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49" r:id="rId4"/>
    <p:sldMasterId id="2147483750" r:id="rId5"/>
    <p:sldMasterId id="2147483751" r:id="rId6"/>
    <p:sldMasterId id="2147483752"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Lst>
  <p:sldSz cy="5143500" cx="9144000"/>
  <p:notesSz cx="6858000" cy="9144000"/>
  <p:embeddedFontLst>
    <p:embeddedFont>
      <p:font typeface="Nunito SemiBold"/>
      <p:regular r:id="rId49"/>
      <p:bold r:id="rId50"/>
      <p:italic r:id="rId51"/>
      <p:boldItalic r:id="rId52"/>
    </p:embeddedFont>
    <p:embeddedFont>
      <p:font typeface="Poiret One"/>
      <p:regular r:id="rId53"/>
    </p:embeddedFont>
    <p:embeddedFont>
      <p:font typeface="Caveat"/>
      <p:regular r:id="rId54"/>
      <p:bold r:id="rId55"/>
    </p:embeddedFont>
    <p:embeddedFont>
      <p:font typeface="Nunito"/>
      <p:regular r:id="rId56"/>
      <p:bold r:id="rId57"/>
      <p:italic r:id="rId58"/>
      <p:boldItalic r:id="rId59"/>
    </p:embeddedFont>
    <p:embeddedFont>
      <p:font typeface="Courgette"/>
      <p:regular r:id="rId60"/>
    </p:embeddedFont>
    <p:embeddedFont>
      <p:font typeface="Nunito Medium"/>
      <p:regular r:id="rId61"/>
      <p:bold r:id="rId62"/>
      <p:italic r:id="rId63"/>
      <p:boldItalic r:id="rId64"/>
    </p:embeddedFont>
    <p:embeddedFont>
      <p:font typeface="Aboreto"/>
      <p:regular r:id="rId65"/>
    </p:embeddedFont>
    <p:embeddedFont>
      <p:font typeface="Nunito Light"/>
      <p:regular r:id="rId66"/>
      <p:bold r:id="rId67"/>
      <p:italic r:id="rId68"/>
      <p:boldItalic r:id="rId69"/>
    </p:embeddedFont>
    <p:embeddedFont>
      <p:font typeface="Comfortaa"/>
      <p:regular r:id="rId70"/>
      <p:bold r:id="rId7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font" Target="fonts/NunitoSemiBold-regular.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71" Type="http://schemas.openxmlformats.org/officeDocument/2006/relationships/font" Target="fonts/Comfortaa-bold.fntdata"/><Relationship Id="rId70" Type="http://schemas.openxmlformats.org/officeDocument/2006/relationships/font" Target="fonts/Comfortaa-regular.fntdata"/><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schemas.openxmlformats.org/officeDocument/2006/relationships/font" Target="fonts/NunitoMedium-bold.fntdata"/><Relationship Id="rId61" Type="http://schemas.openxmlformats.org/officeDocument/2006/relationships/font" Target="fonts/NunitoMedium-regular.fntdata"/><Relationship Id="rId20" Type="http://schemas.openxmlformats.org/officeDocument/2006/relationships/slide" Target="slides/slide12.xml"/><Relationship Id="rId64" Type="http://schemas.openxmlformats.org/officeDocument/2006/relationships/font" Target="fonts/NunitoMedium-boldItalic.fntdata"/><Relationship Id="rId63" Type="http://schemas.openxmlformats.org/officeDocument/2006/relationships/font" Target="fonts/NunitoMedium-italic.fntdata"/><Relationship Id="rId22" Type="http://schemas.openxmlformats.org/officeDocument/2006/relationships/slide" Target="slides/slide14.xml"/><Relationship Id="rId66" Type="http://schemas.openxmlformats.org/officeDocument/2006/relationships/font" Target="fonts/NunitoLight-regular.fntdata"/><Relationship Id="rId21" Type="http://schemas.openxmlformats.org/officeDocument/2006/relationships/slide" Target="slides/slide13.xml"/><Relationship Id="rId65" Type="http://schemas.openxmlformats.org/officeDocument/2006/relationships/font" Target="fonts/Aboreto-regular.fntdata"/><Relationship Id="rId24" Type="http://schemas.openxmlformats.org/officeDocument/2006/relationships/slide" Target="slides/slide16.xml"/><Relationship Id="rId68" Type="http://schemas.openxmlformats.org/officeDocument/2006/relationships/font" Target="fonts/NunitoLight-italic.fntdata"/><Relationship Id="rId23" Type="http://schemas.openxmlformats.org/officeDocument/2006/relationships/slide" Target="slides/slide15.xml"/><Relationship Id="rId67" Type="http://schemas.openxmlformats.org/officeDocument/2006/relationships/font" Target="fonts/NunitoLight-bold.fntdata"/><Relationship Id="rId60" Type="http://schemas.openxmlformats.org/officeDocument/2006/relationships/font" Target="fonts/Courgette-regular.fntdata"/><Relationship Id="rId26" Type="http://schemas.openxmlformats.org/officeDocument/2006/relationships/slide" Target="slides/slide18.xml"/><Relationship Id="rId25" Type="http://schemas.openxmlformats.org/officeDocument/2006/relationships/slide" Target="slides/slide17.xml"/><Relationship Id="rId69" Type="http://schemas.openxmlformats.org/officeDocument/2006/relationships/font" Target="fonts/NunitoLight-boldItalic.fntdata"/><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font" Target="fonts/NunitoSemiBold-italic.fntdata"/><Relationship Id="rId50" Type="http://schemas.openxmlformats.org/officeDocument/2006/relationships/font" Target="fonts/NunitoSemiBold-bold.fntdata"/><Relationship Id="rId53" Type="http://schemas.openxmlformats.org/officeDocument/2006/relationships/font" Target="fonts/PoiretOne-regular.fntdata"/><Relationship Id="rId52" Type="http://schemas.openxmlformats.org/officeDocument/2006/relationships/font" Target="fonts/NunitoSemiBold-boldItalic.fntdata"/><Relationship Id="rId11" Type="http://schemas.openxmlformats.org/officeDocument/2006/relationships/slide" Target="slides/slide3.xml"/><Relationship Id="rId55" Type="http://schemas.openxmlformats.org/officeDocument/2006/relationships/font" Target="fonts/Caveat-bold.fntdata"/><Relationship Id="rId10" Type="http://schemas.openxmlformats.org/officeDocument/2006/relationships/slide" Target="slides/slide2.xml"/><Relationship Id="rId54" Type="http://schemas.openxmlformats.org/officeDocument/2006/relationships/font" Target="fonts/Caveat-regular.fntdata"/><Relationship Id="rId13" Type="http://schemas.openxmlformats.org/officeDocument/2006/relationships/slide" Target="slides/slide5.xml"/><Relationship Id="rId57" Type="http://schemas.openxmlformats.org/officeDocument/2006/relationships/font" Target="fonts/Nunito-bold.fntdata"/><Relationship Id="rId12" Type="http://schemas.openxmlformats.org/officeDocument/2006/relationships/slide" Target="slides/slide4.xml"/><Relationship Id="rId56" Type="http://schemas.openxmlformats.org/officeDocument/2006/relationships/font" Target="fonts/Nunito-regular.fntdata"/><Relationship Id="rId15" Type="http://schemas.openxmlformats.org/officeDocument/2006/relationships/slide" Target="slides/slide7.xml"/><Relationship Id="rId59" Type="http://schemas.openxmlformats.org/officeDocument/2006/relationships/font" Target="fonts/Nunito-boldItalic.fntdata"/><Relationship Id="rId14" Type="http://schemas.openxmlformats.org/officeDocument/2006/relationships/slide" Target="slides/slide6.xml"/><Relationship Id="rId58" Type="http://schemas.openxmlformats.org/officeDocument/2006/relationships/font" Target="fonts/Nunito-italic.fntdata"/><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0" name="Shape 2210"/>
        <p:cNvGrpSpPr/>
        <p:nvPr/>
      </p:nvGrpSpPr>
      <p:grpSpPr>
        <a:xfrm>
          <a:off x="0" y="0"/>
          <a:ext cx="0" cy="0"/>
          <a:chOff x="0" y="0"/>
          <a:chExt cx="0" cy="0"/>
        </a:xfrm>
      </p:grpSpPr>
      <p:sp>
        <p:nvSpPr>
          <p:cNvPr id="2211" name="Google Shape;2211;g2603b519b63_0_97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2" name="Google Shape;2212;g2603b519b63_0_97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9" name="Shape 2219"/>
        <p:cNvGrpSpPr/>
        <p:nvPr/>
      </p:nvGrpSpPr>
      <p:grpSpPr>
        <a:xfrm>
          <a:off x="0" y="0"/>
          <a:ext cx="0" cy="0"/>
          <a:chOff x="0" y="0"/>
          <a:chExt cx="0" cy="0"/>
        </a:xfrm>
      </p:grpSpPr>
      <p:sp>
        <p:nvSpPr>
          <p:cNvPr id="2220" name="Google Shape;2220;g2603b519b63_0_97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1" name="Google Shape;2221;g2603b519b63_0_97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4" name="Shape 2234"/>
        <p:cNvGrpSpPr/>
        <p:nvPr/>
      </p:nvGrpSpPr>
      <p:grpSpPr>
        <a:xfrm>
          <a:off x="0" y="0"/>
          <a:ext cx="0" cy="0"/>
          <a:chOff x="0" y="0"/>
          <a:chExt cx="0" cy="0"/>
        </a:xfrm>
      </p:grpSpPr>
      <p:sp>
        <p:nvSpPr>
          <p:cNvPr id="2235" name="Google Shape;2235;g2603b519b63_0_97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6" name="Google Shape;2236;g2603b519b63_0_97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7" name="Shape 2247"/>
        <p:cNvGrpSpPr/>
        <p:nvPr/>
      </p:nvGrpSpPr>
      <p:grpSpPr>
        <a:xfrm>
          <a:off x="0" y="0"/>
          <a:ext cx="0" cy="0"/>
          <a:chOff x="0" y="0"/>
          <a:chExt cx="0" cy="0"/>
        </a:xfrm>
      </p:grpSpPr>
      <p:sp>
        <p:nvSpPr>
          <p:cNvPr id="2248" name="Google Shape;2248;g2603b519b63_0_97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9" name="Google Shape;2249;g2603b519b63_0_97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4" name="Shape 2264"/>
        <p:cNvGrpSpPr/>
        <p:nvPr/>
      </p:nvGrpSpPr>
      <p:grpSpPr>
        <a:xfrm>
          <a:off x="0" y="0"/>
          <a:ext cx="0" cy="0"/>
          <a:chOff x="0" y="0"/>
          <a:chExt cx="0" cy="0"/>
        </a:xfrm>
      </p:grpSpPr>
      <p:sp>
        <p:nvSpPr>
          <p:cNvPr id="2265" name="Google Shape;2265;g2603b519b63_0_98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6" name="Google Shape;2266;g2603b519b63_0_98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1" name="Shape 2271"/>
        <p:cNvGrpSpPr/>
        <p:nvPr/>
      </p:nvGrpSpPr>
      <p:grpSpPr>
        <a:xfrm>
          <a:off x="0" y="0"/>
          <a:ext cx="0" cy="0"/>
          <a:chOff x="0" y="0"/>
          <a:chExt cx="0" cy="0"/>
        </a:xfrm>
      </p:grpSpPr>
      <p:sp>
        <p:nvSpPr>
          <p:cNvPr id="2272" name="Google Shape;2272;g2603b519b63_0_98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3" name="Google Shape;2273;g2603b519b63_0_98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8" name="Shape 2298"/>
        <p:cNvGrpSpPr/>
        <p:nvPr/>
      </p:nvGrpSpPr>
      <p:grpSpPr>
        <a:xfrm>
          <a:off x="0" y="0"/>
          <a:ext cx="0" cy="0"/>
          <a:chOff x="0" y="0"/>
          <a:chExt cx="0" cy="0"/>
        </a:xfrm>
      </p:grpSpPr>
      <p:sp>
        <p:nvSpPr>
          <p:cNvPr id="2299" name="Google Shape;2299;g2603b519b63_0_98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0" name="Google Shape;2300;g2603b519b63_0_98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5" name="Shape 2325"/>
        <p:cNvGrpSpPr/>
        <p:nvPr/>
      </p:nvGrpSpPr>
      <p:grpSpPr>
        <a:xfrm>
          <a:off x="0" y="0"/>
          <a:ext cx="0" cy="0"/>
          <a:chOff x="0" y="0"/>
          <a:chExt cx="0" cy="0"/>
        </a:xfrm>
      </p:grpSpPr>
      <p:sp>
        <p:nvSpPr>
          <p:cNvPr id="2326" name="Google Shape;2326;g2603b519b63_0_98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7" name="Google Shape;2327;g2603b519b63_0_98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7" name="Shape 2337"/>
        <p:cNvGrpSpPr/>
        <p:nvPr/>
      </p:nvGrpSpPr>
      <p:grpSpPr>
        <a:xfrm>
          <a:off x="0" y="0"/>
          <a:ext cx="0" cy="0"/>
          <a:chOff x="0" y="0"/>
          <a:chExt cx="0" cy="0"/>
        </a:xfrm>
      </p:grpSpPr>
      <p:sp>
        <p:nvSpPr>
          <p:cNvPr id="2338" name="Google Shape;2338;g2603b519b63_0_98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9" name="Google Shape;2339;g2603b519b63_0_98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4" name="Shape 2344"/>
        <p:cNvGrpSpPr/>
        <p:nvPr/>
      </p:nvGrpSpPr>
      <p:grpSpPr>
        <a:xfrm>
          <a:off x="0" y="0"/>
          <a:ext cx="0" cy="0"/>
          <a:chOff x="0" y="0"/>
          <a:chExt cx="0" cy="0"/>
        </a:xfrm>
      </p:grpSpPr>
      <p:sp>
        <p:nvSpPr>
          <p:cNvPr id="2345" name="Google Shape;2345;g2603b519b63_0_98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6" name="Google Shape;2346;g2603b519b63_0_98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7" name="Shape 2357"/>
        <p:cNvGrpSpPr/>
        <p:nvPr/>
      </p:nvGrpSpPr>
      <p:grpSpPr>
        <a:xfrm>
          <a:off x="0" y="0"/>
          <a:ext cx="0" cy="0"/>
          <a:chOff x="0" y="0"/>
          <a:chExt cx="0" cy="0"/>
        </a:xfrm>
      </p:grpSpPr>
      <p:sp>
        <p:nvSpPr>
          <p:cNvPr id="2358" name="Google Shape;2358;g2603b519b63_0_99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9" name="Google Shape;2359;g2603b519b63_0_99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9" name="Shape 2369"/>
        <p:cNvGrpSpPr/>
        <p:nvPr/>
      </p:nvGrpSpPr>
      <p:grpSpPr>
        <a:xfrm>
          <a:off x="0" y="0"/>
          <a:ext cx="0" cy="0"/>
          <a:chOff x="0" y="0"/>
          <a:chExt cx="0" cy="0"/>
        </a:xfrm>
      </p:grpSpPr>
      <p:sp>
        <p:nvSpPr>
          <p:cNvPr id="2370" name="Google Shape;2370;g2603b519b63_0_99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1" name="Google Shape;2371;g2603b519b63_0_99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3" name="Shape 2383"/>
        <p:cNvGrpSpPr/>
        <p:nvPr/>
      </p:nvGrpSpPr>
      <p:grpSpPr>
        <a:xfrm>
          <a:off x="0" y="0"/>
          <a:ext cx="0" cy="0"/>
          <a:chOff x="0" y="0"/>
          <a:chExt cx="0" cy="0"/>
        </a:xfrm>
      </p:grpSpPr>
      <p:sp>
        <p:nvSpPr>
          <p:cNvPr id="2384" name="Google Shape;2384;g2603b519b63_0_100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5" name="Google Shape;2385;g2603b519b63_0_100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4" name="Shape 2414"/>
        <p:cNvGrpSpPr/>
        <p:nvPr/>
      </p:nvGrpSpPr>
      <p:grpSpPr>
        <a:xfrm>
          <a:off x="0" y="0"/>
          <a:ext cx="0" cy="0"/>
          <a:chOff x="0" y="0"/>
          <a:chExt cx="0" cy="0"/>
        </a:xfrm>
      </p:grpSpPr>
      <p:sp>
        <p:nvSpPr>
          <p:cNvPr id="2415" name="Google Shape;2415;g2603b519b63_0_100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6" name="Google Shape;2416;g2603b519b63_0_100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1" name="Shape 2441"/>
        <p:cNvGrpSpPr/>
        <p:nvPr/>
      </p:nvGrpSpPr>
      <p:grpSpPr>
        <a:xfrm>
          <a:off x="0" y="0"/>
          <a:ext cx="0" cy="0"/>
          <a:chOff x="0" y="0"/>
          <a:chExt cx="0" cy="0"/>
        </a:xfrm>
      </p:grpSpPr>
      <p:sp>
        <p:nvSpPr>
          <p:cNvPr id="2442" name="Google Shape;2442;g2603b519b63_0_100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3" name="Google Shape;2443;g2603b519b63_0_100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0" name="Shape 2450"/>
        <p:cNvGrpSpPr/>
        <p:nvPr/>
      </p:nvGrpSpPr>
      <p:grpSpPr>
        <a:xfrm>
          <a:off x="0" y="0"/>
          <a:ext cx="0" cy="0"/>
          <a:chOff x="0" y="0"/>
          <a:chExt cx="0" cy="0"/>
        </a:xfrm>
      </p:grpSpPr>
      <p:sp>
        <p:nvSpPr>
          <p:cNvPr id="2451" name="Google Shape;2451;g2603b519b63_0_100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2" name="Google Shape;2452;g2603b519b63_0_100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1" name="Shape 2481"/>
        <p:cNvGrpSpPr/>
        <p:nvPr/>
      </p:nvGrpSpPr>
      <p:grpSpPr>
        <a:xfrm>
          <a:off x="0" y="0"/>
          <a:ext cx="0" cy="0"/>
          <a:chOff x="0" y="0"/>
          <a:chExt cx="0" cy="0"/>
        </a:xfrm>
      </p:grpSpPr>
      <p:sp>
        <p:nvSpPr>
          <p:cNvPr id="2482" name="Google Shape;2482;g2603b519b63_0_10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3" name="Google Shape;2483;g2603b519b63_0_10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4" name="Shape 2494"/>
        <p:cNvGrpSpPr/>
        <p:nvPr/>
      </p:nvGrpSpPr>
      <p:grpSpPr>
        <a:xfrm>
          <a:off x="0" y="0"/>
          <a:ext cx="0" cy="0"/>
          <a:chOff x="0" y="0"/>
          <a:chExt cx="0" cy="0"/>
        </a:xfrm>
      </p:grpSpPr>
      <p:sp>
        <p:nvSpPr>
          <p:cNvPr id="2495" name="Google Shape;2495;g260515b747b_0_44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6" name="Google Shape;2496;g260515b747b_0_44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Nunito"/>
                <a:ea typeface="Nunito"/>
                <a:cs typeface="Nunito"/>
                <a:sym typeface="Nunito"/>
              </a:rPr>
              <a:t>While it serves as the main driving force for the recommendation process, we also intend for likes to be a personal and intimate feature for each user. The focus isn’t on what others have liked (thus likes aren’t shown), or what a user doesn’t like, but genuinely what they like and are interested in. This choice also declutters the screen, reducing the amount of tasks a user completes on each post they see, encouraging the exploration of more posts.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3" name="Shape 2503"/>
        <p:cNvGrpSpPr/>
        <p:nvPr/>
      </p:nvGrpSpPr>
      <p:grpSpPr>
        <a:xfrm>
          <a:off x="0" y="0"/>
          <a:ext cx="0" cy="0"/>
          <a:chOff x="0" y="0"/>
          <a:chExt cx="0" cy="0"/>
        </a:xfrm>
      </p:grpSpPr>
      <p:sp>
        <p:nvSpPr>
          <p:cNvPr id="2504" name="Google Shape;2504;g2603b519b63_0_10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5" name="Google Shape;2505;g2603b519b63_0_10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2" name="Shape 2512"/>
        <p:cNvGrpSpPr/>
        <p:nvPr/>
      </p:nvGrpSpPr>
      <p:grpSpPr>
        <a:xfrm>
          <a:off x="0" y="0"/>
          <a:ext cx="0" cy="0"/>
          <a:chOff x="0" y="0"/>
          <a:chExt cx="0" cy="0"/>
        </a:xfrm>
      </p:grpSpPr>
      <p:sp>
        <p:nvSpPr>
          <p:cNvPr id="2513" name="Google Shape;2513;g2603b519b63_0_10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4" name="Google Shape;2514;g2603b519b63_0_10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0" name="Shape 2520"/>
        <p:cNvGrpSpPr/>
        <p:nvPr/>
      </p:nvGrpSpPr>
      <p:grpSpPr>
        <a:xfrm>
          <a:off x="0" y="0"/>
          <a:ext cx="0" cy="0"/>
          <a:chOff x="0" y="0"/>
          <a:chExt cx="0" cy="0"/>
        </a:xfrm>
      </p:grpSpPr>
      <p:sp>
        <p:nvSpPr>
          <p:cNvPr id="2521" name="Google Shape;2521;g2603b519b63_0_10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2" name="Google Shape;2522;g2603b519b63_0_10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7" name="Shape 2527"/>
        <p:cNvGrpSpPr/>
        <p:nvPr/>
      </p:nvGrpSpPr>
      <p:grpSpPr>
        <a:xfrm>
          <a:off x="0" y="0"/>
          <a:ext cx="0" cy="0"/>
          <a:chOff x="0" y="0"/>
          <a:chExt cx="0" cy="0"/>
        </a:xfrm>
      </p:grpSpPr>
      <p:sp>
        <p:nvSpPr>
          <p:cNvPr id="2528" name="Google Shape;2528;g2603b519b63_0_10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9" name="Google Shape;2529;g2603b519b63_0_10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2" name="Shape 2542"/>
        <p:cNvGrpSpPr/>
        <p:nvPr/>
      </p:nvGrpSpPr>
      <p:grpSpPr>
        <a:xfrm>
          <a:off x="0" y="0"/>
          <a:ext cx="0" cy="0"/>
          <a:chOff x="0" y="0"/>
          <a:chExt cx="0" cy="0"/>
        </a:xfrm>
      </p:grpSpPr>
      <p:sp>
        <p:nvSpPr>
          <p:cNvPr id="2543" name="Google Shape;2543;g2603b519b63_0_10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4" name="Google Shape;2544;g2603b519b63_0_10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3" name="Shape 2553"/>
        <p:cNvGrpSpPr/>
        <p:nvPr/>
      </p:nvGrpSpPr>
      <p:grpSpPr>
        <a:xfrm>
          <a:off x="0" y="0"/>
          <a:ext cx="0" cy="0"/>
          <a:chOff x="0" y="0"/>
          <a:chExt cx="0" cy="0"/>
        </a:xfrm>
      </p:grpSpPr>
      <p:sp>
        <p:nvSpPr>
          <p:cNvPr id="2554" name="Google Shape;2554;g260515b747b_0_43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5" name="Google Shape;2555;g260515b747b_0_4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the sake of the med-fi, commenting has a wizard of oz type functionality to simulate the experience as their lacks a backend of proper comments. There’s also an assumption that the comments will generally be positive because of anonymity of users, and having restricted the </a:t>
            </a:r>
            <a:r>
              <a:rPr lang="en"/>
              <a:t>functionality</a:t>
            </a:r>
            <a:r>
              <a:rPr lang="en"/>
              <a:t> to users who indicate a like for the post.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4" name="Shape 2564"/>
        <p:cNvGrpSpPr/>
        <p:nvPr/>
      </p:nvGrpSpPr>
      <p:grpSpPr>
        <a:xfrm>
          <a:off x="0" y="0"/>
          <a:ext cx="0" cy="0"/>
          <a:chOff x="0" y="0"/>
          <a:chExt cx="0" cy="0"/>
        </a:xfrm>
      </p:grpSpPr>
      <p:sp>
        <p:nvSpPr>
          <p:cNvPr id="2565" name="Google Shape;2565;g2603b519b63_0_10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6" name="Google Shape;2566;g2603b519b63_0_10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clarity, we were heavily inspired by Instagram for the posts icon.</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3" name="Shape 2573"/>
        <p:cNvGrpSpPr/>
        <p:nvPr/>
      </p:nvGrpSpPr>
      <p:grpSpPr>
        <a:xfrm>
          <a:off x="0" y="0"/>
          <a:ext cx="0" cy="0"/>
          <a:chOff x="0" y="0"/>
          <a:chExt cx="0" cy="0"/>
        </a:xfrm>
      </p:grpSpPr>
      <p:sp>
        <p:nvSpPr>
          <p:cNvPr id="2574" name="Google Shape;2574;g260515b747b_0_44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5" name="Google Shape;2575;g260515b747b_0_4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We’re anticipating the possibility of seeing other information with regards to your connections (preferences you each have selected, most liked posts, recommendations for artwork for both users to see, etc). We’re still considering the privacy concerns regarding this and are working on the full extent of what should be shared within this page.</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2" name="Shape 2582"/>
        <p:cNvGrpSpPr/>
        <p:nvPr/>
      </p:nvGrpSpPr>
      <p:grpSpPr>
        <a:xfrm>
          <a:off x="0" y="0"/>
          <a:ext cx="0" cy="0"/>
          <a:chOff x="0" y="0"/>
          <a:chExt cx="0" cy="0"/>
        </a:xfrm>
      </p:grpSpPr>
      <p:sp>
        <p:nvSpPr>
          <p:cNvPr id="2583" name="Google Shape;2583;g260515b747b_0_44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4" name="Google Shape;2584;g260515b747b_0_44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Scheduling provides a lot of unique functionality for the users! It can be used as a first </a:t>
            </a:r>
            <a:r>
              <a:rPr lang="en"/>
              <a:t>meetup</a:t>
            </a:r>
            <a:r>
              <a:rPr lang="en"/>
              <a:t> type of </a:t>
            </a:r>
            <a:r>
              <a:rPr lang="en"/>
              <a:t>activity</a:t>
            </a:r>
            <a:r>
              <a:rPr lang="en"/>
              <a:t>, or something more casual like meeting up to attend an art show together. It can even be for something </a:t>
            </a:r>
            <a:r>
              <a:rPr lang="en"/>
              <a:t>super</a:t>
            </a:r>
            <a:r>
              <a:rPr lang="en"/>
              <a:t> serious such as a meeting to discuss a potential collaborative piece! The </a:t>
            </a:r>
            <a:r>
              <a:rPr lang="en"/>
              <a:t>flexibility</a:t>
            </a:r>
            <a:r>
              <a:rPr lang="en"/>
              <a:t> in its ceiling allows for numerous types of interactions and </a:t>
            </a:r>
            <a:r>
              <a:rPr lang="en"/>
              <a:t>relationships to form.</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5" name="Shape 2595"/>
        <p:cNvGrpSpPr/>
        <p:nvPr/>
      </p:nvGrpSpPr>
      <p:grpSpPr>
        <a:xfrm>
          <a:off x="0" y="0"/>
          <a:ext cx="0" cy="0"/>
          <a:chOff x="0" y="0"/>
          <a:chExt cx="0" cy="0"/>
        </a:xfrm>
      </p:grpSpPr>
      <p:sp>
        <p:nvSpPr>
          <p:cNvPr id="2596" name="Google Shape;2596;g260515b747b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7" name="Google Shape;2597;g260515b747b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2" name="Shape 2602"/>
        <p:cNvGrpSpPr/>
        <p:nvPr/>
      </p:nvGrpSpPr>
      <p:grpSpPr>
        <a:xfrm>
          <a:off x="0" y="0"/>
          <a:ext cx="0" cy="0"/>
          <a:chOff x="0" y="0"/>
          <a:chExt cx="0" cy="0"/>
        </a:xfrm>
      </p:grpSpPr>
      <p:sp>
        <p:nvSpPr>
          <p:cNvPr id="2603" name="Google Shape;2603;g260515b747b_0_7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4" name="Google Shape;2604;g260515b747b_0_7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rgbClr val="595959"/>
                </a:solidFill>
              </a:rPr>
              <a:t>We utilized Figma to build our med-fi prototype. With its plethora of resources, features, and support, we were able to simulate the functionality of our app with clear design goals. The app is intended to for all mobile devices, but for the purposes of the prototype, it's specifically simulated on an iPhone template. All icons were either in-house designed or taken from Figma’s community free pack of icons.</a:t>
            </a:r>
            <a:endParaRPr sz="1200">
              <a:solidFill>
                <a:schemeClr val="dk1"/>
              </a:solidFill>
            </a:endParaRPr>
          </a:p>
          <a:p>
            <a:pPr indent="0" lvl="0" marL="0" rtl="0" algn="l">
              <a:spcBef>
                <a:spcPts val="0"/>
              </a:spcBef>
              <a:spcAft>
                <a:spcPts val="0"/>
              </a:spcAft>
              <a:buNone/>
            </a:pPr>
            <a:r>
              <a:t/>
            </a:r>
            <a:endParaRPr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9" name="Shape 2609"/>
        <p:cNvGrpSpPr/>
        <p:nvPr/>
      </p:nvGrpSpPr>
      <p:grpSpPr>
        <a:xfrm>
          <a:off x="0" y="0"/>
          <a:ext cx="0" cy="0"/>
          <a:chOff x="0" y="0"/>
          <a:chExt cx="0" cy="0"/>
        </a:xfrm>
      </p:grpSpPr>
      <p:sp>
        <p:nvSpPr>
          <p:cNvPr id="2610" name="Google Shape;2610;g260515b747b_0_2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1" name="Google Shape;2611;g260515b747b_0_2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rgbClr val="595959"/>
                </a:solidFill>
              </a:rPr>
              <a:t>In this prototype, we were unable to create a fully fledged home page with endless scrolling of new posts/artwork. While our goal is centered on connecting multiple artists, this prototype only works with one recommendation. The recommendation system itself also requires work as currently it lacks robustness when recommending connections. The search functionality currently doesn’t support filtering, which we intend on expanding upon in the future. We also had to disable the functionality of one of our buttons to keep our original premise.</a:t>
            </a:r>
            <a:endParaRPr sz="1200">
              <a:solidFill>
                <a:srgbClr val="595959"/>
              </a:solidFill>
            </a:endParaRPr>
          </a:p>
          <a:p>
            <a:pPr indent="0" lvl="0" marL="0" rtl="0" algn="l">
              <a:spcBef>
                <a:spcPts val="0"/>
              </a:spcBef>
              <a:spcAft>
                <a:spcPts val="0"/>
              </a:spcAft>
              <a:buNone/>
            </a:pPr>
            <a:r>
              <a:t/>
            </a:r>
            <a:endParaRPr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6" name="Shape 2616"/>
        <p:cNvGrpSpPr/>
        <p:nvPr/>
      </p:nvGrpSpPr>
      <p:grpSpPr>
        <a:xfrm>
          <a:off x="0" y="0"/>
          <a:ext cx="0" cy="0"/>
          <a:chOff x="0" y="0"/>
          <a:chExt cx="0" cy="0"/>
        </a:xfrm>
      </p:grpSpPr>
      <p:sp>
        <p:nvSpPr>
          <p:cNvPr id="2617" name="Google Shape;2617;g260515b747b_0_29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8" name="Google Shape;2618;g260515b747b_0_29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rgbClr val="595959"/>
                </a:solidFill>
              </a:rPr>
              <a:t>The app magically fills in the user registration with a fake profile for ease in use. The artist recommendation is also done arbitrarily given the limited artwork shown and lack of other real users/posts. Comments and searches made are also done for the sake of the limited data on the prototype. The upload functionality also magically works for the sake of the prototype.</a:t>
            </a:r>
            <a:endParaRPr sz="1200"/>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3" name="Shape 2623"/>
        <p:cNvGrpSpPr/>
        <p:nvPr/>
      </p:nvGrpSpPr>
      <p:grpSpPr>
        <a:xfrm>
          <a:off x="0" y="0"/>
          <a:ext cx="0" cy="0"/>
          <a:chOff x="0" y="0"/>
          <a:chExt cx="0" cy="0"/>
        </a:xfrm>
      </p:grpSpPr>
      <p:sp>
        <p:nvSpPr>
          <p:cNvPr id="2624" name="Google Shape;2624;g260515b747b_0_36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5" name="Google Shape;2625;g260515b747b_0_36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rgbClr val="595959"/>
                </a:solidFill>
                <a:latin typeface="Nunito"/>
                <a:ea typeface="Nunito"/>
                <a:cs typeface="Nunito"/>
                <a:sym typeface="Nunito"/>
              </a:rPr>
              <a:t>Nearly all content on the app is hard-coded. All artwork is either personally sourced, found online, and/or altered by AI tools for the sake of variety. The comments seen are also hard-coded as the experience we’re trying to create for testing relies on a pre-existing community and interactions on the app. Lastly, the artist recommendation profile is also hard-coded with a fake bio and posts as prototypes generally require some level of pre-existing data for the sake of testing.</a:t>
            </a:r>
            <a:endParaRPr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0" name="Shape 2630"/>
        <p:cNvGrpSpPr/>
        <p:nvPr/>
      </p:nvGrpSpPr>
      <p:grpSpPr>
        <a:xfrm>
          <a:off x="0" y="0"/>
          <a:ext cx="0" cy="0"/>
          <a:chOff x="0" y="0"/>
          <a:chExt cx="0" cy="0"/>
        </a:xfrm>
      </p:grpSpPr>
      <p:sp>
        <p:nvSpPr>
          <p:cNvPr id="2631" name="Google Shape;2631;g2603b519b63_0_10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2" name="Google Shape;2632;g2603b519b63_0_10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5" name="Shape 2635"/>
        <p:cNvGrpSpPr/>
        <p:nvPr/>
      </p:nvGrpSpPr>
      <p:grpSpPr>
        <a:xfrm>
          <a:off x="0" y="0"/>
          <a:ext cx="0" cy="0"/>
          <a:chOff x="0" y="0"/>
          <a:chExt cx="0" cy="0"/>
        </a:xfrm>
      </p:grpSpPr>
      <p:sp>
        <p:nvSpPr>
          <p:cNvPr id="2636" name="Google Shape;2636;g2603b519b63_0_10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7" name="Google Shape;2637;g2603b519b63_0_10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Consent forms found in team drive, assignment 5 folder</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0" name="Shape 2640"/>
        <p:cNvGrpSpPr/>
        <p:nvPr/>
      </p:nvGrpSpPr>
      <p:grpSpPr>
        <a:xfrm>
          <a:off x="0" y="0"/>
          <a:ext cx="0" cy="0"/>
          <a:chOff x="0" y="0"/>
          <a:chExt cx="0" cy="0"/>
        </a:xfrm>
      </p:grpSpPr>
      <p:sp>
        <p:nvSpPr>
          <p:cNvPr id="2641" name="Google Shape;2641;g2603b519b63_0_10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2" name="Google Shape;2642;g2603b519b63_0_10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6" name="Shape 2646"/>
        <p:cNvGrpSpPr/>
        <p:nvPr/>
      </p:nvGrpSpPr>
      <p:grpSpPr>
        <a:xfrm>
          <a:off x="0" y="0"/>
          <a:ext cx="0" cy="0"/>
          <a:chOff x="0" y="0"/>
          <a:chExt cx="0" cy="0"/>
        </a:xfrm>
      </p:grpSpPr>
      <p:sp>
        <p:nvSpPr>
          <p:cNvPr id="2647" name="Google Shape;2647;g260515b747b_0_44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8" name="Google Shape;2648;g260515b747b_0_44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2" name="Shape 2652"/>
        <p:cNvGrpSpPr/>
        <p:nvPr/>
      </p:nvGrpSpPr>
      <p:grpSpPr>
        <a:xfrm>
          <a:off x="0" y="0"/>
          <a:ext cx="0" cy="0"/>
          <a:chOff x="0" y="0"/>
          <a:chExt cx="0" cy="0"/>
        </a:xfrm>
      </p:grpSpPr>
      <p:sp>
        <p:nvSpPr>
          <p:cNvPr id="2653" name="Google Shape;2653;g260515b6aa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4" name="Google Shape;2654;g260515b6aa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9" name="Shape 2659"/>
        <p:cNvGrpSpPr/>
        <p:nvPr/>
      </p:nvGrpSpPr>
      <p:grpSpPr>
        <a:xfrm>
          <a:off x="0" y="0"/>
          <a:ext cx="0" cy="0"/>
          <a:chOff x="0" y="0"/>
          <a:chExt cx="0" cy="0"/>
        </a:xfrm>
      </p:grpSpPr>
      <p:sp>
        <p:nvSpPr>
          <p:cNvPr id="2660" name="Google Shape;2660;g260515b6aa4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1" name="Google Shape;2661;g260515b6aa4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5" name="Shape 2665"/>
        <p:cNvGrpSpPr/>
        <p:nvPr/>
      </p:nvGrpSpPr>
      <p:grpSpPr>
        <a:xfrm>
          <a:off x="0" y="0"/>
          <a:ext cx="0" cy="0"/>
          <a:chOff x="0" y="0"/>
          <a:chExt cx="0" cy="0"/>
        </a:xfrm>
      </p:grpSpPr>
      <p:sp>
        <p:nvSpPr>
          <p:cNvPr id="2666" name="Google Shape;2666;g260515b747b_0_44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7" name="Google Shape;2667;g260515b747b_0_4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1" name="Shape 2671"/>
        <p:cNvGrpSpPr/>
        <p:nvPr/>
      </p:nvGrpSpPr>
      <p:grpSpPr>
        <a:xfrm>
          <a:off x="0" y="0"/>
          <a:ext cx="0" cy="0"/>
          <a:chOff x="0" y="0"/>
          <a:chExt cx="0" cy="0"/>
        </a:xfrm>
      </p:grpSpPr>
      <p:sp>
        <p:nvSpPr>
          <p:cNvPr id="2672" name="Google Shape;2672;g2603b519b63_0_10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3" name="Google Shape;2673;g2603b519b63_0_10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s://slidesgo.com/" TargetMode="External"/><Relationship Id="rId3" Type="http://schemas.openxmlformats.org/officeDocument/2006/relationships/hyperlink" Target="https://www.flaticon.com/" TargetMode="External"/><Relationship Id="rId4" Type="http://schemas.openxmlformats.org/officeDocument/2006/relationships/hyperlink" Target="https://www.freepik.com/" TargetMode="External"/><Relationship Id="rId5" Type="http://schemas.openxmlformats.org/officeDocument/2006/relationships/hyperlink" Target="https://stories.freepik.com/" TargetMode="Externa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hyperlink" Target="https://slidesgo.com/" TargetMode="External"/><Relationship Id="rId3" Type="http://schemas.openxmlformats.org/officeDocument/2006/relationships/hyperlink" Target="https://www.flaticon.com/" TargetMode="External"/><Relationship Id="rId4" Type="http://schemas.openxmlformats.org/officeDocument/2006/relationships/hyperlink" Target="https://www.freepik.com/" TargetMode="External"/><Relationship Id="rId5" Type="http://schemas.openxmlformats.org/officeDocument/2006/relationships/hyperlink" Target="https://stories.freepik.com/" TargetMode="Externa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hyperlink" Target="https://slidesgo.com/" TargetMode="External"/><Relationship Id="rId3" Type="http://schemas.openxmlformats.org/officeDocument/2006/relationships/hyperlink" Target="https://www.flaticon.com/" TargetMode="External"/><Relationship Id="rId4" Type="http://schemas.openxmlformats.org/officeDocument/2006/relationships/hyperlink" Target="https://www.freepik.com/" TargetMode="External"/><Relationship Id="rId5" Type="http://schemas.openxmlformats.org/officeDocument/2006/relationships/hyperlink" Target="https://stories.freepik.com/" TargetMode="Externa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2" name="Shape 52"/>
        <p:cNvGrpSpPr/>
        <p:nvPr/>
      </p:nvGrpSpPr>
      <p:grpSpPr>
        <a:xfrm>
          <a:off x="0" y="0"/>
          <a:ext cx="0" cy="0"/>
          <a:chOff x="0" y="0"/>
          <a:chExt cx="0" cy="0"/>
        </a:xfrm>
      </p:grpSpPr>
      <p:sp>
        <p:nvSpPr>
          <p:cNvPr id="53" name="Google Shape;53;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grpSp>
        <p:nvGrpSpPr>
          <p:cNvPr id="54" name="Google Shape;54;p14"/>
          <p:cNvGrpSpPr/>
          <p:nvPr/>
        </p:nvGrpSpPr>
        <p:grpSpPr>
          <a:xfrm>
            <a:off x="-13710" y="-6911"/>
            <a:ext cx="9157658" cy="5155276"/>
            <a:chOff x="238125" y="839425"/>
            <a:chExt cx="7136023" cy="4012825"/>
          </a:xfrm>
        </p:grpSpPr>
        <p:sp>
          <p:nvSpPr>
            <p:cNvPr id="55" name="Google Shape;55;p14"/>
            <p:cNvSpPr/>
            <p:nvPr/>
          </p:nvSpPr>
          <p:spPr>
            <a:xfrm>
              <a:off x="240700" y="839425"/>
              <a:ext cx="7133425" cy="4012825"/>
            </a:xfrm>
            <a:custGeom>
              <a:rect b="b" l="l" r="r" t="t"/>
              <a:pathLst>
                <a:path extrusionOk="0" h="160513" w="285337">
                  <a:moveTo>
                    <a:pt x="1" y="0"/>
                  </a:moveTo>
                  <a:lnTo>
                    <a:pt x="1" y="160513"/>
                  </a:lnTo>
                  <a:lnTo>
                    <a:pt x="285336" y="160513"/>
                  </a:lnTo>
                  <a:lnTo>
                    <a:pt x="28533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p:nvPr/>
          </p:nvSpPr>
          <p:spPr>
            <a:xfrm>
              <a:off x="788600" y="1649850"/>
              <a:ext cx="145525" cy="13052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4"/>
            <p:cNvSpPr/>
            <p:nvPr/>
          </p:nvSpPr>
          <p:spPr>
            <a:xfrm>
              <a:off x="2244275" y="1026475"/>
              <a:ext cx="74575" cy="7137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4"/>
            <p:cNvSpPr/>
            <p:nvPr/>
          </p:nvSpPr>
          <p:spPr>
            <a:xfrm>
              <a:off x="5206375" y="1026350"/>
              <a:ext cx="74075" cy="71500"/>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4"/>
            <p:cNvSpPr/>
            <p:nvPr/>
          </p:nvSpPr>
          <p:spPr>
            <a:xfrm>
              <a:off x="6738700" y="4540500"/>
              <a:ext cx="94775" cy="84950"/>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4"/>
            <p:cNvSpPr/>
            <p:nvPr/>
          </p:nvSpPr>
          <p:spPr>
            <a:xfrm>
              <a:off x="6984150" y="1877700"/>
              <a:ext cx="94800" cy="84950"/>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4"/>
            <p:cNvSpPr/>
            <p:nvPr/>
          </p:nvSpPr>
          <p:spPr>
            <a:xfrm>
              <a:off x="238125" y="1658125"/>
              <a:ext cx="2600" cy="45075"/>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p:nvPr/>
          </p:nvSpPr>
          <p:spPr>
            <a:xfrm>
              <a:off x="240700" y="839425"/>
              <a:ext cx="1086475" cy="862750"/>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4"/>
            <p:cNvSpPr/>
            <p:nvPr/>
          </p:nvSpPr>
          <p:spPr>
            <a:xfrm>
              <a:off x="1804100" y="3500125"/>
              <a:ext cx="74600" cy="71375"/>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4"/>
            <p:cNvSpPr/>
            <p:nvPr/>
          </p:nvSpPr>
          <p:spPr>
            <a:xfrm>
              <a:off x="6052916" y="1257614"/>
              <a:ext cx="1321232" cy="1222376"/>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4"/>
            <p:cNvSpPr/>
            <p:nvPr/>
          </p:nvSpPr>
          <p:spPr>
            <a:xfrm rot="10800000">
              <a:off x="238126" y="2927691"/>
              <a:ext cx="582600" cy="911475"/>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4"/>
            <p:cNvSpPr/>
            <p:nvPr/>
          </p:nvSpPr>
          <p:spPr>
            <a:xfrm rot="10800000">
              <a:off x="238126" y="3119516"/>
              <a:ext cx="486300" cy="919725"/>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4"/>
            <p:cNvSpPr/>
            <p:nvPr/>
          </p:nvSpPr>
          <p:spPr>
            <a:xfrm>
              <a:off x="6685524" y="3235218"/>
              <a:ext cx="195250" cy="156775"/>
            </a:xfrm>
            <a:custGeom>
              <a:rect b="b" l="l" r="r" t="t"/>
              <a:pathLst>
                <a:path extrusionOk="0" h="6271" w="7810">
                  <a:moveTo>
                    <a:pt x="3540" y="1"/>
                  </a:moveTo>
                  <a:cubicBezTo>
                    <a:pt x="3370" y="1"/>
                    <a:pt x="3198" y="20"/>
                    <a:pt x="3024" y="61"/>
                  </a:cubicBezTo>
                  <a:cubicBezTo>
                    <a:pt x="2755" y="123"/>
                    <a:pt x="2465" y="248"/>
                    <a:pt x="2175" y="434"/>
                  </a:cubicBezTo>
                  <a:cubicBezTo>
                    <a:pt x="725" y="1408"/>
                    <a:pt x="0" y="2961"/>
                    <a:pt x="1119" y="4494"/>
                  </a:cubicBezTo>
                  <a:cubicBezTo>
                    <a:pt x="1772" y="5436"/>
                    <a:pt x="2568" y="6270"/>
                    <a:pt x="3738" y="6270"/>
                  </a:cubicBezTo>
                  <a:cubicBezTo>
                    <a:pt x="3829" y="6270"/>
                    <a:pt x="3923" y="6265"/>
                    <a:pt x="4019" y="6255"/>
                  </a:cubicBezTo>
                  <a:cubicBezTo>
                    <a:pt x="5075" y="6130"/>
                    <a:pt x="6649" y="5136"/>
                    <a:pt x="7229" y="4121"/>
                  </a:cubicBezTo>
                  <a:cubicBezTo>
                    <a:pt x="7809" y="3065"/>
                    <a:pt x="7229" y="2505"/>
                    <a:pt x="6484" y="1718"/>
                  </a:cubicBezTo>
                  <a:cubicBezTo>
                    <a:pt x="5658" y="821"/>
                    <a:pt x="4645" y="1"/>
                    <a:pt x="354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4"/>
            <p:cNvSpPr/>
            <p:nvPr/>
          </p:nvSpPr>
          <p:spPr>
            <a:xfrm>
              <a:off x="6909224" y="3458118"/>
              <a:ext cx="138225" cy="127725"/>
            </a:xfrm>
            <a:custGeom>
              <a:rect b="b" l="l" r="r" t="t"/>
              <a:pathLst>
                <a:path extrusionOk="0" h="5109" w="5529">
                  <a:moveTo>
                    <a:pt x="2709" y="0"/>
                  </a:moveTo>
                  <a:cubicBezTo>
                    <a:pt x="2647" y="0"/>
                    <a:pt x="2587" y="4"/>
                    <a:pt x="2528" y="11"/>
                  </a:cubicBezTo>
                  <a:cubicBezTo>
                    <a:pt x="2300" y="52"/>
                    <a:pt x="2093" y="94"/>
                    <a:pt x="1906" y="177"/>
                  </a:cubicBezTo>
                  <a:cubicBezTo>
                    <a:pt x="374" y="839"/>
                    <a:pt x="1" y="3014"/>
                    <a:pt x="1161" y="4216"/>
                  </a:cubicBezTo>
                  <a:cubicBezTo>
                    <a:pt x="1709" y="4764"/>
                    <a:pt x="2092" y="5108"/>
                    <a:pt x="2586" y="5108"/>
                  </a:cubicBezTo>
                  <a:cubicBezTo>
                    <a:pt x="2895" y="5108"/>
                    <a:pt x="3247" y="4974"/>
                    <a:pt x="3708" y="4671"/>
                  </a:cubicBezTo>
                  <a:cubicBezTo>
                    <a:pt x="4516" y="4133"/>
                    <a:pt x="5407" y="3408"/>
                    <a:pt x="5469" y="2476"/>
                  </a:cubicBezTo>
                  <a:cubicBezTo>
                    <a:pt x="5528" y="1275"/>
                    <a:pt x="3886" y="0"/>
                    <a:pt x="270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4"/>
            <p:cNvSpPr/>
            <p:nvPr/>
          </p:nvSpPr>
          <p:spPr>
            <a:xfrm>
              <a:off x="6568474" y="3486343"/>
              <a:ext cx="153825" cy="75375"/>
            </a:xfrm>
            <a:custGeom>
              <a:rect b="b" l="l" r="r" t="t"/>
              <a:pathLst>
                <a:path extrusionOk="0" h="3015" w="6153">
                  <a:moveTo>
                    <a:pt x="1368" y="0"/>
                  </a:moveTo>
                  <a:cubicBezTo>
                    <a:pt x="1" y="311"/>
                    <a:pt x="788" y="1637"/>
                    <a:pt x="1430" y="2196"/>
                  </a:cubicBezTo>
                  <a:cubicBezTo>
                    <a:pt x="1956" y="2647"/>
                    <a:pt x="2483" y="3015"/>
                    <a:pt x="3041" y="3015"/>
                  </a:cubicBezTo>
                  <a:cubicBezTo>
                    <a:pt x="3406" y="3015"/>
                    <a:pt x="3784" y="2858"/>
                    <a:pt x="4185" y="2465"/>
                  </a:cubicBezTo>
                  <a:cubicBezTo>
                    <a:pt x="6153" y="539"/>
                    <a:pt x="3004" y="145"/>
                    <a:pt x="13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4"/>
            <p:cNvSpPr/>
            <p:nvPr/>
          </p:nvSpPr>
          <p:spPr>
            <a:xfrm>
              <a:off x="7113274" y="3646818"/>
              <a:ext cx="122325" cy="77525"/>
            </a:xfrm>
            <a:custGeom>
              <a:rect b="b" l="l" r="r" t="t"/>
              <a:pathLst>
                <a:path extrusionOk="0" h="3101" w="4893">
                  <a:moveTo>
                    <a:pt x="1399" y="1"/>
                  </a:moveTo>
                  <a:cubicBezTo>
                    <a:pt x="1368" y="1"/>
                    <a:pt x="1336" y="1"/>
                    <a:pt x="1305" y="3"/>
                  </a:cubicBezTo>
                  <a:cubicBezTo>
                    <a:pt x="352" y="790"/>
                    <a:pt x="0" y="1018"/>
                    <a:pt x="476" y="2198"/>
                  </a:cubicBezTo>
                  <a:cubicBezTo>
                    <a:pt x="753" y="2861"/>
                    <a:pt x="1222" y="3101"/>
                    <a:pt x="1805" y="3101"/>
                  </a:cubicBezTo>
                  <a:cubicBezTo>
                    <a:pt x="2097" y="3101"/>
                    <a:pt x="2417" y="3041"/>
                    <a:pt x="2755" y="2944"/>
                  </a:cubicBezTo>
                  <a:cubicBezTo>
                    <a:pt x="4893" y="2313"/>
                    <a:pt x="3208" y="1"/>
                    <a:pt x="13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4"/>
            <p:cNvSpPr/>
            <p:nvPr/>
          </p:nvSpPr>
          <p:spPr>
            <a:xfrm>
              <a:off x="7087374" y="3324768"/>
              <a:ext cx="75100" cy="67775"/>
            </a:xfrm>
            <a:custGeom>
              <a:rect b="b" l="l" r="r" t="t"/>
              <a:pathLst>
                <a:path extrusionOk="0" h="2711" w="3004">
                  <a:moveTo>
                    <a:pt x="1782" y="1"/>
                  </a:moveTo>
                  <a:cubicBezTo>
                    <a:pt x="829" y="332"/>
                    <a:pt x="0" y="1057"/>
                    <a:pt x="642" y="1989"/>
                  </a:cubicBezTo>
                  <a:cubicBezTo>
                    <a:pt x="918" y="2374"/>
                    <a:pt x="1339" y="2711"/>
                    <a:pt x="1835" y="2711"/>
                  </a:cubicBezTo>
                  <a:cubicBezTo>
                    <a:pt x="1899" y="2711"/>
                    <a:pt x="1964" y="2705"/>
                    <a:pt x="2030" y="2693"/>
                  </a:cubicBezTo>
                  <a:cubicBezTo>
                    <a:pt x="3004" y="2507"/>
                    <a:pt x="2880" y="249"/>
                    <a:pt x="2051" y="146"/>
                  </a:cubicBezTo>
                  <a:lnTo>
                    <a:pt x="1782"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4"/>
            <p:cNvSpPr/>
            <p:nvPr/>
          </p:nvSpPr>
          <p:spPr>
            <a:xfrm>
              <a:off x="3254600" y="839425"/>
              <a:ext cx="1860650" cy="811175"/>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3" name="Google Shape;73;p14"/>
          <p:cNvSpPr txBox="1"/>
          <p:nvPr>
            <p:ph type="ctrTitle"/>
          </p:nvPr>
        </p:nvSpPr>
        <p:spPr>
          <a:xfrm>
            <a:off x="1938528" y="1746504"/>
            <a:ext cx="5266800" cy="11430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dk2"/>
              </a:buClr>
              <a:buSzPts val="7200"/>
              <a:buFont typeface="Caveat"/>
              <a:buNone/>
              <a:defRPr sz="7200">
                <a:solidFill>
                  <a:schemeClr val="dk2"/>
                </a:solidFill>
                <a:latin typeface="Caveat"/>
                <a:ea typeface="Caveat"/>
                <a:cs typeface="Caveat"/>
                <a:sym typeface="Caveat"/>
              </a:defRPr>
            </a:lvl1pPr>
            <a:lvl2pPr lvl="1" rtl="0" algn="ctr">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2pPr>
            <a:lvl3pPr lvl="2" rtl="0" algn="ctr">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3pPr>
            <a:lvl4pPr lvl="3" rtl="0" algn="ctr">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4pPr>
            <a:lvl5pPr lvl="4" rtl="0" algn="ctr">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5pPr>
            <a:lvl6pPr lvl="5" rtl="0" algn="ctr">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6pPr>
            <a:lvl7pPr lvl="6" rtl="0" algn="ctr">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7pPr>
            <a:lvl8pPr lvl="7" rtl="0" algn="ctr">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8pPr>
            <a:lvl9pPr lvl="8" rtl="0" algn="ctr">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9pPr>
          </a:lstStyle>
          <a:p/>
        </p:txBody>
      </p:sp>
      <p:sp>
        <p:nvSpPr>
          <p:cNvPr id="74" name="Google Shape;74;p14"/>
          <p:cNvSpPr txBox="1"/>
          <p:nvPr>
            <p:ph idx="1" type="subTitle"/>
          </p:nvPr>
        </p:nvSpPr>
        <p:spPr>
          <a:xfrm>
            <a:off x="1938528" y="2999232"/>
            <a:ext cx="5266800" cy="402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2"/>
              </a:buClr>
              <a:buSzPts val="1600"/>
              <a:buFont typeface="Nunito"/>
              <a:buNone/>
              <a:defRPr sz="1600">
                <a:solidFill>
                  <a:schemeClr val="dk2"/>
                </a:solidFill>
              </a:defRPr>
            </a:lvl1pPr>
            <a:lvl2pPr lvl="1" rtl="0">
              <a:lnSpc>
                <a:spcPct val="100000"/>
              </a:lnSpc>
              <a:spcBef>
                <a:spcPts val="0"/>
              </a:spcBef>
              <a:spcAft>
                <a:spcPts val="0"/>
              </a:spcAft>
              <a:buClr>
                <a:schemeClr val="dk2"/>
              </a:buClr>
              <a:buSzPts val="1600"/>
              <a:buFont typeface="Nunito"/>
              <a:buNone/>
              <a:defRPr sz="1600">
                <a:solidFill>
                  <a:schemeClr val="dk2"/>
                </a:solidFill>
              </a:defRPr>
            </a:lvl2pPr>
            <a:lvl3pPr lvl="2" rtl="0">
              <a:lnSpc>
                <a:spcPct val="100000"/>
              </a:lnSpc>
              <a:spcBef>
                <a:spcPts val="0"/>
              </a:spcBef>
              <a:spcAft>
                <a:spcPts val="0"/>
              </a:spcAft>
              <a:buClr>
                <a:schemeClr val="dk2"/>
              </a:buClr>
              <a:buSzPts val="1600"/>
              <a:buFont typeface="Nunito"/>
              <a:buNone/>
              <a:defRPr sz="1600">
                <a:solidFill>
                  <a:schemeClr val="dk2"/>
                </a:solidFill>
              </a:defRPr>
            </a:lvl3pPr>
            <a:lvl4pPr lvl="3" rtl="0">
              <a:lnSpc>
                <a:spcPct val="100000"/>
              </a:lnSpc>
              <a:spcBef>
                <a:spcPts val="0"/>
              </a:spcBef>
              <a:spcAft>
                <a:spcPts val="0"/>
              </a:spcAft>
              <a:buClr>
                <a:schemeClr val="dk2"/>
              </a:buClr>
              <a:buSzPts val="1600"/>
              <a:buFont typeface="Nunito"/>
              <a:buNone/>
              <a:defRPr sz="1600">
                <a:solidFill>
                  <a:schemeClr val="dk2"/>
                </a:solidFill>
              </a:defRPr>
            </a:lvl4pPr>
            <a:lvl5pPr lvl="4" rtl="0">
              <a:lnSpc>
                <a:spcPct val="100000"/>
              </a:lnSpc>
              <a:spcBef>
                <a:spcPts val="0"/>
              </a:spcBef>
              <a:spcAft>
                <a:spcPts val="0"/>
              </a:spcAft>
              <a:buClr>
                <a:schemeClr val="dk2"/>
              </a:buClr>
              <a:buSzPts val="1600"/>
              <a:buFont typeface="Nunito"/>
              <a:buNone/>
              <a:defRPr sz="1600">
                <a:solidFill>
                  <a:schemeClr val="dk2"/>
                </a:solidFill>
              </a:defRPr>
            </a:lvl5pPr>
            <a:lvl6pPr lvl="5" rtl="0">
              <a:lnSpc>
                <a:spcPct val="100000"/>
              </a:lnSpc>
              <a:spcBef>
                <a:spcPts val="0"/>
              </a:spcBef>
              <a:spcAft>
                <a:spcPts val="0"/>
              </a:spcAft>
              <a:buClr>
                <a:schemeClr val="dk2"/>
              </a:buClr>
              <a:buSzPts val="1600"/>
              <a:buFont typeface="Nunito"/>
              <a:buNone/>
              <a:defRPr sz="1600">
                <a:solidFill>
                  <a:schemeClr val="dk2"/>
                </a:solidFill>
              </a:defRPr>
            </a:lvl6pPr>
            <a:lvl7pPr lvl="6" rtl="0">
              <a:lnSpc>
                <a:spcPct val="100000"/>
              </a:lnSpc>
              <a:spcBef>
                <a:spcPts val="0"/>
              </a:spcBef>
              <a:spcAft>
                <a:spcPts val="0"/>
              </a:spcAft>
              <a:buClr>
                <a:schemeClr val="dk2"/>
              </a:buClr>
              <a:buSzPts val="1600"/>
              <a:buFont typeface="Nunito"/>
              <a:buNone/>
              <a:defRPr sz="1600">
                <a:solidFill>
                  <a:schemeClr val="dk2"/>
                </a:solidFill>
              </a:defRPr>
            </a:lvl7pPr>
            <a:lvl8pPr lvl="7" rtl="0">
              <a:lnSpc>
                <a:spcPct val="100000"/>
              </a:lnSpc>
              <a:spcBef>
                <a:spcPts val="0"/>
              </a:spcBef>
              <a:spcAft>
                <a:spcPts val="0"/>
              </a:spcAft>
              <a:buClr>
                <a:schemeClr val="dk2"/>
              </a:buClr>
              <a:buSzPts val="1600"/>
              <a:buFont typeface="Nunito"/>
              <a:buNone/>
              <a:defRPr sz="1600">
                <a:solidFill>
                  <a:schemeClr val="dk2"/>
                </a:solidFill>
              </a:defRPr>
            </a:lvl8pPr>
            <a:lvl9pPr lvl="8" rtl="0">
              <a:lnSpc>
                <a:spcPct val="100000"/>
              </a:lnSpc>
              <a:spcBef>
                <a:spcPts val="0"/>
              </a:spcBef>
              <a:spcAft>
                <a:spcPts val="0"/>
              </a:spcAft>
              <a:buClr>
                <a:schemeClr val="dk2"/>
              </a:buClr>
              <a:buSzPts val="1600"/>
              <a:buFont typeface="Nunito"/>
              <a:buNone/>
              <a:defRPr sz="1600">
                <a:solidFill>
                  <a:schemeClr val="dk2"/>
                </a:solidFill>
              </a:defRPr>
            </a:lvl9pPr>
          </a:lstStyle>
          <a:p/>
        </p:txBody>
      </p:sp>
      <p:sp>
        <p:nvSpPr>
          <p:cNvPr id="75" name="Google Shape;75;p14"/>
          <p:cNvSpPr/>
          <p:nvPr/>
        </p:nvSpPr>
        <p:spPr>
          <a:xfrm>
            <a:off x="3776924" y="4423399"/>
            <a:ext cx="2293706" cy="720150"/>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4"/>
          <p:cNvSpPr/>
          <p:nvPr/>
        </p:nvSpPr>
        <p:spPr>
          <a:xfrm>
            <a:off x="358125" y="4608900"/>
            <a:ext cx="1353907" cy="536813"/>
          </a:xfrm>
          <a:custGeom>
            <a:rect b="b" l="l" r="r" t="t"/>
            <a:pathLst>
              <a:path extrusionOk="0" h="64579" w="162827">
                <a:moveTo>
                  <a:pt x="113113" y="0"/>
                </a:moveTo>
                <a:cubicBezTo>
                  <a:pt x="109831" y="0"/>
                  <a:pt x="106719" y="214"/>
                  <a:pt x="103945" y="647"/>
                </a:cubicBezTo>
                <a:cubicBezTo>
                  <a:pt x="89572" y="2922"/>
                  <a:pt x="74477" y="8139"/>
                  <a:pt x="59160" y="16075"/>
                </a:cubicBezTo>
                <a:cubicBezTo>
                  <a:pt x="47450" y="22179"/>
                  <a:pt x="35518" y="29893"/>
                  <a:pt x="23642" y="39106"/>
                </a:cubicBezTo>
                <a:lnTo>
                  <a:pt x="23143" y="39494"/>
                </a:lnTo>
                <a:cubicBezTo>
                  <a:pt x="14319" y="46320"/>
                  <a:pt x="3608" y="54644"/>
                  <a:pt x="1" y="64578"/>
                </a:cubicBezTo>
                <a:lnTo>
                  <a:pt x="2443" y="64578"/>
                </a:lnTo>
                <a:cubicBezTo>
                  <a:pt x="6105" y="55588"/>
                  <a:pt x="16206" y="47763"/>
                  <a:pt x="24530" y="41270"/>
                </a:cubicBezTo>
                <a:lnTo>
                  <a:pt x="25030" y="40881"/>
                </a:lnTo>
                <a:cubicBezTo>
                  <a:pt x="36795" y="31780"/>
                  <a:pt x="48615" y="24122"/>
                  <a:pt x="60159" y="18128"/>
                </a:cubicBezTo>
                <a:cubicBezTo>
                  <a:pt x="75309" y="10248"/>
                  <a:pt x="90127" y="5142"/>
                  <a:pt x="104278" y="2922"/>
                </a:cubicBezTo>
                <a:cubicBezTo>
                  <a:pt x="106871" y="2515"/>
                  <a:pt x="109878" y="2300"/>
                  <a:pt x="113124" y="2300"/>
                </a:cubicBezTo>
                <a:cubicBezTo>
                  <a:pt x="126688" y="2300"/>
                  <a:pt x="144423" y="6052"/>
                  <a:pt x="153559" y="15187"/>
                </a:cubicBezTo>
                <a:cubicBezTo>
                  <a:pt x="158498" y="20182"/>
                  <a:pt x="160440" y="26286"/>
                  <a:pt x="159275" y="33334"/>
                </a:cubicBezTo>
                <a:cubicBezTo>
                  <a:pt x="158331" y="39217"/>
                  <a:pt x="155002" y="44433"/>
                  <a:pt x="152171" y="48262"/>
                </a:cubicBezTo>
                <a:cubicBezTo>
                  <a:pt x="148009" y="54089"/>
                  <a:pt x="143070" y="59528"/>
                  <a:pt x="137465" y="64578"/>
                </a:cubicBezTo>
                <a:lnTo>
                  <a:pt x="140850" y="64578"/>
                </a:lnTo>
                <a:cubicBezTo>
                  <a:pt x="145789" y="59917"/>
                  <a:pt x="150229" y="54922"/>
                  <a:pt x="154058" y="49650"/>
                </a:cubicBezTo>
                <a:cubicBezTo>
                  <a:pt x="157000" y="45543"/>
                  <a:pt x="160496" y="40049"/>
                  <a:pt x="161550" y="33722"/>
                </a:cubicBezTo>
                <a:cubicBezTo>
                  <a:pt x="162827" y="25898"/>
                  <a:pt x="160662" y="19127"/>
                  <a:pt x="155168" y="13633"/>
                </a:cubicBezTo>
                <a:cubicBezTo>
                  <a:pt x="148231" y="6641"/>
                  <a:pt x="137687" y="3311"/>
                  <a:pt x="130084" y="1757"/>
                </a:cubicBezTo>
                <a:cubicBezTo>
                  <a:pt x="129751" y="1701"/>
                  <a:pt x="129418" y="1646"/>
                  <a:pt x="129085" y="1535"/>
                </a:cubicBezTo>
                <a:cubicBezTo>
                  <a:pt x="123774" y="520"/>
                  <a:pt x="118237" y="0"/>
                  <a:pt x="113113"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7" name="Google Shape;77;p14"/>
          <p:cNvGrpSpPr/>
          <p:nvPr/>
        </p:nvGrpSpPr>
        <p:grpSpPr>
          <a:xfrm rot="240">
            <a:off x="7345597" y="2442119"/>
            <a:ext cx="489135" cy="447357"/>
            <a:chOff x="5177300" y="2314950"/>
            <a:chExt cx="341575" cy="312400"/>
          </a:xfrm>
        </p:grpSpPr>
        <p:sp>
          <p:nvSpPr>
            <p:cNvPr id="78" name="Google Shape;78;p14"/>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4"/>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4"/>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4"/>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4"/>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 name="Google Shape;83;p14"/>
          <p:cNvGrpSpPr/>
          <p:nvPr/>
        </p:nvGrpSpPr>
        <p:grpSpPr>
          <a:xfrm rot="-5400000">
            <a:off x="1379179" y="1586884"/>
            <a:ext cx="489135" cy="447388"/>
            <a:chOff x="5177300" y="2314950"/>
            <a:chExt cx="341575" cy="312400"/>
          </a:xfrm>
        </p:grpSpPr>
        <p:sp>
          <p:nvSpPr>
            <p:cNvPr id="84" name="Google Shape;84;p14"/>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4"/>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4"/>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4"/>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4"/>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1"/>
        </a:solidFill>
      </p:bgPr>
    </p:bg>
    <p:spTree>
      <p:nvGrpSpPr>
        <p:cNvPr id="89" name="Shape 89"/>
        <p:cNvGrpSpPr/>
        <p:nvPr/>
      </p:nvGrpSpPr>
      <p:grpSpPr>
        <a:xfrm>
          <a:off x="0" y="0"/>
          <a:ext cx="0" cy="0"/>
          <a:chOff x="0" y="0"/>
          <a:chExt cx="0" cy="0"/>
        </a:xfrm>
      </p:grpSpPr>
      <p:sp>
        <p:nvSpPr>
          <p:cNvPr id="90" name="Google Shape;90;p15"/>
          <p:cNvSpPr/>
          <p:nvPr/>
        </p:nvSpPr>
        <p:spPr>
          <a:xfrm>
            <a:off x="8126963" y="2662131"/>
            <a:ext cx="1026768" cy="1063342"/>
          </a:xfrm>
          <a:custGeom>
            <a:rect b="b" l="l" r="r" t="t"/>
            <a:pathLst>
              <a:path extrusionOk="0" h="33175" w="32004">
                <a:moveTo>
                  <a:pt x="10837" y="0"/>
                </a:moveTo>
                <a:cubicBezTo>
                  <a:pt x="8343" y="0"/>
                  <a:pt x="5972" y="932"/>
                  <a:pt x="4474" y="3782"/>
                </a:cubicBezTo>
                <a:cubicBezTo>
                  <a:pt x="0" y="12316"/>
                  <a:pt x="12035" y="21326"/>
                  <a:pt x="18477" y="26173"/>
                </a:cubicBezTo>
                <a:cubicBezTo>
                  <a:pt x="18871" y="26463"/>
                  <a:pt x="19223" y="26733"/>
                  <a:pt x="19575" y="27002"/>
                </a:cubicBezTo>
                <a:cubicBezTo>
                  <a:pt x="24049" y="30399"/>
                  <a:pt x="28275" y="32243"/>
                  <a:pt x="32003" y="33175"/>
                </a:cubicBezTo>
                <a:lnTo>
                  <a:pt x="32003" y="32553"/>
                </a:lnTo>
                <a:cubicBezTo>
                  <a:pt x="28378" y="31621"/>
                  <a:pt x="24298" y="29819"/>
                  <a:pt x="19948" y="26505"/>
                </a:cubicBezTo>
                <a:cubicBezTo>
                  <a:pt x="19596" y="26256"/>
                  <a:pt x="19243" y="25987"/>
                  <a:pt x="18850" y="25697"/>
                </a:cubicBezTo>
                <a:cubicBezTo>
                  <a:pt x="12532" y="20953"/>
                  <a:pt x="787" y="12129"/>
                  <a:pt x="5013" y="4072"/>
                </a:cubicBezTo>
                <a:cubicBezTo>
                  <a:pt x="6354" y="1513"/>
                  <a:pt x="8430" y="590"/>
                  <a:pt x="10796" y="590"/>
                </a:cubicBezTo>
                <a:cubicBezTo>
                  <a:pt x="13620" y="590"/>
                  <a:pt x="16855" y="1906"/>
                  <a:pt x="19741" y="3326"/>
                </a:cubicBezTo>
                <a:cubicBezTo>
                  <a:pt x="22185" y="4527"/>
                  <a:pt x="24733" y="5625"/>
                  <a:pt x="27177" y="6702"/>
                </a:cubicBezTo>
                <a:cubicBezTo>
                  <a:pt x="28772" y="7386"/>
                  <a:pt x="30388" y="8069"/>
                  <a:pt x="32003" y="8815"/>
                </a:cubicBezTo>
                <a:lnTo>
                  <a:pt x="32003" y="8132"/>
                </a:lnTo>
                <a:cubicBezTo>
                  <a:pt x="30470" y="7448"/>
                  <a:pt x="28938" y="6785"/>
                  <a:pt x="27426" y="6143"/>
                </a:cubicBezTo>
                <a:cubicBezTo>
                  <a:pt x="24981" y="5066"/>
                  <a:pt x="22433" y="3968"/>
                  <a:pt x="20010" y="2787"/>
                </a:cubicBezTo>
                <a:cubicBezTo>
                  <a:pt x="18097" y="1843"/>
                  <a:pt x="14345" y="0"/>
                  <a:pt x="108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5"/>
          <p:cNvSpPr/>
          <p:nvPr/>
        </p:nvSpPr>
        <p:spPr>
          <a:xfrm>
            <a:off x="2628994" y="4681643"/>
            <a:ext cx="305040" cy="274626"/>
          </a:xfrm>
          <a:custGeom>
            <a:rect b="b" l="l" r="r" t="t"/>
            <a:pathLst>
              <a:path extrusionOk="0" h="8568" w="9508">
                <a:moveTo>
                  <a:pt x="4414" y="1"/>
                </a:moveTo>
                <a:cubicBezTo>
                  <a:pt x="2737" y="1"/>
                  <a:pt x="1039" y="697"/>
                  <a:pt x="332" y="2246"/>
                </a:cubicBezTo>
                <a:cubicBezTo>
                  <a:pt x="21" y="2909"/>
                  <a:pt x="0" y="3655"/>
                  <a:pt x="145" y="4380"/>
                </a:cubicBezTo>
                <a:cubicBezTo>
                  <a:pt x="187" y="4545"/>
                  <a:pt x="228" y="4711"/>
                  <a:pt x="290" y="4877"/>
                </a:cubicBezTo>
                <a:cubicBezTo>
                  <a:pt x="601" y="5726"/>
                  <a:pt x="1119" y="6472"/>
                  <a:pt x="1719" y="7155"/>
                </a:cubicBezTo>
                <a:cubicBezTo>
                  <a:pt x="2237" y="7756"/>
                  <a:pt x="2859" y="8336"/>
                  <a:pt x="3625" y="8523"/>
                </a:cubicBezTo>
                <a:cubicBezTo>
                  <a:pt x="3774" y="8553"/>
                  <a:pt x="3926" y="8568"/>
                  <a:pt x="4080" y="8568"/>
                </a:cubicBezTo>
                <a:cubicBezTo>
                  <a:pt x="4547" y="8568"/>
                  <a:pt x="5027" y="8435"/>
                  <a:pt x="5448" y="8233"/>
                </a:cubicBezTo>
                <a:cubicBezTo>
                  <a:pt x="7416" y="7259"/>
                  <a:pt x="9508" y="4670"/>
                  <a:pt x="8638" y="2371"/>
                </a:cubicBezTo>
                <a:cubicBezTo>
                  <a:pt x="8348" y="1604"/>
                  <a:pt x="7706" y="1003"/>
                  <a:pt x="7002" y="610"/>
                </a:cubicBezTo>
                <a:cubicBezTo>
                  <a:pt x="6258" y="212"/>
                  <a:pt x="5339" y="1"/>
                  <a:pt x="441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5"/>
          <p:cNvSpPr/>
          <p:nvPr/>
        </p:nvSpPr>
        <p:spPr>
          <a:xfrm>
            <a:off x="1832922" y="589039"/>
            <a:ext cx="95060" cy="91895"/>
          </a:xfrm>
          <a:custGeom>
            <a:rect b="b" l="l" r="r" t="t"/>
            <a:pathLst>
              <a:path extrusionOk="0" h="2867" w="2963">
                <a:moveTo>
                  <a:pt x="1254" y="0"/>
                </a:moveTo>
                <a:cubicBezTo>
                  <a:pt x="1047" y="0"/>
                  <a:pt x="845" y="50"/>
                  <a:pt x="663" y="165"/>
                </a:cubicBezTo>
                <a:cubicBezTo>
                  <a:pt x="436" y="310"/>
                  <a:pt x="291" y="559"/>
                  <a:pt x="208" y="808"/>
                </a:cubicBezTo>
                <a:cubicBezTo>
                  <a:pt x="1" y="1553"/>
                  <a:pt x="332" y="2651"/>
                  <a:pt x="1181" y="2838"/>
                </a:cubicBezTo>
                <a:cubicBezTo>
                  <a:pt x="1254" y="2857"/>
                  <a:pt x="1329" y="2867"/>
                  <a:pt x="1405" y="2867"/>
                </a:cubicBezTo>
                <a:cubicBezTo>
                  <a:pt x="1564" y="2867"/>
                  <a:pt x="1724" y="2825"/>
                  <a:pt x="1865" y="2755"/>
                </a:cubicBezTo>
                <a:cubicBezTo>
                  <a:pt x="1927" y="2734"/>
                  <a:pt x="1968" y="2713"/>
                  <a:pt x="2031" y="2672"/>
                </a:cubicBezTo>
                <a:cubicBezTo>
                  <a:pt x="2279" y="2527"/>
                  <a:pt x="2486" y="2299"/>
                  <a:pt x="2652" y="2071"/>
                </a:cubicBezTo>
                <a:cubicBezTo>
                  <a:pt x="2818" y="1864"/>
                  <a:pt x="2963" y="1636"/>
                  <a:pt x="2963" y="1367"/>
                </a:cubicBezTo>
                <a:cubicBezTo>
                  <a:pt x="2963" y="1160"/>
                  <a:pt x="2880" y="953"/>
                  <a:pt x="2756" y="808"/>
                </a:cubicBezTo>
                <a:cubicBezTo>
                  <a:pt x="2436" y="382"/>
                  <a:pt x="1826" y="0"/>
                  <a:pt x="1254" y="0"/>
                </a:cubicBezTo>
                <a:close/>
              </a:path>
            </a:pathLst>
          </a:cu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5"/>
          <p:cNvSpPr/>
          <p:nvPr/>
        </p:nvSpPr>
        <p:spPr>
          <a:xfrm>
            <a:off x="968331" y="3798488"/>
            <a:ext cx="161535" cy="144172"/>
          </a:xfrm>
          <a:custGeom>
            <a:rect b="b" l="l" r="r" t="t"/>
            <a:pathLst>
              <a:path extrusionOk="0" h="4498" w="5035">
                <a:moveTo>
                  <a:pt x="2570" y="1"/>
                </a:moveTo>
                <a:cubicBezTo>
                  <a:pt x="1501" y="1"/>
                  <a:pt x="317" y="575"/>
                  <a:pt x="83" y="1657"/>
                </a:cubicBezTo>
                <a:cubicBezTo>
                  <a:pt x="1" y="2010"/>
                  <a:pt x="63" y="2403"/>
                  <a:pt x="208" y="2755"/>
                </a:cubicBezTo>
                <a:cubicBezTo>
                  <a:pt x="249" y="2838"/>
                  <a:pt x="291" y="2921"/>
                  <a:pt x="332" y="3004"/>
                </a:cubicBezTo>
                <a:cubicBezTo>
                  <a:pt x="581" y="3397"/>
                  <a:pt x="933" y="3729"/>
                  <a:pt x="1306" y="4019"/>
                </a:cubicBezTo>
                <a:cubicBezTo>
                  <a:pt x="1637" y="4267"/>
                  <a:pt x="2010" y="4495"/>
                  <a:pt x="2424" y="4495"/>
                </a:cubicBezTo>
                <a:cubicBezTo>
                  <a:pt x="2445" y="4497"/>
                  <a:pt x="2466" y="4497"/>
                  <a:pt x="2487" y="4497"/>
                </a:cubicBezTo>
                <a:cubicBezTo>
                  <a:pt x="2795" y="4497"/>
                  <a:pt x="3083" y="4358"/>
                  <a:pt x="3336" y="4164"/>
                </a:cubicBezTo>
                <a:cubicBezTo>
                  <a:pt x="4226" y="3460"/>
                  <a:pt x="5034" y="1906"/>
                  <a:pt x="4330" y="829"/>
                </a:cubicBezTo>
                <a:cubicBezTo>
                  <a:pt x="4102" y="477"/>
                  <a:pt x="3729" y="228"/>
                  <a:pt x="3315" y="104"/>
                </a:cubicBezTo>
                <a:cubicBezTo>
                  <a:pt x="3084" y="35"/>
                  <a:pt x="2830" y="1"/>
                  <a:pt x="257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5"/>
          <p:cNvSpPr/>
          <p:nvPr/>
        </p:nvSpPr>
        <p:spPr>
          <a:xfrm>
            <a:off x="6696175" y="4228743"/>
            <a:ext cx="2000344" cy="919266"/>
          </a:xfrm>
          <a:custGeom>
            <a:rect b="b" l="l" r="r" t="t"/>
            <a:pathLst>
              <a:path extrusionOk="0" h="28680" w="62350">
                <a:moveTo>
                  <a:pt x="41636" y="0"/>
                </a:moveTo>
                <a:cubicBezTo>
                  <a:pt x="26782" y="0"/>
                  <a:pt x="9821" y="8724"/>
                  <a:pt x="2175" y="20436"/>
                </a:cubicBezTo>
                <a:cubicBezTo>
                  <a:pt x="1699" y="21181"/>
                  <a:pt x="1285" y="21989"/>
                  <a:pt x="953" y="22839"/>
                </a:cubicBezTo>
                <a:cubicBezTo>
                  <a:pt x="228" y="24724"/>
                  <a:pt x="0" y="26795"/>
                  <a:pt x="518" y="28680"/>
                </a:cubicBezTo>
                <a:lnTo>
                  <a:pt x="53318" y="28680"/>
                </a:lnTo>
                <a:cubicBezTo>
                  <a:pt x="55265" y="27396"/>
                  <a:pt x="57068" y="25925"/>
                  <a:pt x="58559" y="24164"/>
                </a:cubicBezTo>
                <a:cubicBezTo>
                  <a:pt x="60734" y="21616"/>
                  <a:pt x="62225" y="18426"/>
                  <a:pt x="62267" y="15071"/>
                </a:cubicBezTo>
                <a:cubicBezTo>
                  <a:pt x="62350" y="8339"/>
                  <a:pt x="56405" y="2705"/>
                  <a:pt x="49880" y="1006"/>
                </a:cubicBezTo>
                <a:cubicBezTo>
                  <a:pt x="47263" y="322"/>
                  <a:pt x="44488" y="0"/>
                  <a:pt x="416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5"/>
          <p:cNvSpPr/>
          <p:nvPr/>
        </p:nvSpPr>
        <p:spPr>
          <a:xfrm>
            <a:off x="7936232" y="-1208"/>
            <a:ext cx="1217499" cy="1961934"/>
          </a:xfrm>
          <a:custGeom>
            <a:rect b="b" l="l" r="r" t="t"/>
            <a:pathLst>
              <a:path extrusionOk="0" h="61210" w="37949">
                <a:moveTo>
                  <a:pt x="0" y="0"/>
                </a:moveTo>
                <a:cubicBezTo>
                  <a:pt x="414" y="1077"/>
                  <a:pt x="870" y="2134"/>
                  <a:pt x="1305" y="3128"/>
                </a:cubicBezTo>
                <a:cubicBezTo>
                  <a:pt x="6442" y="14686"/>
                  <a:pt x="12449" y="25023"/>
                  <a:pt x="18415" y="35297"/>
                </a:cubicBezTo>
                <a:cubicBezTo>
                  <a:pt x="22641" y="42547"/>
                  <a:pt x="26908" y="49859"/>
                  <a:pt x="31817" y="55410"/>
                </a:cubicBezTo>
                <a:cubicBezTo>
                  <a:pt x="33785" y="57626"/>
                  <a:pt x="35835" y="59532"/>
                  <a:pt x="37948" y="61210"/>
                </a:cubicBezTo>
                <a:lnTo>
                  <a:pt x="37948"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DACB"/>
              </a:solidFill>
            </a:endParaRPr>
          </a:p>
        </p:txBody>
      </p:sp>
      <p:sp>
        <p:nvSpPr>
          <p:cNvPr id="96" name="Google Shape;96;p15"/>
          <p:cNvSpPr/>
          <p:nvPr/>
        </p:nvSpPr>
        <p:spPr>
          <a:xfrm>
            <a:off x="-593" y="4048113"/>
            <a:ext cx="1384296" cy="1095522"/>
          </a:xfrm>
          <a:custGeom>
            <a:rect b="b" l="l" r="r" t="t"/>
            <a:pathLst>
              <a:path extrusionOk="0" h="34179" w="43148">
                <a:moveTo>
                  <a:pt x="1" y="1"/>
                </a:moveTo>
                <a:lnTo>
                  <a:pt x="1" y="34179"/>
                </a:lnTo>
                <a:lnTo>
                  <a:pt x="43148" y="34179"/>
                </a:lnTo>
                <a:cubicBezTo>
                  <a:pt x="40952" y="30782"/>
                  <a:pt x="38591" y="27468"/>
                  <a:pt x="36250" y="24195"/>
                </a:cubicBezTo>
                <a:cubicBezTo>
                  <a:pt x="33164" y="19886"/>
                  <a:pt x="30057" y="15536"/>
                  <a:pt x="26017" y="12098"/>
                </a:cubicBezTo>
                <a:cubicBezTo>
                  <a:pt x="20756" y="7603"/>
                  <a:pt x="14210" y="4910"/>
                  <a:pt x="7685" y="2590"/>
                </a:cubicBezTo>
                <a:cubicBezTo>
                  <a:pt x="5138" y="1679"/>
                  <a:pt x="2569" y="829"/>
                  <a:pt x="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5"/>
          <p:cNvSpPr/>
          <p:nvPr/>
        </p:nvSpPr>
        <p:spPr>
          <a:xfrm>
            <a:off x="-593" y="-1208"/>
            <a:ext cx="1302582" cy="1600766"/>
          </a:xfrm>
          <a:custGeom>
            <a:rect b="b" l="l" r="r" t="t"/>
            <a:pathLst>
              <a:path extrusionOk="0" h="49942" w="40601">
                <a:moveTo>
                  <a:pt x="34904" y="0"/>
                </a:moveTo>
                <a:cubicBezTo>
                  <a:pt x="37369" y="2216"/>
                  <a:pt x="38674" y="4557"/>
                  <a:pt x="38881" y="7167"/>
                </a:cubicBezTo>
                <a:cubicBezTo>
                  <a:pt x="39357" y="13029"/>
                  <a:pt x="33930" y="19202"/>
                  <a:pt x="29580" y="24173"/>
                </a:cubicBezTo>
                <a:lnTo>
                  <a:pt x="29352" y="24422"/>
                </a:lnTo>
                <a:cubicBezTo>
                  <a:pt x="24174" y="30325"/>
                  <a:pt x="18809" y="35504"/>
                  <a:pt x="13382" y="39792"/>
                </a:cubicBezTo>
                <a:cubicBezTo>
                  <a:pt x="8970" y="43313"/>
                  <a:pt x="4475" y="46254"/>
                  <a:pt x="1" y="48595"/>
                </a:cubicBezTo>
                <a:lnTo>
                  <a:pt x="1" y="49941"/>
                </a:lnTo>
                <a:cubicBezTo>
                  <a:pt x="4744" y="47518"/>
                  <a:pt x="9467" y="44452"/>
                  <a:pt x="14128" y="40744"/>
                </a:cubicBezTo>
                <a:cubicBezTo>
                  <a:pt x="19617" y="36415"/>
                  <a:pt x="25044" y="31175"/>
                  <a:pt x="30264" y="25230"/>
                </a:cubicBezTo>
                <a:lnTo>
                  <a:pt x="30492" y="24960"/>
                </a:lnTo>
                <a:cubicBezTo>
                  <a:pt x="34987" y="19823"/>
                  <a:pt x="40600" y="13443"/>
                  <a:pt x="40082" y="7063"/>
                </a:cubicBezTo>
                <a:cubicBezTo>
                  <a:pt x="39896" y="4536"/>
                  <a:pt x="38736" y="2175"/>
                  <a:pt x="36644" y="0"/>
                </a:cubicBezTo>
                <a:close/>
              </a:path>
            </a:pathLst>
          </a:custGeom>
          <a:solidFill>
            <a:srgbClr val="E1D0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5"/>
          <p:cNvSpPr/>
          <p:nvPr/>
        </p:nvSpPr>
        <p:spPr>
          <a:xfrm>
            <a:off x="-593" y="1748250"/>
            <a:ext cx="1415544" cy="1827762"/>
          </a:xfrm>
          <a:custGeom>
            <a:rect b="b" l="l" r="r" t="t"/>
            <a:pathLst>
              <a:path extrusionOk="0" h="57024" w="44122">
                <a:moveTo>
                  <a:pt x="11154" y="0"/>
                </a:moveTo>
                <a:cubicBezTo>
                  <a:pt x="8648" y="0"/>
                  <a:pt x="6146" y="222"/>
                  <a:pt x="3771" y="560"/>
                </a:cubicBezTo>
                <a:cubicBezTo>
                  <a:pt x="2548" y="725"/>
                  <a:pt x="1285" y="933"/>
                  <a:pt x="1" y="1160"/>
                </a:cubicBezTo>
                <a:lnTo>
                  <a:pt x="1" y="51309"/>
                </a:lnTo>
                <a:cubicBezTo>
                  <a:pt x="1596" y="52448"/>
                  <a:pt x="3294" y="53505"/>
                  <a:pt x="5117" y="54458"/>
                </a:cubicBezTo>
                <a:cubicBezTo>
                  <a:pt x="8552" y="56249"/>
                  <a:pt x="12469" y="57024"/>
                  <a:pt x="16428" y="57024"/>
                </a:cubicBezTo>
                <a:cubicBezTo>
                  <a:pt x="21348" y="57024"/>
                  <a:pt x="26332" y="55827"/>
                  <a:pt x="30533" y="53898"/>
                </a:cubicBezTo>
                <a:cubicBezTo>
                  <a:pt x="36167" y="51288"/>
                  <a:pt x="39606" y="45302"/>
                  <a:pt x="41491" y="39502"/>
                </a:cubicBezTo>
                <a:cubicBezTo>
                  <a:pt x="44121" y="31486"/>
                  <a:pt x="41387" y="23159"/>
                  <a:pt x="36872" y="16385"/>
                </a:cubicBezTo>
                <a:cubicBezTo>
                  <a:pt x="34365" y="12636"/>
                  <a:pt x="31382" y="8907"/>
                  <a:pt x="28151" y="5738"/>
                </a:cubicBezTo>
                <a:cubicBezTo>
                  <a:pt x="25520" y="3170"/>
                  <a:pt x="22247" y="1637"/>
                  <a:pt x="18726" y="808"/>
                </a:cubicBezTo>
                <a:cubicBezTo>
                  <a:pt x="16285" y="232"/>
                  <a:pt x="13718" y="0"/>
                  <a:pt x="1115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5"/>
          <p:cNvSpPr/>
          <p:nvPr/>
        </p:nvSpPr>
        <p:spPr>
          <a:xfrm>
            <a:off x="6106022" y="4365881"/>
            <a:ext cx="250564" cy="201161"/>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5"/>
          <p:cNvSpPr/>
          <p:nvPr/>
        </p:nvSpPr>
        <p:spPr>
          <a:xfrm>
            <a:off x="5896170" y="4113019"/>
            <a:ext cx="178667" cy="163788"/>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5"/>
          <p:cNvSpPr/>
          <p:nvPr/>
        </p:nvSpPr>
        <p:spPr>
          <a:xfrm>
            <a:off x="6314045" y="4150937"/>
            <a:ext cx="197404" cy="98401"/>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5"/>
          <p:cNvSpPr/>
          <p:nvPr/>
        </p:nvSpPr>
        <p:spPr>
          <a:xfrm>
            <a:off x="5659369" y="3931089"/>
            <a:ext cx="156948" cy="99811"/>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5"/>
          <p:cNvSpPr/>
          <p:nvPr/>
        </p:nvSpPr>
        <p:spPr>
          <a:xfrm>
            <a:off x="5746506" y="4357612"/>
            <a:ext cx="95734" cy="86253"/>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5"/>
          <p:cNvSpPr/>
          <p:nvPr/>
        </p:nvSpPr>
        <p:spPr>
          <a:xfrm>
            <a:off x="5921933" y="-1208"/>
            <a:ext cx="1232802" cy="819326"/>
          </a:xfrm>
          <a:custGeom>
            <a:rect b="b" l="l" r="r" t="t"/>
            <a:pathLst>
              <a:path extrusionOk="0" h="25562" w="38426">
                <a:moveTo>
                  <a:pt x="3253" y="0"/>
                </a:moveTo>
                <a:cubicBezTo>
                  <a:pt x="3212" y="41"/>
                  <a:pt x="3170" y="83"/>
                  <a:pt x="3129" y="124"/>
                </a:cubicBezTo>
                <a:cubicBezTo>
                  <a:pt x="2860" y="435"/>
                  <a:pt x="2694" y="849"/>
                  <a:pt x="2570" y="1222"/>
                </a:cubicBezTo>
                <a:cubicBezTo>
                  <a:pt x="1782" y="3584"/>
                  <a:pt x="312" y="7975"/>
                  <a:pt x="125" y="11372"/>
                </a:cubicBezTo>
                <a:cubicBezTo>
                  <a:pt x="1" y="13796"/>
                  <a:pt x="726" y="16053"/>
                  <a:pt x="2321" y="18042"/>
                </a:cubicBezTo>
                <a:cubicBezTo>
                  <a:pt x="4085" y="20280"/>
                  <a:pt x="5745" y="20469"/>
                  <a:pt x="7746" y="20469"/>
                </a:cubicBezTo>
                <a:cubicBezTo>
                  <a:pt x="7930" y="20469"/>
                  <a:pt x="8117" y="20467"/>
                  <a:pt x="8307" y="20465"/>
                </a:cubicBezTo>
                <a:cubicBezTo>
                  <a:pt x="8908" y="20465"/>
                  <a:pt x="9509" y="20465"/>
                  <a:pt x="10172" y="20507"/>
                </a:cubicBezTo>
                <a:cubicBezTo>
                  <a:pt x="13258" y="20693"/>
                  <a:pt x="15267" y="21853"/>
                  <a:pt x="17794" y="23345"/>
                </a:cubicBezTo>
                <a:cubicBezTo>
                  <a:pt x="18291" y="23635"/>
                  <a:pt x="18830" y="23945"/>
                  <a:pt x="19389" y="24277"/>
                </a:cubicBezTo>
                <a:cubicBezTo>
                  <a:pt x="20922" y="25126"/>
                  <a:pt x="22517" y="25561"/>
                  <a:pt x="24091" y="25561"/>
                </a:cubicBezTo>
                <a:cubicBezTo>
                  <a:pt x="25831" y="25561"/>
                  <a:pt x="27530" y="25043"/>
                  <a:pt x="29063" y="23987"/>
                </a:cubicBezTo>
                <a:cubicBezTo>
                  <a:pt x="32543" y="21605"/>
                  <a:pt x="35401" y="16592"/>
                  <a:pt x="36437" y="12863"/>
                </a:cubicBezTo>
                <a:cubicBezTo>
                  <a:pt x="37473" y="9073"/>
                  <a:pt x="38426" y="4661"/>
                  <a:pt x="36478" y="394"/>
                </a:cubicBezTo>
                <a:cubicBezTo>
                  <a:pt x="36416" y="269"/>
                  <a:pt x="36333" y="124"/>
                  <a:pt x="36271" y="0"/>
                </a:cubicBezTo>
                <a:lnTo>
                  <a:pt x="35463" y="0"/>
                </a:lnTo>
                <a:cubicBezTo>
                  <a:pt x="35608" y="228"/>
                  <a:pt x="35733" y="435"/>
                  <a:pt x="35836" y="684"/>
                </a:cubicBezTo>
                <a:cubicBezTo>
                  <a:pt x="37701" y="4744"/>
                  <a:pt x="36768" y="9011"/>
                  <a:pt x="35774" y="12677"/>
                </a:cubicBezTo>
                <a:cubicBezTo>
                  <a:pt x="34780" y="16281"/>
                  <a:pt x="32025" y="21128"/>
                  <a:pt x="28669" y="23428"/>
                </a:cubicBezTo>
                <a:cubicBezTo>
                  <a:pt x="27255" y="24385"/>
                  <a:pt x="25687" y="24868"/>
                  <a:pt x="24084" y="24868"/>
                </a:cubicBezTo>
                <a:cubicBezTo>
                  <a:pt x="22635" y="24868"/>
                  <a:pt x="21158" y="24473"/>
                  <a:pt x="19741" y="23676"/>
                </a:cubicBezTo>
                <a:cubicBezTo>
                  <a:pt x="19182" y="23365"/>
                  <a:pt x="18644" y="23055"/>
                  <a:pt x="18126" y="22744"/>
                </a:cubicBezTo>
                <a:cubicBezTo>
                  <a:pt x="15640" y="21273"/>
                  <a:pt x="13465" y="20010"/>
                  <a:pt x="10213" y="19823"/>
                </a:cubicBezTo>
                <a:cubicBezTo>
                  <a:pt x="9674" y="19782"/>
                  <a:pt x="9177" y="19782"/>
                  <a:pt x="8701" y="19782"/>
                </a:cubicBezTo>
                <a:lnTo>
                  <a:pt x="8307" y="19782"/>
                </a:lnTo>
                <a:cubicBezTo>
                  <a:pt x="8265" y="19782"/>
                  <a:pt x="8224" y="19782"/>
                  <a:pt x="8183" y="19782"/>
                </a:cubicBezTo>
                <a:cubicBezTo>
                  <a:pt x="6014" y="19782"/>
                  <a:pt x="4547" y="19762"/>
                  <a:pt x="2860" y="17628"/>
                </a:cubicBezTo>
                <a:cubicBezTo>
                  <a:pt x="1368" y="15763"/>
                  <a:pt x="685" y="13671"/>
                  <a:pt x="809" y="11413"/>
                </a:cubicBezTo>
                <a:cubicBezTo>
                  <a:pt x="995" y="8099"/>
                  <a:pt x="2445" y="3770"/>
                  <a:pt x="3232" y="1450"/>
                </a:cubicBezTo>
                <a:cubicBezTo>
                  <a:pt x="3336" y="1139"/>
                  <a:pt x="3460" y="808"/>
                  <a:pt x="3647" y="580"/>
                </a:cubicBezTo>
                <a:cubicBezTo>
                  <a:pt x="3709" y="518"/>
                  <a:pt x="3750" y="476"/>
                  <a:pt x="3812" y="435"/>
                </a:cubicBezTo>
                <a:cubicBezTo>
                  <a:pt x="4040" y="249"/>
                  <a:pt x="4372" y="104"/>
                  <a:pt x="472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5"/>
          <p:cNvSpPr/>
          <p:nvPr/>
        </p:nvSpPr>
        <p:spPr>
          <a:xfrm>
            <a:off x="6074806" y="-1208"/>
            <a:ext cx="923751" cy="694257"/>
          </a:xfrm>
          <a:custGeom>
            <a:rect b="b" l="l" r="r" t="t"/>
            <a:pathLst>
              <a:path extrusionOk="0" h="21660" w="28793">
                <a:moveTo>
                  <a:pt x="20500" y="414"/>
                </a:moveTo>
                <a:cubicBezTo>
                  <a:pt x="23140" y="414"/>
                  <a:pt x="25678" y="1050"/>
                  <a:pt x="26763" y="3418"/>
                </a:cubicBezTo>
                <a:cubicBezTo>
                  <a:pt x="28088" y="6297"/>
                  <a:pt x="27488" y="9321"/>
                  <a:pt x="26783" y="11952"/>
                </a:cubicBezTo>
                <a:cubicBezTo>
                  <a:pt x="26100" y="14541"/>
                  <a:pt x="24153" y="17897"/>
                  <a:pt x="21791" y="19637"/>
                </a:cubicBezTo>
                <a:cubicBezTo>
                  <a:pt x="20583" y="20534"/>
                  <a:pt x="19292" y="20965"/>
                  <a:pt x="17972" y="20965"/>
                </a:cubicBezTo>
                <a:cubicBezTo>
                  <a:pt x="16914" y="20965"/>
                  <a:pt x="15838" y="20689"/>
                  <a:pt x="14769" y="20155"/>
                </a:cubicBezTo>
                <a:cubicBezTo>
                  <a:pt x="14314" y="19927"/>
                  <a:pt x="13879" y="19699"/>
                  <a:pt x="13464" y="19471"/>
                </a:cubicBezTo>
                <a:cubicBezTo>
                  <a:pt x="12035" y="18705"/>
                  <a:pt x="10751" y="18000"/>
                  <a:pt x="9156" y="17628"/>
                </a:cubicBezTo>
                <a:cubicBezTo>
                  <a:pt x="8638" y="17503"/>
                  <a:pt x="8058" y="17420"/>
                  <a:pt x="7478" y="17379"/>
                </a:cubicBezTo>
                <a:cubicBezTo>
                  <a:pt x="7188" y="17379"/>
                  <a:pt x="6919" y="17358"/>
                  <a:pt x="6670" y="17358"/>
                </a:cubicBezTo>
                <a:lnTo>
                  <a:pt x="6049" y="17358"/>
                </a:lnTo>
                <a:cubicBezTo>
                  <a:pt x="4350" y="17358"/>
                  <a:pt x="3294" y="17317"/>
                  <a:pt x="2051" y="15598"/>
                </a:cubicBezTo>
                <a:cubicBezTo>
                  <a:pt x="1036" y="14231"/>
                  <a:pt x="559" y="12698"/>
                  <a:pt x="663" y="11020"/>
                </a:cubicBezTo>
                <a:cubicBezTo>
                  <a:pt x="808" y="8576"/>
                  <a:pt x="1864" y="5427"/>
                  <a:pt x="2507" y="3729"/>
                </a:cubicBezTo>
                <a:cubicBezTo>
                  <a:pt x="2589" y="3501"/>
                  <a:pt x="2672" y="3273"/>
                  <a:pt x="2817" y="3107"/>
                </a:cubicBezTo>
                <a:cubicBezTo>
                  <a:pt x="2859" y="3066"/>
                  <a:pt x="2900" y="3045"/>
                  <a:pt x="2942" y="3004"/>
                </a:cubicBezTo>
                <a:cubicBezTo>
                  <a:pt x="3522" y="2569"/>
                  <a:pt x="4806" y="2465"/>
                  <a:pt x="5800" y="2361"/>
                </a:cubicBezTo>
                <a:cubicBezTo>
                  <a:pt x="6007" y="2361"/>
                  <a:pt x="6214" y="2341"/>
                  <a:pt x="6401" y="2320"/>
                </a:cubicBezTo>
                <a:cubicBezTo>
                  <a:pt x="6716" y="2281"/>
                  <a:pt x="7040" y="2266"/>
                  <a:pt x="7366" y="2266"/>
                </a:cubicBezTo>
                <a:cubicBezTo>
                  <a:pt x="7555" y="2266"/>
                  <a:pt x="7744" y="2271"/>
                  <a:pt x="7934" y="2279"/>
                </a:cubicBezTo>
                <a:cubicBezTo>
                  <a:pt x="8493" y="2279"/>
                  <a:pt x="9073" y="2279"/>
                  <a:pt x="9632" y="2216"/>
                </a:cubicBezTo>
                <a:cubicBezTo>
                  <a:pt x="10606" y="2113"/>
                  <a:pt x="11538" y="1844"/>
                  <a:pt x="12408" y="1595"/>
                </a:cubicBezTo>
                <a:cubicBezTo>
                  <a:pt x="13071" y="1409"/>
                  <a:pt x="13713" y="1201"/>
                  <a:pt x="14376" y="1119"/>
                </a:cubicBezTo>
                <a:cubicBezTo>
                  <a:pt x="14728" y="1056"/>
                  <a:pt x="15101" y="994"/>
                  <a:pt x="15515" y="932"/>
                </a:cubicBezTo>
                <a:cubicBezTo>
                  <a:pt x="16959" y="693"/>
                  <a:pt x="18751" y="414"/>
                  <a:pt x="20500" y="414"/>
                </a:cubicBezTo>
                <a:close/>
                <a:moveTo>
                  <a:pt x="17131" y="0"/>
                </a:moveTo>
                <a:cubicBezTo>
                  <a:pt x="16551" y="83"/>
                  <a:pt x="15991" y="166"/>
                  <a:pt x="15453" y="249"/>
                </a:cubicBezTo>
                <a:cubicBezTo>
                  <a:pt x="15039" y="311"/>
                  <a:pt x="14666" y="373"/>
                  <a:pt x="14334" y="435"/>
                </a:cubicBezTo>
                <a:cubicBezTo>
                  <a:pt x="13630" y="539"/>
                  <a:pt x="12946" y="725"/>
                  <a:pt x="12263" y="932"/>
                </a:cubicBezTo>
                <a:cubicBezTo>
                  <a:pt x="11414" y="1160"/>
                  <a:pt x="10502" y="1429"/>
                  <a:pt x="9570" y="1533"/>
                </a:cubicBezTo>
                <a:cubicBezTo>
                  <a:pt x="9247" y="1570"/>
                  <a:pt x="8924" y="1578"/>
                  <a:pt x="8596" y="1578"/>
                </a:cubicBezTo>
                <a:cubicBezTo>
                  <a:pt x="8378" y="1578"/>
                  <a:pt x="8157" y="1574"/>
                  <a:pt x="7934" y="1574"/>
                </a:cubicBezTo>
                <a:cubicBezTo>
                  <a:pt x="7395" y="1574"/>
                  <a:pt x="6857" y="1574"/>
                  <a:pt x="6318" y="1636"/>
                </a:cubicBezTo>
                <a:cubicBezTo>
                  <a:pt x="6132" y="1657"/>
                  <a:pt x="5945" y="1678"/>
                  <a:pt x="5738" y="1678"/>
                </a:cubicBezTo>
                <a:cubicBezTo>
                  <a:pt x="4599" y="1781"/>
                  <a:pt x="3211" y="1926"/>
                  <a:pt x="2527" y="2444"/>
                </a:cubicBezTo>
                <a:cubicBezTo>
                  <a:pt x="2486" y="2486"/>
                  <a:pt x="2403" y="2569"/>
                  <a:pt x="2341" y="2610"/>
                </a:cubicBezTo>
                <a:cubicBezTo>
                  <a:pt x="2113" y="2859"/>
                  <a:pt x="1989" y="3169"/>
                  <a:pt x="1864" y="3459"/>
                </a:cubicBezTo>
                <a:cubicBezTo>
                  <a:pt x="1098" y="5344"/>
                  <a:pt x="21" y="8866"/>
                  <a:pt x="0" y="11476"/>
                </a:cubicBezTo>
                <a:cubicBezTo>
                  <a:pt x="0" y="11558"/>
                  <a:pt x="0" y="11621"/>
                  <a:pt x="0" y="11703"/>
                </a:cubicBezTo>
                <a:cubicBezTo>
                  <a:pt x="83" y="13692"/>
                  <a:pt x="870" y="15101"/>
                  <a:pt x="2092" y="16426"/>
                </a:cubicBezTo>
                <a:cubicBezTo>
                  <a:pt x="3294" y="17731"/>
                  <a:pt x="4329" y="18021"/>
                  <a:pt x="5572" y="18063"/>
                </a:cubicBezTo>
                <a:cubicBezTo>
                  <a:pt x="5842" y="18083"/>
                  <a:pt x="6132" y="18083"/>
                  <a:pt x="6422" y="18083"/>
                </a:cubicBezTo>
                <a:cubicBezTo>
                  <a:pt x="6836" y="18083"/>
                  <a:pt x="7271" y="18083"/>
                  <a:pt x="7727" y="18125"/>
                </a:cubicBezTo>
                <a:cubicBezTo>
                  <a:pt x="9922" y="18270"/>
                  <a:pt x="11351" y="19119"/>
                  <a:pt x="13174" y="20093"/>
                </a:cubicBezTo>
                <a:cubicBezTo>
                  <a:pt x="13609" y="20320"/>
                  <a:pt x="14044" y="20548"/>
                  <a:pt x="14500" y="20776"/>
                </a:cubicBezTo>
                <a:cubicBezTo>
                  <a:pt x="15204" y="21128"/>
                  <a:pt x="15909" y="21377"/>
                  <a:pt x="16613" y="21522"/>
                </a:cubicBezTo>
                <a:cubicBezTo>
                  <a:pt x="17069" y="21603"/>
                  <a:pt x="17512" y="21659"/>
                  <a:pt x="17963" y="21659"/>
                </a:cubicBezTo>
                <a:cubicBezTo>
                  <a:pt x="18085" y="21659"/>
                  <a:pt x="18208" y="21655"/>
                  <a:pt x="18332" y="21646"/>
                </a:cubicBezTo>
                <a:cubicBezTo>
                  <a:pt x="19679" y="21584"/>
                  <a:pt x="21004" y="21087"/>
                  <a:pt x="22226" y="20175"/>
                </a:cubicBezTo>
                <a:cubicBezTo>
                  <a:pt x="24712" y="18332"/>
                  <a:pt x="26742" y="14811"/>
                  <a:pt x="27467" y="12097"/>
                </a:cubicBezTo>
                <a:cubicBezTo>
                  <a:pt x="28192" y="9342"/>
                  <a:pt x="28793" y="6173"/>
                  <a:pt x="27384" y="3128"/>
                </a:cubicBezTo>
                <a:cubicBezTo>
                  <a:pt x="26556" y="1284"/>
                  <a:pt x="24981" y="394"/>
                  <a:pt x="2315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5"/>
          <p:cNvSpPr/>
          <p:nvPr/>
        </p:nvSpPr>
        <p:spPr>
          <a:xfrm>
            <a:off x="6219017" y="104854"/>
            <a:ext cx="623363" cy="463768"/>
          </a:xfrm>
          <a:custGeom>
            <a:rect b="b" l="l" r="r" t="t"/>
            <a:pathLst>
              <a:path extrusionOk="0" h="14469" w="19430">
                <a:moveTo>
                  <a:pt x="13198" y="657"/>
                </a:moveTo>
                <a:cubicBezTo>
                  <a:pt x="15128" y="657"/>
                  <a:pt x="17139" y="1061"/>
                  <a:pt x="17959" y="2822"/>
                </a:cubicBezTo>
                <a:cubicBezTo>
                  <a:pt x="18746" y="4521"/>
                  <a:pt x="18477" y="6323"/>
                  <a:pt x="18084" y="7918"/>
                </a:cubicBezTo>
                <a:cubicBezTo>
                  <a:pt x="17690" y="9472"/>
                  <a:pt x="16551" y="11398"/>
                  <a:pt x="15204" y="12558"/>
                </a:cubicBezTo>
                <a:cubicBezTo>
                  <a:pt x="14198" y="13415"/>
                  <a:pt x="13198" y="13788"/>
                  <a:pt x="12171" y="13788"/>
                </a:cubicBezTo>
                <a:cubicBezTo>
                  <a:pt x="11486" y="13788"/>
                  <a:pt x="10788" y="13623"/>
                  <a:pt x="10067" y="13324"/>
                </a:cubicBezTo>
                <a:cubicBezTo>
                  <a:pt x="9736" y="13179"/>
                  <a:pt x="9404" y="13055"/>
                  <a:pt x="9073" y="12910"/>
                </a:cubicBezTo>
                <a:cubicBezTo>
                  <a:pt x="8099" y="12475"/>
                  <a:pt x="7209" y="12019"/>
                  <a:pt x="6132" y="11812"/>
                </a:cubicBezTo>
                <a:cubicBezTo>
                  <a:pt x="5759" y="11729"/>
                  <a:pt x="5386" y="11667"/>
                  <a:pt x="4992" y="11647"/>
                </a:cubicBezTo>
                <a:cubicBezTo>
                  <a:pt x="4806" y="11647"/>
                  <a:pt x="4640" y="11626"/>
                  <a:pt x="4454" y="11626"/>
                </a:cubicBezTo>
                <a:lnTo>
                  <a:pt x="4039" y="11626"/>
                </a:lnTo>
                <a:cubicBezTo>
                  <a:pt x="2900" y="11605"/>
                  <a:pt x="2279" y="11522"/>
                  <a:pt x="1512" y="10279"/>
                </a:cubicBezTo>
                <a:cubicBezTo>
                  <a:pt x="953" y="9409"/>
                  <a:pt x="684" y="8394"/>
                  <a:pt x="767" y="7317"/>
                </a:cubicBezTo>
                <a:cubicBezTo>
                  <a:pt x="870" y="5722"/>
                  <a:pt x="1533" y="3775"/>
                  <a:pt x="2030" y="2698"/>
                </a:cubicBezTo>
                <a:cubicBezTo>
                  <a:pt x="2092" y="2574"/>
                  <a:pt x="2175" y="2429"/>
                  <a:pt x="2258" y="2325"/>
                </a:cubicBezTo>
                <a:cubicBezTo>
                  <a:pt x="2299" y="2304"/>
                  <a:pt x="2320" y="2284"/>
                  <a:pt x="2362" y="2263"/>
                </a:cubicBezTo>
                <a:cubicBezTo>
                  <a:pt x="2755" y="2015"/>
                  <a:pt x="3646" y="1870"/>
                  <a:pt x="4454" y="1766"/>
                </a:cubicBezTo>
                <a:cubicBezTo>
                  <a:pt x="4599" y="1745"/>
                  <a:pt x="4744" y="1725"/>
                  <a:pt x="4868" y="1704"/>
                </a:cubicBezTo>
                <a:cubicBezTo>
                  <a:pt x="5241" y="1642"/>
                  <a:pt x="5614" y="1621"/>
                  <a:pt x="5987" y="1580"/>
                </a:cubicBezTo>
                <a:cubicBezTo>
                  <a:pt x="6401" y="1559"/>
                  <a:pt x="6815" y="1538"/>
                  <a:pt x="7229" y="1476"/>
                </a:cubicBezTo>
                <a:cubicBezTo>
                  <a:pt x="7954" y="1372"/>
                  <a:pt x="8659" y="1227"/>
                  <a:pt x="9259" y="1082"/>
                </a:cubicBezTo>
                <a:cubicBezTo>
                  <a:pt x="9674" y="1000"/>
                  <a:pt x="10088" y="896"/>
                  <a:pt x="10481" y="855"/>
                </a:cubicBezTo>
                <a:cubicBezTo>
                  <a:pt x="10709" y="834"/>
                  <a:pt x="10937" y="792"/>
                  <a:pt x="11186" y="772"/>
                </a:cubicBezTo>
                <a:cubicBezTo>
                  <a:pt x="11805" y="711"/>
                  <a:pt x="12496" y="657"/>
                  <a:pt x="13198" y="657"/>
                </a:cubicBezTo>
                <a:close/>
                <a:moveTo>
                  <a:pt x="13092" y="0"/>
                </a:moveTo>
                <a:cubicBezTo>
                  <a:pt x="12437" y="0"/>
                  <a:pt x="11795" y="40"/>
                  <a:pt x="11206" y="88"/>
                </a:cubicBezTo>
                <a:cubicBezTo>
                  <a:pt x="10958" y="109"/>
                  <a:pt x="10709" y="150"/>
                  <a:pt x="10502" y="171"/>
                </a:cubicBezTo>
                <a:cubicBezTo>
                  <a:pt x="10046" y="212"/>
                  <a:pt x="9611" y="316"/>
                  <a:pt x="9176" y="399"/>
                </a:cubicBezTo>
                <a:cubicBezTo>
                  <a:pt x="8576" y="544"/>
                  <a:pt x="7892" y="689"/>
                  <a:pt x="7167" y="792"/>
                </a:cubicBezTo>
                <a:cubicBezTo>
                  <a:pt x="6774" y="855"/>
                  <a:pt x="6380" y="875"/>
                  <a:pt x="5966" y="896"/>
                </a:cubicBezTo>
                <a:cubicBezTo>
                  <a:pt x="5572" y="917"/>
                  <a:pt x="5158" y="958"/>
                  <a:pt x="4764" y="1020"/>
                </a:cubicBezTo>
                <a:cubicBezTo>
                  <a:pt x="4640" y="1041"/>
                  <a:pt x="4495" y="1062"/>
                  <a:pt x="4329" y="1082"/>
                </a:cubicBezTo>
                <a:cubicBezTo>
                  <a:pt x="3397" y="1227"/>
                  <a:pt x="2382" y="1393"/>
                  <a:pt x="1968" y="1683"/>
                </a:cubicBezTo>
                <a:lnTo>
                  <a:pt x="1823" y="1787"/>
                </a:lnTo>
                <a:cubicBezTo>
                  <a:pt x="1657" y="1973"/>
                  <a:pt x="1533" y="2180"/>
                  <a:pt x="1429" y="2387"/>
                </a:cubicBezTo>
                <a:cubicBezTo>
                  <a:pt x="684" y="3817"/>
                  <a:pt x="0" y="6447"/>
                  <a:pt x="145" y="8291"/>
                </a:cubicBezTo>
                <a:cubicBezTo>
                  <a:pt x="145" y="8332"/>
                  <a:pt x="145" y="8394"/>
                  <a:pt x="145" y="8436"/>
                </a:cubicBezTo>
                <a:cubicBezTo>
                  <a:pt x="394" y="10114"/>
                  <a:pt x="1202" y="10735"/>
                  <a:pt x="2154" y="11502"/>
                </a:cubicBezTo>
                <a:cubicBezTo>
                  <a:pt x="2921" y="12102"/>
                  <a:pt x="3522" y="12309"/>
                  <a:pt x="4288" y="12372"/>
                </a:cubicBezTo>
                <a:cubicBezTo>
                  <a:pt x="4454" y="12372"/>
                  <a:pt x="4619" y="12372"/>
                  <a:pt x="4785" y="12392"/>
                </a:cubicBezTo>
                <a:cubicBezTo>
                  <a:pt x="5034" y="12392"/>
                  <a:pt x="5303" y="12413"/>
                  <a:pt x="5572" y="12434"/>
                </a:cubicBezTo>
                <a:cubicBezTo>
                  <a:pt x="6856" y="12537"/>
                  <a:pt x="7747" y="13034"/>
                  <a:pt x="8845" y="13552"/>
                </a:cubicBezTo>
                <a:cubicBezTo>
                  <a:pt x="9176" y="13697"/>
                  <a:pt x="9529" y="13842"/>
                  <a:pt x="9901" y="13987"/>
                </a:cubicBezTo>
                <a:cubicBezTo>
                  <a:pt x="10440" y="14194"/>
                  <a:pt x="10979" y="14360"/>
                  <a:pt x="11538" y="14422"/>
                </a:cubicBezTo>
                <a:cubicBezTo>
                  <a:pt x="11755" y="14453"/>
                  <a:pt x="11968" y="14469"/>
                  <a:pt x="12180" y="14469"/>
                </a:cubicBezTo>
                <a:cubicBezTo>
                  <a:pt x="12392" y="14469"/>
                  <a:pt x="12605" y="14453"/>
                  <a:pt x="12822" y="14422"/>
                </a:cubicBezTo>
                <a:cubicBezTo>
                  <a:pt x="13796" y="14319"/>
                  <a:pt x="14749" y="13842"/>
                  <a:pt x="15681" y="13034"/>
                </a:cubicBezTo>
                <a:cubicBezTo>
                  <a:pt x="17151" y="11792"/>
                  <a:pt x="18353" y="9720"/>
                  <a:pt x="18767" y="8022"/>
                </a:cubicBezTo>
                <a:cubicBezTo>
                  <a:pt x="19181" y="6302"/>
                  <a:pt x="19430" y="4376"/>
                  <a:pt x="18581" y="2532"/>
                </a:cubicBezTo>
                <a:cubicBezTo>
                  <a:pt x="17609" y="445"/>
                  <a:pt x="15277" y="0"/>
                  <a:pt x="1309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5"/>
          <p:cNvSpPr/>
          <p:nvPr/>
        </p:nvSpPr>
        <p:spPr>
          <a:xfrm>
            <a:off x="6360565" y="207198"/>
            <a:ext cx="335615" cy="238439"/>
          </a:xfrm>
          <a:custGeom>
            <a:rect b="b" l="l" r="r" t="t"/>
            <a:pathLst>
              <a:path extrusionOk="0" h="7439" w="10461">
                <a:moveTo>
                  <a:pt x="6316" y="684"/>
                </a:moveTo>
                <a:cubicBezTo>
                  <a:pt x="7611" y="684"/>
                  <a:pt x="8737" y="1319"/>
                  <a:pt x="9239" y="2364"/>
                </a:cubicBezTo>
                <a:cubicBezTo>
                  <a:pt x="9736" y="3379"/>
                  <a:pt x="9529" y="4559"/>
                  <a:pt x="8679" y="5574"/>
                </a:cubicBezTo>
                <a:cubicBezTo>
                  <a:pt x="7932" y="6479"/>
                  <a:pt x="7262" y="6765"/>
                  <a:pt x="6521" y="6765"/>
                </a:cubicBezTo>
                <a:cubicBezTo>
                  <a:pt x="5990" y="6765"/>
                  <a:pt x="5422" y="6617"/>
                  <a:pt x="4764" y="6444"/>
                </a:cubicBezTo>
                <a:cubicBezTo>
                  <a:pt x="4267" y="6320"/>
                  <a:pt x="3749" y="6175"/>
                  <a:pt x="3190" y="6092"/>
                </a:cubicBezTo>
                <a:cubicBezTo>
                  <a:pt x="2859" y="6051"/>
                  <a:pt x="2589" y="6030"/>
                  <a:pt x="2341" y="6009"/>
                </a:cubicBezTo>
                <a:cubicBezTo>
                  <a:pt x="1595" y="5989"/>
                  <a:pt x="1347" y="5968"/>
                  <a:pt x="1057" y="5077"/>
                </a:cubicBezTo>
                <a:cubicBezTo>
                  <a:pt x="705" y="4062"/>
                  <a:pt x="1098" y="2281"/>
                  <a:pt x="1782" y="1659"/>
                </a:cubicBezTo>
                <a:cubicBezTo>
                  <a:pt x="2279" y="1494"/>
                  <a:pt x="4909" y="727"/>
                  <a:pt x="6194" y="686"/>
                </a:cubicBezTo>
                <a:cubicBezTo>
                  <a:pt x="6235" y="685"/>
                  <a:pt x="6276" y="684"/>
                  <a:pt x="6316" y="684"/>
                </a:cubicBezTo>
                <a:close/>
                <a:moveTo>
                  <a:pt x="6296" y="1"/>
                </a:moveTo>
                <a:cubicBezTo>
                  <a:pt x="6255" y="1"/>
                  <a:pt x="6214" y="1"/>
                  <a:pt x="6173" y="2"/>
                </a:cubicBezTo>
                <a:cubicBezTo>
                  <a:pt x="4744" y="44"/>
                  <a:pt x="1844" y="893"/>
                  <a:pt x="1492" y="1038"/>
                </a:cubicBezTo>
                <a:lnTo>
                  <a:pt x="1388" y="1100"/>
                </a:lnTo>
                <a:cubicBezTo>
                  <a:pt x="394" y="1908"/>
                  <a:pt x="0" y="4124"/>
                  <a:pt x="394" y="5305"/>
                </a:cubicBezTo>
                <a:cubicBezTo>
                  <a:pt x="829" y="6631"/>
                  <a:pt x="1512" y="6672"/>
                  <a:pt x="2299" y="6714"/>
                </a:cubicBezTo>
                <a:cubicBezTo>
                  <a:pt x="2527" y="6714"/>
                  <a:pt x="2797" y="6734"/>
                  <a:pt x="3087" y="6776"/>
                </a:cubicBezTo>
                <a:cubicBezTo>
                  <a:pt x="3604" y="6859"/>
                  <a:pt x="4102" y="6983"/>
                  <a:pt x="4578" y="7107"/>
                </a:cubicBezTo>
                <a:cubicBezTo>
                  <a:pt x="5241" y="7273"/>
                  <a:pt x="5883" y="7439"/>
                  <a:pt x="6525" y="7439"/>
                </a:cubicBezTo>
                <a:cubicBezTo>
                  <a:pt x="7416" y="7439"/>
                  <a:pt x="8307" y="7128"/>
                  <a:pt x="9218" y="6030"/>
                </a:cubicBezTo>
                <a:cubicBezTo>
                  <a:pt x="10233" y="4808"/>
                  <a:pt x="10461" y="3316"/>
                  <a:pt x="9860" y="2053"/>
                </a:cubicBezTo>
                <a:cubicBezTo>
                  <a:pt x="9234" y="781"/>
                  <a:pt x="7880" y="1"/>
                  <a:pt x="62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5"/>
          <p:cNvSpPr/>
          <p:nvPr/>
        </p:nvSpPr>
        <p:spPr>
          <a:xfrm>
            <a:off x="128346" y="2132335"/>
            <a:ext cx="331637" cy="330333"/>
          </a:xfrm>
          <a:custGeom>
            <a:rect b="b" l="l" r="r" t="t"/>
            <a:pathLst>
              <a:path extrusionOk="0" h="10306" w="10337">
                <a:moveTo>
                  <a:pt x="6170" y="345"/>
                </a:moveTo>
                <a:cubicBezTo>
                  <a:pt x="6905" y="345"/>
                  <a:pt x="7629" y="496"/>
                  <a:pt x="8244" y="798"/>
                </a:cubicBezTo>
                <a:cubicBezTo>
                  <a:pt x="9239" y="1274"/>
                  <a:pt x="9819" y="2372"/>
                  <a:pt x="9901" y="3926"/>
                </a:cubicBezTo>
                <a:cubicBezTo>
                  <a:pt x="10026" y="6515"/>
                  <a:pt x="8514" y="8359"/>
                  <a:pt x="7064" y="9229"/>
                </a:cubicBezTo>
                <a:cubicBezTo>
                  <a:pt x="6241" y="9715"/>
                  <a:pt x="5361" y="9962"/>
                  <a:pt x="4534" y="9962"/>
                </a:cubicBezTo>
                <a:cubicBezTo>
                  <a:pt x="3882" y="9962"/>
                  <a:pt x="3264" y="9808"/>
                  <a:pt x="2734" y="9498"/>
                </a:cubicBezTo>
                <a:cubicBezTo>
                  <a:pt x="932" y="8400"/>
                  <a:pt x="352" y="6929"/>
                  <a:pt x="829" y="4547"/>
                </a:cubicBezTo>
                <a:cubicBezTo>
                  <a:pt x="1284" y="2144"/>
                  <a:pt x="3314" y="1088"/>
                  <a:pt x="4164" y="736"/>
                </a:cubicBezTo>
                <a:cubicBezTo>
                  <a:pt x="4226" y="715"/>
                  <a:pt x="4267" y="694"/>
                  <a:pt x="4329" y="674"/>
                </a:cubicBezTo>
                <a:cubicBezTo>
                  <a:pt x="4911" y="455"/>
                  <a:pt x="5544" y="345"/>
                  <a:pt x="6170" y="345"/>
                </a:cubicBezTo>
                <a:close/>
                <a:moveTo>
                  <a:pt x="6161" y="0"/>
                </a:moveTo>
                <a:cubicBezTo>
                  <a:pt x="5493" y="0"/>
                  <a:pt x="4821" y="115"/>
                  <a:pt x="4205" y="342"/>
                </a:cubicBezTo>
                <a:cubicBezTo>
                  <a:pt x="4143" y="363"/>
                  <a:pt x="4101" y="384"/>
                  <a:pt x="4039" y="404"/>
                </a:cubicBezTo>
                <a:cubicBezTo>
                  <a:pt x="3128" y="777"/>
                  <a:pt x="974" y="1917"/>
                  <a:pt x="477" y="4485"/>
                </a:cubicBezTo>
                <a:cubicBezTo>
                  <a:pt x="0" y="6991"/>
                  <a:pt x="642" y="8628"/>
                  <a:pt x="2569" y="9788"/>
                </a:cubicBezTo>
                <a:cubicBezTo>
                  <a:pt x="3149" y="10140"/>
                  <a:pt x="3832" y="10306"/>
                  <a:pt x="4557" y="10306"/>
                </a:cubicBezTo>
                <a:cubicBezTo>
                  <a:pt x="5427" y="10306"/>
                  <a:pt x="6380" y="10036"/>
                  <a:pt x="7250" y="9519"/>
                </a:cubicBezTo>
                <a:cubicBezTo>
                  <a:pt x="9197" y="8359"/>
                  <a:pt x="10336" y="6204"/>
                  <a:pt x="10233" y="3905"/>
                </a:cubicBezTo>
                <a:cubicBezTo>
                  <a:pt x="10171" y="2248"/>
                  <a:pt x="9487" y="1005"/>
                  <a:pt x="8410" y="487"/>
                </a:cubicBezTo>
                <a:cubicBezTo>
                  <a:pt x="7736" y="161"/>
                  <a:pt x="6952" y="0"/>
                  <a:pt x="616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5"/>
          <p:cNvSpPr txBox="1"/>
          <p:nvPr>
            <p:ph idx="1" type="subTitle"/>
          </p:nvPr>
        </p:nvSpPr>
        <p:spPr>
          <a:xfrm>
            <a:off x="2331720" y="3172968"/>
            <a:ext cx="4480500" cy="6858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grpSp>
        <p:nvGrpSpPr>
          <p:cNvPr id="110" name="Google Shape;110;p15"/>
          <p:cNvGrpSpPr/>
          <p:nvPr/>
        </p:nvGrpSpPr>
        <p:grpSpPr>
          <a:xfrm rot="-5400000">
            <a:off x="6308029" y="1985147"/>
            <a:ext cx="489135" cy="447388"/>
            <a:chOff x="5177300" y="2314950"/>
            <a:chExt cx="341575" cy="312400"/>
          </a:xfrm>
        </p:grpSpPr>
        <p:sp>
          <p:nvSpPr>
            <p:cNvPr id="111" name="Google Shape;111;p15"/>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5"/>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5"/>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5"/>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5"/>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6" name="Google Shape;116;p15"/>
          <p:cNvGrpSpPr/>
          <p:nvPr/>
        </p:nvGrpSpPr>
        <p:grpSpPr>
          <a:xfrm rot="4297850">
            <a:off x="2673799" y="2681112"/>
            <a:ext cx="489159" cy="447379"/>
            <a:chOff x="5177300" y="2314950"/>
            <a:chExt cx="341575" cy="312400"/>
          </a:xfrm>
        </p:grpSpPr>
        <p:sp>
          <p:nvSpPr>
            <p:cNvPr id="117" name="Google Shape;117;p15"/>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5"/>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5"/>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5"/>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5"/>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2" name="Google Shape;122;p15"/>
          <p:cNvSpPr txBox="1"/>
          <p:nvPr>
            <p:ph type="title"/>
          </p:nvPr>
        </p:nvSpPr>
        <p:spPr>
          <a:xfrm>
            <a:off x="2331720" y="1828800"/>
            <a:ext cx="4489800" cy="951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6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
        <p:nvSpPr>
          <p:cNvPr id="123" name="Google Shape;123;p15"/>
          <p:cNvSpPr txBox="1"/>
          <p:nvPr>
            <p:ph hasCustomPrompt="1" idx="2" type="title"/>
          </p:nvPr>
        </p:nvSpPr>
        <p:spPr>
          <a:xfrm>
            <a:off x="3849624" y="1124712"/>
            <a:ext cx="1444800" cy="722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1pPr>
            <a:lvl2pPr lvl="1"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2pPr>
            <a:lvl3pPr lvl="2"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3pPr>
            <a:lvl4pPr lvl="3"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4pPr>
            <a:lvl5pPr lvl="4"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5pPr>
            <a:lvl6pPr lvl="5"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6pPr>
            <a:lvl7pPr lvl="6"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7pPr>
            <a:lvl8pPr lvl="7"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8pPr>
            <a:lvl9pPr lvl="8"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9pPr>
          </a:lstStyle>
          <a:p>
            <a:r>
              <a:t>xx%</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4" name="Shape 124"/>
        <p:cNvGrpSpPr/>
        <p:nvPr/>
      </p:nvGrpSpPr>
      <p:grpSpPr>
        <a:xfrm>
          <a:off x="0" y="0"/>
          <a:ext cx="0" cy="0"/>
          <a:chOff x="0" y="0"/>
          <a:chExt cx="0" cy="0"/>
        </a:xfrm>
      </p:grpSpPr>
      <p:grpSp>
        <p:nvGrpSpPr>
          <p:cNvPr id="125" name="Google Shape;125;p16"/>
          <p:cNvGrpSpPr/>
          <p:nvPr/>
        </p:nvGrpSpPr>
        <p:grpSpPr>
          <a:xfrm>
            <a:off x="-20619" y="-7694"/>
            <a:ext cx="9181207" cy="5162098"/>
            <a:chOff x="238125" y="839425"/>
            <a:chExt cx="7136023" cy="4012825"/>
          </a:xfrm>
        </p:grpSpPr>
        <p:sp>
          <p:nvSpPr>
            <p:cNvPr id="126" name="Google Shape;126;p16"/>
            <p:cNvSpPr/>
            <p:nvPr/>
          </p:nvSpPr>
          <p:spPr>
            <a:xfrm>
              <a:off x="240700" y="839425"/>
              <a:ext cx="7133425" cy="4012825"/>
            </a:xfrm>
            <a:custGeom>
              <a:rect b="b" l="l" r="r" t="t"/>
              <a:pathLst>
                <a:path extrusionOk="0" h="160513" w="285337">
                  <a:moveTo>
                    <a:pt x="1" y="0"/>
                  </a:moveTo>
                  <a:lnTo>
                    <a:pt x="1" y="160513"/>
                  </a:lnTo>
                  <a:lnTo>
                    <a:pt x="285336" y="160513"/>
                  </a:lnTo>
                  <a:lnTo>
                    <a:pt x="28533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6"/>
            <p:cNvSpPr/>
            <p:nvPr/>
          </p:nvSpPr>
          <p:spPr>
            <a:xfrm>
              <a:off x="788600" y="1649850"/>
              <a:ext cx="145525" cy="13052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6"/>
            <p:cNvSpPr/>
            <p:nvPr/>
          </p:nvSpPr>
          <p:spPr>
            <a:xfrm>
              <a:off x="2244275" y="1026475"/>
              <a:ext cx="74575" cy="7137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6"/>
            <p:cNvSpPr/>
            <p:nvPr/>
          </p:nvSpPr>
          <p:spPr>
            <a:xfrm>
              <a:off x="5206375" y="1026350"/>
              <a:ext cx="74075" cy="71500"/>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6"/>
            <p:cNvSpPr/>
            <p:nvPr/>
          </p:nvSpPr>
          <p:spPr>
            <a:xfrm>
              <a:off x="6738700" y="4540500"/>
              <a:ext cx="94775" cy="84950"/>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6"/>
            <p:cNvSpPr/>
            <p:nvPr/>
          </p:nvSpPr>
          <p:spPr>
            <a:xfrm>
              <a:off x="6984150" y="1877700"/>
              <a:ext cx="94800" cy="84950"/>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6"/>
            <p:cNvSpPr/>
            <p:nvPr/>
          </p:nvSpPr>
          <p:spPr>
            <a:xfrm>
              <a:off x="238125" y="1658125"/>
              <a:ext cx="2600" cy="45075"/>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6"/>
            <p:cNvSpPr/>
            <p:nvPr/>
          </p:nvSpPr>
          <p:spPr>
            <a:xfrm>
              <a:off x="240700" y="839425"/>
              <a:ext cx="1086475" cy="862750"/>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6"/>
            <p:cNvSpPr/>
            <p:nvPr/>
          </p:nvSpPr>
          <p:spPr>
            <a:xfrm>
              <a:off x="1804100" y="3500125"/>
              <a:ext cx="74600" cy="71375"/>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6"/>
            <p:cNvSpPr/>
            <p:nvPr/>
          </p:nvSpPr>
          <p:spPr>
            <a:xfrm>
              <a:off x="6052916" y="1257614"/>
              <a:ext cx="1321232" cy="1222376"/>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6"/>
            <p:cNvSpPr/>
            <p:nvPr/>
          </p:nvSpPr>
          <p:spPr>
            <a:xfrm rot="10800000">
              <a:off x="238126" y="2927691"/>
              <a:ext cx="582600" cy="911475"/>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6"/>
            <p:cNvSpPr/>
            <p:nvPr/>
          </p:nvSpPr>
          <p:spPr>
            <a:xfrm rot="10800000">
              <a:off x="238126" y="3119516"/>
              <a:ext cx="486300" cy="919725"/>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6"/>
            <p:cNvSpPr/>
            <p:nvPr/>
          </p:nvSpPr>
          <p:spPr>
            <a:xfrm>
              <a:off x="6685524" y="3235218"/>
              <a:ext cx="195250" cy="156775"/>
            </a:xfrm>
            <a:custGeom>
              <a:rect b="b" l="l" r="r" t="t"/>
              <a:pathLst>
                <a:path extrusionOk="0" h="6271" w="7810">
                  <a:moveTo>
                    <a:pt x="3540" y="1"/>
                  </a:moveTo>
                  <a:cubicBezTo>
                    <a:pt x="3370" y="1"/>
                    <a:pt x="3198" y="20"/>
                    <a:pt x="3024" y="61"/>
                  </a:cubicBezTo>
                  <a:cubicBezTo>
                    <a:pt x="2755" y="123"/>
                    <a:pt x="2465" y="248"/>
                    <a:pt x="2175" y="434"/>
                  </a:cubicBezTo>
                  <a:cubicBezTo>
                    <a:pt x="725" y="1408"/>
                    <a:pt x="0" y="2961"/>
                    <a:pt x="1119" y="4494"/>
                  </a:cubicBezTo>
                  <a:cubicBezTo>
                    <a:pt x="1772" y="5436"/>
                    <a:pt x="2568" y="6270"/>
                    <a:pt x="3738" y="6270"/>
                  </a:cubicBezTo>
                  <a:cubicBezTo>
                    <a:pt x="3829" y="6270"/>
                    <a:pt x="3923" y="6265"/>
                    <a:pt x="4019" y="6255"/>
                  </a:cubicBezTo>
                  <a:cubicBezTo>
                    <a:pt x="5075" y="6130"/>
                    <a:pt x="6649" y="5136"/>
                    <a:pt x="7229" y="4121"/>
                  </a:cubicBezTo>
                  <a:cubicBezTo>
                    <a:pt x="7809" y="3065"/>
                    <a:pt x="7229" y="2505"/>
                    <a:pt x="6484" y="1718"/>
                  </a:cubicBezTo>
                  <a:cubicBezTo>
                    <a:pt x="5658" y="821"/>
                    <a:pt x="4645" y="1"/>
                    <a:pt x="354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6"/>
            <p:cNvSpPr/>
            <p:nvPr/>
          </p:nvSpPr>
          <p:spPr>
            <a:xfrm>
              <a:off x="6909224" y="3458118"/>
              <a:ext cx="138225" cy="127725"/>
            </a:xfrm>
            <a:custGeom>
              <a:rect b="b" l="l" r="r" t="t"/>
              <a:pathLst>
                <a:path extrusionOk="0" h="5109" w="5529">
                  <a:moveTo>
                    <a:pt x="2709" y="0"/>
                  </a:moveTo>
                  <a:cubicBezTo>
                    <a:pt x="2647" y="0"/>
                    <a:pt x="2587" y="4"/>
                    <a:pt x="2528" y="11"/>
                  </a:cubicBezTo>
                  <a:cubicBezTo>
                    <a:pt x="2300" y="52"/>
                    <a:pt x="2093" y="94"/>
                    <a:pt x="1906" y="177"/>
                  </a:cubicBezTo>
                  <a:cubicBezTo>
                    <a:pt x="374" y="839"/>
                    <a:pt x="1" y="3014"/>
                    <a:pt x="1161" y="4216"/>
                  </a:cubicBezTo>
                  <a:cubicBezTo>
                    <a:pt x="1709" y="4764"/>
                    <a:pt x="2092" y="5108"/>
                    <a:pt x="2586" y="5108"/>
                  </a:cubicBezTo>
                  <a:cubicBezTo>
                    <a:pt x="2895" y="5108"/>
                    <a:pt x="3247" y="4974"/>
                    <a:pt x="3708" y="4671"/>
                  </a:cubicBezTo>
                  <a:cubicBezTo>
                    <a:pt x="4516" y="4133"/>
                    <a:pt x="5407" y="3408"/>
                    <a:pt x="5469" y="2476"/>
                  </a:cubicBezTo>
                  <a:cubicBezTo>
                    <a:pt x="5528" y="1275"/>
                    <a:pt x="3886" y="0"/>
                    <a:pt x="270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6"/>
            <p:cNvSpPr/>
            <p:nvPr/>
          </p:nvSpPr>
          <p:spPr>
            <a:xfrm>
              <a:off x="6568474" y="3486343"/>
              <a:ext cx="153825" cy="75375"/>
            </a:xfrm>
            <a:custGeom>
              <a:rect b="b" l="l" r="r" t="t"/>
              <a:pathLst>
                <a:path extrusionOk="0" h="3015" w="6153">
                  <a:moveTo>
                    <a:pt x="1368" y="0"/>
                  </a:moveTo>
                  <a:cubicBezTo>
                    <a:pt x="1" y="311"/>
                    <a:pt x="788" y="1637"/>
                    <a:pt x="1430" y="2196"/>
                  </a:cubicBezTo>
                  <a:cubicBezTo>
                    <a:pt x="1956" y="2647"/>
                    <a:pt x="2483" y="3015"/>
                    <a:pt x="3041" y="3015"/>
                  </a:cubicBezTo>
                  <a:cubicBezTo>
                    <a:pt x="3406" y="3015"/>
                    <a:pt x="3784" y="2858"/>
                    <a:pt x="4185" y="2465"/>
                  </a:cubicBezTo>
                  <a:cubicBezTo>
                    <a:pt x="6153" y="539"/>
                    <a:pt x="3004" y="145"/>
                    <a:pt x="13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6"/>
            <p:cNvSpPr/>
            <p:nvPr/>
          </p:nvSpPr>
          <p:spPr>
            <a:xfrm>
              <a:off x="7113274" y="3646818"/>
              <a:ext cx="122325" cy="77525"/>
            </a:xfrm>
            <a:custGeom>
              <a:rect b="b" l="l" r="r" t="t"/>
              <a:pathLst>
                <a:path extrusionOk="0" h="3101" w="4893">
                  <a:moveTo>
                    <a:pt x="1399" y="1"/>
                  </a:moveTo>
                  <a:cubicBezTo>
                    <a:pt x="1368" y="1"/>
                    <a:pt x="1336" y="1"/>
                    <a:pt x="1305" y="3"/>
                  </a:cubicBezTo>
                  <a:cubicBezTo>
                    <a:pt x="352" y="790"/>
                    <a:pt x="0" y="1018"/>
                    <a:pt x="476" y="2198"/>
                  </a:cubicBezTo>
                  <a:cubicBezTo>
                    <a:pt x="753" y="2861"/>
                    <a:pt x="1222" y="3101"/>
                    <a:pt x="1805" y="3101"/>
                  </a:cubicBezTo>
                  <a:cubicBezTo>
                    <a:pt x="2097" y="3101"/>
                    <a:pt x="2417" y="3041"/>
                    <a:pt x="2755" y="2944"/>
                  </a:cubicBezTo>
                  <a:cubicBezTo>
                    <a:pt x="4893" y="2313"/>
                    <a:pt x="3208" y="1"/>
                    <a:pt x="13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6"/>
            <p:cNvSpPr/>
            <p:nvPr/>
          </p:nvSpPr>
          <p:spPr>
            <a:xfrm>
              <a:off x="7087374" y="3324768"/>
              <a:ext cx="75100" cy="67775"/>
            </a:xfrm>
            <a:custGeom>
              <a:rect b="b" l="l" r="r" t="t"/>
              <a:pathLst>
                <a:path extrusionOk="0" h="2711" w="3004">
                  <a:moveTo>
                    <a:pt x="1782" y="1"/>
                  </a:moveTo>
                  <a:cubicBezTo>
                    <a:pt x="829" y="332"/>
                    <a:pt x="0" y="1057"/>
                    <a:pt x="642" y="1989"/>
                  </a:cubicBezTo>
                  <a:cubicBezTo>
                    <a:pt x="918" y="2374"/>
                    <a:pt x="1339" y="2711"/>
                    <a:pt x="1835" y="2711"/>
                  </a:cubicBezTo>
                  <a:cubicBezTo>
                    <a:pt x="1899" y="2711"/>
                    <a:pt x="1964" y="2705"/>
                    <a:pt x="2030" y="2693"/>
                  </a:cubicBezTo>
                  <a:cubicBezTo>
                    <a:pt x="3004" y="2507"/>
                    <a:pt x="2880" y="249"/>
                    <a:pt x="2051" y="146"/>
                  </a:cubicBezTo>
                  <a:lnTo>
                    <a:pt x="1782"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6"/>
            <p:cNvSpPr/>
            <p:nvPr/>
          </p:nvSpPr>
          <p:spPr>
            <a:xfrm>
              <a:off x="3254600" y="839425"/>
              <a:ext cx="1860650" cy="811175"/>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4" name="Google Shape;144;p16"/>
          <p:cNvSpPr/>
          <p:nvPr/>
        </p:nvSpPr>
        <p:spPr>
          <a:xfrm>
            <a:off x="3776924" y="4423399"/>
            <a:ext cx="2293706" cy="720150"/>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6"/>
          <p:cNvSpPr txBox="1"/>
          <p:nvPr>
            <p:ph type="title"/>
          </p:nvPr>
        </p:nvSpPr>
        <p:spPr>
          <a:xfrm>
            <a:off x="2377440" y="1124712"/>
            <a:ext cx="4389000" cy="14538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9600"/>
              <a:buNone/>
              <a:defRPr sz="9600">
                <a:solidFill>
                  <a:schemeClr val="dk2"/>
                </a:solidFill>
              </a:defRPr>
            </a:lvl1pPr>
            <a:lvl2pPr lvl="1" rtl="0" algn="ctr">
              <a:spcBef>
                <a:spcPts val="0"/>
              </a:spcBef>
              <a:spcAft>
                <a:spcPts val="0"/>
              </a:spcAft>
              <a:buClr>
                <a:schemeClr val="dk2"/>
              </a:buClr>
              <a:buSzPts val="9600"/>
              <a:buNone/>
              <a:defRPr sz="9600">
                <a:solidFill>
                  <a:schemeClr val="dk2"/>
                </a:solidFill>
              </a:defRPr>
            </a:lvl2pPr>
            <a:lvl3pPr lvl="2" rtl="0" algn="ctr">
              <a:spcBef>
                <a:spcPts val="0"/>
              </a:spcBef>
              <a:spcAft>
                <a:spcPts val="0"/>
              </a:spcAft>
              <a:buClr>
                <a:schemeClr val="dk2"/>
              </a:buClr>
              <a:buSzPts val="9600"/>
              <a:buNone/>
              <a:defRPr sz="9600">
                <a:solidFill>
                  <a:schemeClr val="dk2"/>
                </a:solidFill>
              </a:defRPr>
            </a:lvl3pPr>
            <a:lvl4pPr lvl="3" rtl="0" algn="ctr">
              <a:spcBef>
                <a:spcPts val="0"/>
              </a:spcBef>
              <a:spcAft>
                <a:spcPts val="0"/>
              </a:spcAft>
              <a:buClr>
                <a:schemeClr val="dk2"/>
              </a:buClr>
              <a:buSzPts val="9600"/>
              <a:buNone/>
              <a:defRPr sz="9600">
                <a:solidFill>
                  <a:schemeClr val="dk2"/>
                </a:solidFill>
              </a:defRPr>
            </a:lvl4pPr>
            <a:lvl5pPr lvl="4" rtl="0" algn="ctr">
              <a:spcBef>
                <a:spcPts val="0"/>
              </a:spcBef>
              <a:spcAft>
                <a:spcPts val="0"/>
              </a:spcAft>
              <a:buClr>
                <a:schemeClr val="dk2"/>
              </a:buClr>
              <a:buSzPts val="9600"/>
              <a:buNone/>
              <a:defRPr sz="9600">
                <a:solidFill>
                  <a:schemeClr val="dk2"/>
                </a:solidFill>
              </a:defRPr>
            </a:lvl5pPr>
            <a:lvl6pPr lvl="5" rtl="0" algn="ctr">
              <a:spcBef>
                <a:spcPts val="0"/>
              </a:spcBef>
              <a:spcAft>
                <a:spcPts val="0"/>
              </a:spcAft>
              <a:buClr>
                <a:schemeClr val="dk2"/>
              </a:buClr>
              <a:buSzPts val="9600"/>
              <a:buNone/>
              <a:defRPr sz="9600">
                <a:solidFill>
                  <a:schemeClr val="dk2"/>
                </a:solidFill>
              </a:defRPr>
            </a:lvl6pPr>
            <a:lvl7pPr lvl="6" rtl="0" algn="ctr">
              <a:spcBef>
                <a:spcPts val="0"/>
              </a:spcBef>
              <a:spcAft>
                <a:spcPts val="0"/>
              </a:spcAft>
              <a:buClr>
                <a:schemeClr val="dk2"/>
              </a:buClr>
              <a:buSzPts val="9600"/>
              <a:buNone/>
              <a:defRPr sz="9600">
                <a:solidFill>
                  <a:schemeClr val="dk2"/>
                </a:solidFill>
              </a:defRPr>
            </a:lvl7pPr>
            <a:lvl8pPr lvl="7" rtl="0" algn="ctr">
              <a:spcBef>
                <a:spcPts val="0"/>
              </a:spcBef>
              <a:spcAft>
                <a:spcPts val="0"/>
              </a:spcAft>
              <a:buClr>
                <a:schemeClr val="dk2"/>
              </a:buClr>
              <a:buSzPts val="9600"/>
              <a:buNone/>
              <a:defRPr sz="9600">
                <a:solidFill>
                  <a:schemeClr val="dk2"/>
                </a:solidFill>
              </a:defRPr>
            </a:lvl8pPr>
            <a:lvl9pPr lvl="8" rtl="0" algn="ctr">
              <a:spcBef>
                <a:spcPts val="0"/>
              </a:spcBef>
              <a:spcAft>
                <a:spcPts val="0"/>
              </a:spcAft>
              <a:buClr>
                <a:schemeClr val="dk2"/>
              </a:buClr>
              <a:buSzPts val="9600"/>
              <a:buNone/>
              <a:defRPr sz="9600">
                <a:solidFill>
                  <a:schemeClr val="dk2"/>
                </a:solidFill>
              </a:defRPr>
            </a:lvl9pPr>
          </a:lstStyle>
          <a:p/>
        </p:txBody>
      </p:sp>
      <p:sp>
        <p:nvSpPr>
          <p:cNvPr id="146" name="Google Shape;146;p16"/>
          <p:cNvSpPr txBox="1"/>
          <p:nvPr>
            <p:ph idx="1" type="subTitle"/>
          </p:nvPr>
        </p:nvSpPr>
        <p:spPr>
          <a:xfrm>
            <a:off x="2377440" y="3008376"/>
            <a:ext cx="4389000" cy="8046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
        <p:nvSpPr>
          <p:cNvPr id="147" name="Google Shape;147;p16"/>
          <p:cNvSpPr/>
          <p:nvPr/>
        </p:nvSpPr>
        <p:spPr>
          <a:xfrm>
            <a:off x="358125" y="4608900"/>
            <a:ext cx="1353907" cy="536813"/>
          </a:xfrm>
          <a:custGeom>
            <a:rect b="b" l="l" r="r" t="t"/>
            <a:pathLst>
              <a:path extrusionOk="0" h="64579" w="162827">
                <a:moveTo>
                  <a:pt x="113113" y="0"/>
                </a:moveTo>
                <a:cubicBezTo>
                  <a:pt x="109831" y="0"/>
                  <a:pt x="106719" y="214"/>
                  <a:pt x="103945" y="647"/>
                </a:cubicBezTo>
                <a:cubicBezTo>
                  <a:pt x="89572" y="2922"/>
                  <a:pt x="74477" y="8139"/>
                  <a:pt x="59160" y="16075"/>
                </a:cubicBezTo>
                <a:cubicBezTo>
                  <a:pt x="47450" y="22179"/>
                  <a:pt x="35518" y="29893"/>
                  <a:pt x="23642" y="39106"/>
                </a:cubicBezTo>
                <a:lnTo>
                  <a:pt x="23143" y="39494"/>
                </a:lnTo>
                <a:cubicBezTo>
                  <a:pt x="14319" y="46320"/>
                  <a:pt x="3608" y="54644"/>
                  <a:pt x="1" y="64578"/>
                </a:cubicBezTo>
                <a:lnTo>
                  <a:pt x="2443" y="64578"/>
                </a:lnTo>
                <a:cubicBezTo>
                  <a:pt x="6105" y="55588"/>
                  <a:pt x="16206" y="47763"/>
                  <a:pt x="24530" y="41270"/>
                </a:cubicBezTo>
                <a:lnTo>
                  <a:pt x="25030" y="40881"/>
                </a:lnTo>
                <a:cubicBezTo>
                  <a:pt x="36795" y="31780"/>
                  <a:pt x="48615" y="24122"/>
                  <a:pt x="60159" y="18128"/>
                </a:cubicBezTo>
                <a:cubicBezTo>
                  <a:pt x="75309" y="10248"/>
                  <a:pt x="90127" y="5142"/>
                  <a:pt x="104278" y="2922"/>
                </a:cubicBezTo>
                <a:cubicBezTo>
                  <a:pt x="106871" y="2515"/>
                  <a:pt x="109878" y="2300"/>
                  <a:pt x="113124" y="2300"/>
                </a:cubicBezTo>
                <a:cubicBezTo>
                  <a:pt x="126688" y="2300"/>
                  <a:pt x="144423" y="6052"/>
                  <a:pt x="153559" y="15187"/>
                </a:cubicBezTo>
                <a:cubicBezTo>
                  <a:pt x="158498" y="20182"/>
                  <a:pt x="160440" y="26286"/>
                  <a:pt x="159275" y="33334"/>
                </a:cubicBezTo>
                <a:cubicBezTo>
                  <a:pt x="158331" y="39217"/>
                  <a:pt x="155002" y="44433"/>
                  <a:pt x="152171" y="48262"/>
                </a:cubicBezTo>
                <a:cubicBezTo>
                  <a:pt x="148009" y="54089"/>
                  <a:pt x="143070" y="59528"/>
                  <a:pt x="137465" y="64578"/>
                </a:cubicBezTo>
                <a:lnTo>
                  <a:pt x="140850" y="64578"/>
                </a:lnTo>
                <a:cubicBezTo>
                  <a:pt x="145789" y="59917"/>
                  <a:pt x="150229" y="54922"/>
                  <a:pt x="154058" y="49650"/>
                </a:cubicBezTo>
                <a:cubicBezTo>
                  <a:pt x="157000" y="45543"/>
                  <a:pt x="160496" y="40049"/>
                  <a:pt x="161550" y="33722"/>
                </a:cubicBezTo>
                <a:cubicBezTo>
                  <a:pt x="162827" y="25898"/>
                  <a:pt x="160662" y="19127"/>
                  <a:pt x="155168" y="13633"/>
                </a:cubicBezTo>
                <a:cubicBezTo>
                  <a:pt x="148231" y="6641"/>
                  <a:pt x="137687" y="3311"/>
                  <a:pt x="130084" y="1757"/>
                </a:cubicBezTo>
                <a:cubicBezTo>
                  <a:pt x="129751" y="1701"/>
                  <a:pt x="129418" y="1646"/>
                  <a:pt x="129085" y="1535"/>
                </a:cubicBezTo>
                <a:cubicBezTo>
                  <a:pt x="123774" y="520"/>
                  <a:pt x="118237" y="0"/>
                  <a:pt x="113113"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8" name="Google Shape;148;p16"/>
          <p:cNvGrpSpPr/>
          <p:nvPr/>
        </p:nvGrpSpPr>
        <p:grpSpPr>
          <a:xfrm rot="-5400000">
            <a:off x="6184854" y="1208922"/>
            <a:ext cx="489135" cy="447388"/>
            <a:chOff x="5177300" y="2314950"/>
            <a:chExt cx="341575" cy="312400"/>
          </a:xfrm>
        </p:grpSpPr>
        <p:sp>
          <p:nvSpPr>
            <p:cNvPr id="149" name="Google Shape;149;p16"/>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6"/>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6"/>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6"/>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6"/>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 name="Google Shape;154;p16"/>
          <p:cNvGrpSpPr/>
          <p:nvPr/>
        </p:nvGrpSpPr>
        <p:grpSpPr>
          <a:xfrm rot="3600062">
            <a:off x="2932917" y="2475496"/>
            <a:ext cx="489151" cy="447371"/>
            <a:chOff x="5177300" y="2314950"/>
            <a:chExt cx="341575" cy="312400"/>
          </a:xfrm>
        </p:grpSpPr>
        <p:sp>
          <p:nvSpPr>
            <p:cNvPr id="155" name="Google Shape;155;p16"/>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6"/>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6"/>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6"/>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6"/>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accent6"/>
        </a:solidFill>
      </p:bgPr>
    </p:bg>
    <p:spTree>
      <p:nvGrpSpPr>
        <p:cNvPr id="160" name="Shape 160"/>
        <p:cNvGrpSpPr/>
        <p:nvPr/>
      </p:nvGrpSpPr>
      <p:grpSpPr>
        <a:xfrm>
          <a:off x="0" y="0"/>
          <a:ext cx="0" cy="0"/>
          <a:chOff x="0" y="0"/>
          <a:chExt cx="0" cy="0"/>
        </a:xfrm>
      </p:grpSpPr>
      <p:sp>
        <p:nvSpPr>
          <p:cNvPr id="161" name="Google Shape;161;p17"/>
          <p:cNvSpPr/>
          <p:nvPr/>
        </p:nvSpPr>
        <p:spPr>
          <a:xfrm rot="5400000">
            <a:off x="7984068" y="2458419"/>
            <a:ext cx="1615602" cy="704262"/>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7"/>
          <p:cNvSpPr/>
          <p:nvPr/>
        </p:nvSpPr>
        <p:spPr>
          <a:xfrm>
            <a:off x="-352" y="-7961"/>
            <a:ext cx="846632" cy="1041291"/>
          </a:xfrm>
          <a:custGeom>
            <a:rect b="b" l="l" r="r" t="t"/>
            <a:pathLst>
              <a:path extrusionOk="0" h="49942" w="40601">
                <a:moveTo>
                  <a:pt x="34904" y="0"/>
                </a:moveTo>
                <a:cubicBezTo>
                  <a:pt x="37369" y="2216"/>
                  <a:pt x="38674" y="4557"/>
                  <a:pt x="38881" y="7167"/>
                </a:cubicBezTo>
                <a:cubicBezTo>
                  <a:pt x="39357" y="13029"/>
                  <a:pt x="33930" y="19202"/>
                  <a:pt x="29580" y="24173"/>
                </a:cubicBezTo>
                <a:lnTo>
                  <a:pt x="29352" y="24422"/>
                </a:lnTo>
                <a:cubicBezTo>
                  <a:pt x="24174" y="30325"/>
                  <a:pt x="18809" y="35504"/>
                  <a:pt x="13382" y="39792"/>
                </a:cubicBezTo>
                <a:cubicBezTo>
                  <a:pt x="8970" y="43313"/>
                  <a:pt x="4475" y="46254"/>
                  <a:pt x="1" y="48595"/>
                </a:cubicBezTo>
                <a:lnTo>
                  <a:pt x="1" y="49941"/>
                </a:lnTo>
                <a:cubicBezTo>
                  <a:pt x="4744" y="47518"/>
                  <a:pt x="9467" y="44452"/>
                  <a:pt x="14128" y="40744"/>
                </a:cubicBezTo>
                <a:cubicBezTo>
                  <a:pt x="19617" y="36415"/>
                  <a:pt x="25044" y="31175"/>
                  <a:pt x="30264" y="25230"/>
                </a:cubicBezTo>
                <a:lnTo>
                  <a:pt x="30492" y="24960"/>
                </a:lnTo>
                <a:cubicBezTo>
                  <a:pt x="34987" y="19823"/>
                  <a:pt x="40600" y="13443"/>
                  <a:pt x="40082" y="7063"/>
                </a:cubicBezTo>
                <a:cubicBezTo>
                  <a:pt x="39896" y="4536"/>
                  <a:pt x="38736" y="2175"/>
                  <a:pt x="3664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7"/>
          <p:cNvSpPr txBox="1"/>
          <p:nvPr>
            <p:ph type="title"/>
          </p:nvPr>
        </p:nvSpPr>
        <p:spPr>
          <a:xfrm>
            <a:off x="4507992" y="996696"/>
            <a:ext cx="4498800" cy="14721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4400"/>
              <a:buNone/>
              <a:defRPr>
                <a:solidFill>
                  <a:schemeClr val="dk2"/>
                </a:solidFill>
              </a:defRPr>
            </a:lvl1pPr>
            <a:lvl2pPr lvl="1" rtl="0">
              <a:spcBef>
                <a:spcPts val="0"/>
              </a:spcBef>
              <a:spcAft>
                <a:spcPts val="0"/>
              </a:spcAft>
              <a:buClr>
                <a:schemeClr val="dk2"/>
              </a:buClr>
              <a:buSzPts val="4400"/>
              <a:buNone/>
              <a:defRPr>
                <a:solidFill>
                  <a:schemeClr val="dk2"/>
                </a:solidFill>
              </a:defRPr>
            </a:lvl2pPr>
            <a:lvl3pPr lvl="2" rtl="0">
              <a:spcBef>
                <a:spcPts val="0"/>
              </a:spcBef>
              <a:spcAft>
                <a:spcPts val="0"/>
              </a:spcAft>
              <a:buClr>
                <a:schemeClr val="dk2"/>
              </a:buClr>
              <a:buSzPts val="4400"/>
              <a:buNone/>
              <a:defRPr>
                <a:solidFill>
                  <a:schemeClr val="dk2"/>
                </a:solidFill>
              </a:defRPr>
            </a:lvl3pPr>
            <a:lvl4pPr lvl="3" rtl="0">
              <a:spcBef>
                <a:spcPts val="0"/>
              </a:spcBef>
              <a:spcAft>
                <a:spcPts val="0"/>
              </a:spcAft>
              <a:buClr>
                <a:schemeClr val="dk2"/>
              </a:buClr>
              <a:buSzPts val="4400"/>
              <a:buNone/>
              <a:defRPr>
                <a:solidFill>
                  <a:schemeClr val="dk2"/>
                </a:solidFill>
              </a:defRPr>
            </a:lvl4pPr>
            <a:lvl5pPr lvl="4" rtl="0">
              <a:spcBef>
                <a:spcPts val="0"/>
              </a:spcBef>
              <a:spcAft>
                <a:spcPts val="0"/>
              </a:spcAft>
              <a:buClr>
                <a:schemeClr val="dk2"/>
              </a:buClr>
              <a:buSzPts val="4400"/>
              <a:buNone/>
              <a:defRPr>
                <a:solidFill>
                  <a:schemeClr val="dk2"/>
                </a:solidFill>
              </a:defRPr>
            </a:lvl5pPr>
            <a:lvl6pPr lvl="5" rtl="0">
              <a:spcBef>
                <a:spcPts val="0"/>
              </a:spcBef>
              <a:spcAft>
                <a:spcPts val="0"/>
              </a:spcAft>
              <a:buClr>
                <a:schemeClr val="dk2"/>
              </a:buClr>
              <a:buSzPts val="4400"/>
              <a:buNone/>
              <a:defRPr>
                <a:solidFill>
                  <a:schemeClr val="dk2"/>
                </a:solidFill>
              </a:defRPr>
            </a:lvl6pPr>
            <a:lvl7pPr lvl="6" rtl="0">
              <a:spcBef>
                <a:spcPts val="0"/>
              </a:spcBef>
              <a:spcAft>
                <a:spcPts val="0"/>
              </a:spcAft>
              <a:buClr>
                <a:schemeClr val="dk2"/>
              </a:buClr>
              <a:buSzPts val="4400"/>
              <a:buNone/>
              <a:defRPr>
                <a:solidFill>
                  <a:schemeClr val="dk2"/>
                </a:solidFill>
              </a:defRPr>
            </a:lvl7pPr>
            <a:lvl8pPr lvl="7" rtl="0">
              <a:spcBef>
                <a:spcPts val="0"/>
              </a:spcBef>
              <a:spcAft>
                <a:spcPts val="0"/>
              </a:spcAft>
              <a:buClr>
                <a:schemeClr val="dk2"/>
              </a:buClr>
              <a:buSzPts val="4400"/>
              <a:buNone/>
              <a:defRPr>
                <a:solidFill>
                  <a:schemeClr val="dk2"/>
                </a:solidFill>
              </a:defRPr>
            </a:lvl8pPr>
            <a:lvl9pPr lvl="8" rtl="0">
              <a:spcBef>
                <a:spcPts val="0"/>
              </a:spcBef>
              <a:spcAft>
                <a:spcPts val="0"/>
              </a:spcAft>
              <a:buClr>
                <a:schemeClr val="dk2"/>
              </a:buClr>
              <a:buSzPts val="4400"/>
              <a:buNone/>
              <a:defRPr>
                <a:solidFill>
                  <a:schemeClr val="dk2"/>
                </a:solidFill>
              </a:defRPr>
            </a:lvl9pPr>
          </a:lstStyle>
          <a:p/>
        </p:txBody>
      </p:sp>
      <p:sp>
        <p:nvSpPr>
          <p:cNvPr id="164" name="Google Shape;164;p17"/>
          <p:cNvSpPr txBox="1"/>
          <p:nvPr>
            <p:ph idx="1" type="subTitle"/>
          </p:nvPr>
        </p:nvSpPr>
        <p:spPr>
          <a:xfrm>
            <a:off x="6601968" y="2624328"/>
            <a:ext cx="1719000" cy="338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a:solidFill>
                  <a:schemeClr val="accent3"/>
                </a:solidFill>
              </a:defRPr>
            </a:lvl1pPr>
            <a:lvl2pPr lvl="1" rtl="0">
              <a:spcBef>
                <a:spcPts val="0"/>
              </a:spcBef>
              <a:spcAft>
                <a:spcPts val="0"/>
              </a:spcAft>
              <a:buNone/>
              <a:defRPr b="1">
                <a:solidFill>
                  <a:schemeClr val="accent3"/>
                </a:solidFill>
              </a:defRPr>
            </a:lvl2pPr>
            <a:lvl3pPr lvl="2" rtl="0">
              <a:spcBef>
                <a:spcPts val="0"/>
              </a:spcBef>
              <a:spcAft>
                <a:spcPts val="0"/>
              </a:spcAft>
              <a:buNone/>
              <a:defRPr b="1">
                <a:solidFill>
                  <a:schemeClr val="accent3"/>
                </a:solidFill>
              </a:defRPr>
            </a:lvl3pPr>
            <a:lvl4pPr lvl="3" rtl="0">
              <a:spcBef>
                <a:spcPts val="0"/>
              </a:spcBef>
              <a:spcAft>
                <a:spcPts val="0"/>
              </a:spcAft>
              <a:buNone/>
              <a:defRPr b="1">
                <a:solidFill>
                  <a:schemeClr val="accent3"/>
                </a:solidFill>
              </a:defRPr>
            </a:lvl4pPr>
            <a:lvl5pPr lvl="4" rtl="0">
              <a:spcBef>
                <a:spcPts val="0"/>
              </a:spcBef>
              <a:spcAft>
                <a:spcPts val="0"/>
              </a:spcAft>
              <a:buNone/>
              <a:defRPr b="1">
                <a:solidFill>
                  <a:schemeClr val="accent3"/>
                </a:solidFill>
              </a:defRPr>
            </a:lvl5pPr>
            <a:lvl6pPr lvl="5" rtl="0">
              <a:spcBef>
                <a:spcPts val="0"/>
              </a:spcBef>
              <a:spcAft>
                <a:spcPts val="0"/>
              </a:spcAft>
              <a:buNone/>
              <a:defRPr b="1">
                <a:solidFill>
                  <a:schemeClr val="accent3"/>
                </a:solidFill>
              </a:defRPr>
            </a:lvl6pPr>
            <a:lvl7pPr lvl="6" rtl="0">
              <a:spcBef>
                <a:spcPts val="0"/>
              </a:spcBef>
              <a:spcAft>
                <a:spcPts val="0"/>
              </a:spcAft>
              <a:buNone/>
              <a:defRPr b="1">
                <a:solidFill>
                  <a:schemeClr val="accent3"/>
                </a:solidFill>
              </a:defRPr>
            </a:lvl7pPr>
            <a:lvl8pPr lvl="7" rtl="0">
              <a:spcBef>
                <a:spcPts val="0"/>
              </a:spcBef>
              <a:spcAft>
                <a:spcPts val="0"/>
              </a:spcAft>
              <a:buNone/>
              <a:defRPr b="1">
                <a:solidFill>
                  <a:schemeClr val="accent3"/>
                </a:solidFill>
              </a:defRPr>
            </a:lvl8pPr>
            <a:lvl9pPr lvl="8" rtl="0">
              <a:spcBef>
                <a:spcPts val="0"/>
              </a:spcBef>
              <a:spcAft>
                <a:spcPts val="0"/>
              </a:spcAft>
              <a:buNone/>
              <a:defRPr b="1">
                <a:solidFill>
                  <a:schemeClr val="accent3"/>
                </a:solidFill>
              </a:defRPr>
            </a:lvl9pPr>
          </a:lstStyle>
          <a:p/>
        </p:txBody>
      </p:sp>
      <p:sp>
        <p:nvSpPr>
          <p:cNvPr id="165" name="Google Shape;165;p17"/>
          <p:cNvSpPr txBox="1"/>
          <p:nvPr>
            <p:ph idx="2" type="subTitle"/>
          </p:nvPr>
        </p:nvSpPr>
        <p:spPr>
          <a:xfrm>
            <a:off x="4507992" y="2624328"/>
            <a:ext cx="1795200" cy="338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a:solidFill>
                  <a:schemeClr val="accent3"/>
                </a:solidFill>
              </a:defRPr>
            </a:lvl1pPr>
            <a:lvl2pPr lvl="1" rtl="0">
              <a:spcBef>
                <a:spcPts val="0"/>
              </a:spcBef>
              <a:spcAft>
                <a:spcPts val="0"/>
              </a:spcAft>
              <a:buNone/>
              <a:defRPr b="1">
                <a:solidFill>
                  <a:schemeClr val="accent3"/>
                </a:solidFill>
              </a:defRPr>
            </a:lvl2pPr>
            <a:lvl3pPr lvl="2" rtl="0">
              <a:spcBef>
                <a:spcPts val="0"/>
              </a:spcBef>
              <a:spcAft>
                <a:spcPts val="0"/>
              </a:spcAft>
              <a:buNone/>
              <a:defRPr b="1">
                <a:solidFill>
                  <a:schemeClr val="accent3"/>
                </a:solidFill>
              </a:defRPr>
            </a:lvl3pPr>
            <a:lvl4pPr lvl="3" rtl="0">
              <a:spcBef>
                <a:spcPts val="0"/>
              </a:spcBef>
              <a:spcAft>
                <a:spcPts val="0"/>
              </a:spcAft>
              <a:buNone/>
              <a:defRPr b="1">
                <a:solidFill>
                  <a:schemeClr val="accent3"/>
                </a:solidFill>
              </a:defRPr>
            </a:lvl4pPr>
            <a:lvl5pPr lvl="4" rtl="0">
              <a:spcBef>
                <a:spcPts val="0"/>
              </a:spcBef>
              <a:spcAft>
                <a:spcPts val="0"/>
              </a:spcAft>
              <a:buNone/>
              <a:defRPr b="1">
                <a:solidFill>
                  <a:schemeClr val="accent3"/>
                </a:solidFill>
              </a:defRPr>
            </a:lvl5pPr>
            <a:lvl6pPr lvl="5" rtl="0">
              <a:spcBef>
                <a:spcPts val="0"/>
              </a:spcBef>
              <a:spcAft>
                <a:spcPts val="0"/>
              </a:spcAft>
              <a:buNone/>
              <a:defRPr b="1">
                <a:solidFill>
                  <a:schemeClr val="accent3"/>
                </a:solidFill>
              </a:defRPr>
            </a:lvl6pPr>
            <a:lvl7pPr lvl="6" rtl="0">
              <a:spcBef>
                <a:spcPts val="0"/>
              </a:spcBef>
              <a:spcAft>
                <a:spcPts val="0"/>
              </a:spcAft>
              <a:buNone/>
              <a:defRPr b="1">
                <a:solidFill>
                  <a:schemeClr val="accent3"/>
                </a:solidFill>
              </a:defRPr>
            </a:lvl7pPr>
            <a:lvl8pPr lvl="7" rtl="0">
              <a:spcBef>
                <a:spcPts val="0"/>
              </a:spcBef>
              <a:spcAft>
                <a:spcPts val="0"/>
              </a:spcAft>
              <a:buNone/>
              <a:defRPr b="1">
                <a:solidFill>
                  <a:schemeClr val="accent3"/>
                </a:solidFill>
              </a:defRPr>
            </a:lvl8pPr>
            <a:lvl9pPr lvl="8" rtl="0">
              <a:spcBef>
                <a:spcPts val="0"/>
              </a:spcBef>
              <a:spcAft>
                <a:spcPts val="0"/>
              </a:spcAft>
              <a:buNone/>
              <a:defRPr b="1">
                <a:solidFill>
                  <a:schemeClr val="accent3"/>
                </a:solidFill>
              </a:defRPr>
            </a:lvl9pPr>
          </a:lstStyle>
          <a:p/>
        </p:txBody>
      </p:sp>
      <p:sp>
        <p:nvSpPr>
          <p:cNvPr id="166" name="Google Shape;166;p17"/>
          <p:cNvSpPr txBox="1"/>
          <p:nvPr>
            <p:ph idx="3" type="subTitle"/>
          </p:nvPr>
        </p:nvSpPr>
        <p:spPr>
          <a:xfrm>
            <a:off x="6601968" y="2990088"/>
            <a:ext cx="1719000" cy="850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100">
                <a:solidFill>
                  <a:schemeClr val="dk2"/>
                </a:solidFill>
                <a:latin typeface="Nunito"/>
                <a:ea typeface="Nunito"/>
                <a:cs typeface="Nunito"/>
                <a:sym typeface="Nunito"/>
              </a:defRPr>
            </a:lvl1pPr>
            <a:lvl2pPr lvl="1" rtl="0">
              <a:spcBef>
                <a:spcPts val="0"/>
              </a:spcBef>
              <a:spcAft>
                <a:spcPts val="0"/>
              </a:spcAft>
              <a:buNone/>
              <a:defRPr sz="1100">
                <a:solidFill>
                  <a:schemeClr val="dk2"/>
                </a:solidFill>
                <a:latin typeface="Nunito"/>
                <a:ea typeface="Nunito"/>
                <a:cs typeface="Nunito"/>
                <a:sym typeface="Nunito"/>
              </a:defRPr>
            </a:lvl2pPr>
            <a:lvl3pPr lvl="2" rtl="0">
              <a:spcBef>
                <a:spcPts val="0"/>
              </a:spcBef>
              <a:spcAft>
                <a:spcPts val="0"/>
              </a:spcAft>
              <a:buNone/>
              <a:defRPr sz="1100">
                <a:solidFill>
                  <a:schemeClr val="dk2"/>
                </a:solidFill>
                <a:latin typeface="Nunito"/>
                <a:ea typeface="Nunito"/>
                <a:cs typeface="Nunito"/>
                <a:sym typeface="Nunito"/>
              </a:defRPr>
            </a:lvl3pPr>
            <a:lvl4pPr lvl="3" rtl="0">
              <a:spcBef>
                <a:spcPts val="0"/>
              </a:spcBef>
              <a:spcAft>
                <a:spcPts val="0"/>
              </a:spcAft>
              <a:buNone/>
              <a:defRPr sz="1100">
                <a:solidFill>
                  <a:schemeClr val="dk2"/>
                </a:solidFill>
                <a:latin typeface="Nunito"/>
                <a:ea typeface="Nunito"/>
                <a:cs typeface="Nunito"/>
                <a:sym typeface="Nunito"/>
              </a:defRPr>
            </a:lvl4pPr>
            <a:lvl5pPr lvl="4" rtl="0">
              <a:spcBef>
                <a:spcPts val="0"/>
              </a:spcBef>
              <a:spcAft>
                <a:spcPts val="0"/>
              </a:spcAft>
              <a:buNone/>
              <a:defRPr sz="1100">
                <a:solidFill>
                  <a:schemeClr val="dk2"/>
                </a:solidFill>
                <a:latin typeface="Nunito"/>
                <a:ea typeface="Nunito"/>
                <a:cs typeface="Nunito"/>
                <a:sym typeface="Nunito"/>
              </a:defRPr>
            </a:lvl5pPr>
            <a:lvl6pPr lvl="5" rtl="0">
              <a:spcBef>
                <a:spcPts val="0"/>
              </a:spcBef>
              <a:spcAft>
                <a:spcPts val="0"/>
              </a:spcAft>
              <a:buNone/>
              <a:defRPr sz="1100">
                <a:solidFill>
                  <a:schemeClr val="dk2"/>
                </a:solidFill>
                <a:latin typeface="Nunito"/>
                <a:ea typeface="Nunito"/>
                <a:cs typeface="Nunito"/>
                <a:sym typeface="Nunito"/>
              </a:defRPr>
            </a:lvl6pPr>
            <a:lvl7pPr lvl="6" rtl="0">
              <a:spcBef>
                <a:spcPts val="0"/>
              </a:spcBef>
              <a:spcAft>
                <a:spcPts val="0"/>
              </a:spcAft>
              <a:buNone/>
              <a:defRPr sz="1100">
                <a:solidFill>
                  <a:schemeClr val="dk2"/>
                </a:solidFill>
                <a:latin typeface="Nunito"/>
                <a:ea typeface="Nunito"/>
                <a:cs typeface="Nunito"/>
                <a:sym typeface="Nunito"/>
              </a:defRPr>
            </a:lvl7pPr>
            <a:lvl8pPr lvl="7" rtl="0">
              <a:spcBef>
                <a:spcPts val="0"/>
              </a:spcBef>
              <a:spcAft>
                <a:spcPts val="0"/>
              </a:spcAft>
              <a:buNone/>
              <a:defRPr sz="1100">
                <a:solidFill>
                  <a:schemeClr val="dk2"/>
                </a:solidFill>
                <a:latin typeface="Nunito"/>
                <a:ea typeface="Nunito"/>
                <a:cs typeface="Nunito"/>
                <a:sym typeface="Nunito"/>
              </a:defRPr>
            </a:lvl8pPr>
            <a:lvl9pPr lvl="8" rtl="0">
              <a:spcBef>
                <a:spcPts val="0"/>
              </a:spcBef>
              <a:spcAft>
                <a:spcPts val="0"/>
              </a:spcAft>
              <a:buNone/>
              <a:defRPr sz="1100">
                <a:solidFill>
                  <a:schemeClr val="dk2"/>
                </a:solidFill>
                <a:latin typeface="Nunito"/>
                <a:ea typeface="Nunito"/>
                <a:cs typeface="Nunito"/>
                <a:sym typeface="Nunito"/>
              </a:defRPr>
            </a:lvl9pPr>
          </a:lstStyle>
          <a:p/>
        </p:txBody>
      </p:sp>
      <p:sp>
        <p:nvSpPr>
          <p:cNvPr id="167" name="Google Shape;167;p17"/>
          <p:cNvSpPr txBox="1"/>
          <p:nvPr>
            <p:ph idx="4" type="subTitle"/>
          </p:nvPr>
        </p:nvSpPr>
        <p:spPr>
          <a:xfrm>
            <a:off x="4507992" y="2990088"/>
            <a:ext cx="1795200" cy="850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100">
                <a:solidFill>
                  <a:schemeClr val="dk2"/>
                </a:solidFill>
                <a:latin typeface="Nunito"/>
                <a:ea typeface="Nunito"/>
                <a:cs typeface="Nunito"/>
                <a:sym typeface="Nunito"/>
              </a:defRPr>
            </a:lvl1pPr>
            <a:lvl2pPr lvl="1" rtl="0">
              <a:spcBef>
                <a:spcPts val="0"/>
              </a:spcBef>
              <a:spcAft>
                <a:spcPts val="0"/>
              </a:spcAft>
              <a:buNone/>
              <a:defRPr sz="1100">
                <a:solidFill>
                  <a:schemeClr val="dk2"/>
                </a:solidFill>
                <a:latin typeface="Nunito"/>
                <a:ea typeface="Nunito"/>
                <a:cs typeface="Nunito"/>
                <a:sym typeface="Nunito"/>
              </a:defRPr>
            </a:lvl2pPr>
            <a:lvl3pPr lvl="2" rtl="0">
              <a:spcBef>
                <a:spcPts val="0"/>
              </a:spcBef>
              <a:spcAft>
                <a:spcPts val="0"/>
              </a:spcAft>
              <a:buNone/>
              <a:defRPr sz="1100">
                <a:solidFill>
                  <a:schemeClr val="dk2"/>
                </a:solidFill>
                <a:latin typeface="Nunito"/>
                <a:ea typeface="Nunito"/>
                <a:cs typeface="Nunito"/>
                <a:sym typeface="Nunito"/>
              </a:defRPr>
            </a:lvl3pPr>
            <a:lvl4pPr lvl="3" rtl="0">
              <a:spcBef>
                <a:spcPts val="0"/>
              </a:spcBef>
              <a:spcAft>
                <a:spcPts val="0"/>
              </a:spcAft>
              <a:buNone/>
              <a:defRPr sz="1100">
                <a:solidFill>
                  <a:schemeClr val="dk2"/>
                </a:solidFill>
                <a:latin typeface="Nunito"/>
                <a:ea typeface="Nunito"/>
                <a:cs typeface="Nunito"/>
                <a:sym typeface="Nunito"/>
              </a:defRPr>
            </a:lvl4pPr>
            <a:lvl5pPr lvl="4" rtl="0">
              <a:spcBef>
                <a:spcPts val="0"/>
              </a:spcBef>
              <a:spcAft>
                <a:spcPts val="0"/>
              </a:spcAft>
              <a:buNone/>
              <a:defRPr sz="1100">
                <a:solidFill>
                  <a:schemeClr val="dk2"/>
                </a:solidFill>
                <a:latin typeface="Nunito"/>
                <a:ea typeface="Nunito"/>
                <a:cs typeface="Nunito"/>
                <a:sym typeface="Nunito"/>
              </a:defRPr>
            </a:lvl5pPr>
            <a:lvl6pPr lvl="5" rtl="0">
              <a:spcBef>
                <a:spcPts val="0"/>
              </a:spcBef>
              <a:spcAft>
                <a:spcPts val="0"/>
              </a:spcAft>
              <a:buNone/>
              <a:defRPr sz="1100">
                <a:solidFill>
                  <a:schemeClr val="dk2"/>
                </a:solidFill>
                <a:latin typeface="Nunito"/>
                <a:ea typeface="Nunito"/>
                <a:cs typeface="Nunito"/>
                <a:sym typeface="Nunito"/>
              </a:defRPr>
            </a:lvl6pPr>
            <a:lvl7pPr lvl="6" rtl="0">
              <a:spcBef>
                <a:spcPts val="0"/>
              </a:spcBef>
              <a:spcAft>
                <a:spcPts val="0"/>
              </a:spcAft>
              <a:buNone/>
              <a:defRPr sz="1100">
                <a:solidFill>
                  <a:schemeClr val="dk2"/>
                </a:solidFill>
                <a:latin typeface="Nunito"/>
                <a:ea typeface="Nunito"/>
                <a:cs typeface="Nunito"/>
                <a:sym typeface="Nunito"/>
              </a:defRPr>
            </a:lvl7pPr>
            <a:lvl8pPr lvl="7" rtl="0">
              <a:spcBef>
                <a:spcPts val="0"/>
              </a:spcBef>
              <a:spcAft>
                <a:spcPts val="0"/>
              </a:spcAft>
              <a:buNone/>
              <a:defRPr sz="1100">
                <a:solidFill>
                  <a:schemeClr val="dk2"/>
                </a:solidFill>
                <a:latin typeface="Nunito"/>
                <a:ea typeface="Nunito"/>
                <a:cs typeface="Nunito"/>
                <a:sym typeface="Nunito"/>
              </a:defRPr>
            </a:lvl8pPr>
            <a:lvl9pPr lvl="8" rtl="0">
              <a:spcBef>
                <a:spcPts val="0"/>
              </a:spcBef>
              <a:spcAft>
                <a:spcPts val="0"/>
              </a:spcAft>
              <a:buNone/>
              <a:defRPr sz="1100">
                <a:solidFill>
                  <a:schemeClr val="dk2"/>
                </a:solidFill>
                <a:latin typeface="Nunito"/>
                <a:ea typeface="Nunito"/>
                <a:cs typeface="Nunito"/>
                <a:sym typeface="Nunito"/>
              </a:defRPr>
            </a:lvl9pPr>
          </a:lstStyle>
          <a:p/>
        </p:txBody>
      </p:sp>
      <p:grpSp>
        <p:nvGrpSpPr>
          <p:cNvPr id="168" name="Google Shape;168;p17"/>
          <p:cNvGrpSpPr/>
          <p:nvPr/>
        </p:nvGrpSpPr>
        <p:grpSpPr>
          <a:xfrm rot="-7199902">
            <a:off x="8490743" y="3238181"/>
            <a:ext cx="498929" cy="456303"/>
            <a:chOff x="5177300" y="2314950"/>
            <a:chExt cx="341575" cy="312400"/>
          </a:xfrm>
        </p:grpSpPr>
        <p:sp>
          <p:nvSpPr>
            <p:cNvPr id="169" name="Google Shape;169;p17"/>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7"/>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7"/>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7"/>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7"/>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4" name="Google Shape;174;p17"/>
          <p:cNvSpPr/>
          <p:nvPr/>
        </p:nvSpPr>
        <p:spPr>
          <a:xfrm rot="10800000">
            <a:off x="-358" y="3748816"/>
            <a:ext cx="623145" cy="1178536"/>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5" name="Google Shape;175;p17"/>
          <p:cNvGrpSpPr/>
          <p:nvPr/>
        </p:nvGrpSpPr>
        <p:grpSpPr>
          <a:xfrm rot="8636073">
            <a:off x="213099" y="3687426"/>
            <a:ext cx="498749" cy="456124"/>
            <a:chOff x="5177300" y="2314950"/>
            <a:chExt cx="341575" cy="312400"/>
          </a:xfrm>
        </p:grpSpPr>
        <p:sp>
          <p:nvSpPr>
            <p:cNvPr id="176" name="Google Shape;176;p17"/>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7"/>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7"/>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7"/>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7"/>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1" name="Google Shape;181;p17"/>
          <p:cNvGrpSpPr/>
          <p:nvPr/>
        </p:nvGrpSpPr>
        <p:grpSpPr>
          <a:xfrm>
            <a:off x="6777940" y="-6012"/>
            <a:ext cx="1530964" cy="919336"/>
            <a:chOff x="2960200" y="1284875"/>
            <a:chExt cx="3360325" cy="2018300"/>
          </a:xfrm>
        </p:grpSpPr>
        <p:sp>
          <p:nvSpPr>
            <p:cNvPr id="182" name="Google Shape;182;p17"/>
            <p:cNvSpPr/>
            <p:nvPr/>
          </p:nvSpPr>
          <p:spPr>
            <a:xfrm>
              <a:off x="2960200" y="1284875"/>
              <a:ext cx="3360325" cy="2018300"/>
            </a:xfrm>
            <a:custGeom>
              <a:rect b="b" l="l" r="r" t="t"/>
              <a:pathLst>
                <a:path extrusionOk="0" h="80732" w="134413">
                  <a:moveTo>
                    <a:pt x="722" y="0"/>
                  </a:moveTo>
                  <a:cubicBezTo>
                    <a:pt x="223" y="2442"/>
                    <a:pt x="1" y="4995"/>
                    <a:pt x="56" y="7658"/>
                  </a:cubicBezTo>
                  <a:cubicBezTo>
                    <a:pt x="223" y="18203"/>
                    <a:pt x="5106" y="21976"/>
                    <a:pt x="11266" y="26693"/>
                  </a:cubicBezTo>
                  <a:cubicBezTo>
                    <a:pt x="12876" y="27914"/>
                    <a:pt x="14596" y="29246"/>
                    <a:pt x="16372" y="30745"/>
                  </a:cubicBezTo>
                  <a:cubicBezTo>
                    <a:pt x="24752" y="38015"/>
                    <a:pt x="27804" y="45618"/>
                    <a:pt x="31689" y="55218"/>
                  </a:cubicBezTo>
                  <a:cubicBezTo>
                    <a:pt x="32466" y="57161"/>
                    <a:pt x="33298" y="59159"/>
                    <a:pt x="34186" y="61212"/>
                  </a:cubicBezTo>
                  <a:cubicBezTo>
                    <a:pt x="39125" y="72866"/>
                    <a:pt x="48948" y="79969"/>
                    <a:pt x="60991" y="80635"/>
                  </a:cubicBezTo>
                  <a:cubicBezTo>
                    <a:pt x="61157" y="80691"/>
                    <a:pt x="61268" y="80691"/>
                    <a:pt x="61435" y="80691"/>
                  </a:cubicBezTo>
                  <a:cubicBezTo>
                    <a:pt x="62024" y="80718"/>
                    <a:pt x="62620" y="80731"/>
                    <a:pt x="63220" y="80731"/>
                  </a:cubicBezTo>
                  <a:cubicBezTo>
                    <a:pt x="77442" y="80731"/>
                    <a:pt x="94663" y="73319"/>
                    <a:pt x="104833" y="65652"/>
                  </a:cubicBezTo>
                  <a:cubicBezTo>
                    <a:pt x="115710" y="57383"/>
                    <a:pt x="127642" y="47282"/>
                    <a:pt x="131305" y="31522"/>
                  </a:cubicBezTo>
                  <a:cubicBezTo>
                    <a:pt x="134412" y="18147"/>
                    <a:pt x="125422" y="7825"/>
                    <a:pt x="114212" y="0"/>
                  </a:cubicBezTo>
                  <a:lnTo>
                    <a:pt x="112602" y="0"/>
                  </a:lnTo>
                  <a:cubicBezTo>
                    <a:pt x="124035" y="7769"/>
                    <a:pt x="133469" y="18036"/>
                    <a:pt x="130417" y="31300"/>
                  </a:cubicBezTo>
                  <a:cubicBezTo>
                    <a:pt x="126809" y="46783"/>
                    <a:pt x="115044" y="56772"/>
                    <a:pt x="104278" y="64875"/>
                  </a:cubicBezTo>
                  <a:cubicBezTo>
                    <a:pt x="94181" y="72540"/>
                    <a:pt x="77185" y="79802"/>
                    <a:pt x="63123" y="79802"/>
                  </a:cubicBezTo>
                  <a:cubicBezTo>
                    <a:pt x="62423" y="79802"/>
                    <a:pt x="61731" y="79784"/>
                    <a:pt x="61046" y="79747"/>
                  </a:cubicBezTo>
                  <a:cubicBezTo>
                    <a:pt x="49337" y="79082"/>
                    <a:pt x="39847" y="72200"/>
                    <a:pt x="35019" y="60879"/>
                  </a:cubicBezTo>
                  <a:cubicBezTo>
                    <a:pt x="34131" y="58770"/>
                    <a:pt x="33354" y="56772"/>
                    <a:pt x="32577" y="54885"/>
                  </a:cubicBezTo>
                  <a:cubicBezTo>
                    <a:pt x="28637" y="45118"/>
                    <a:pt x="25529" y="37460"/>
                    <a:pt x="16982" y="30079"/>
                  </a:cubicBezTo>
                  <a:cubicBezTo>
                    <a:pt x="15207" y="28525"/>
                    <a:pt x="13486" y="27193"/>
                    <a:pt x="11821" y="25917"/>
                  </a:cubicBezTo>
                  <a:cubicBezTo>
                    <a:pt x="5606" y="21199"/>
                    <a:pt x="1110" y="17759"/>
                    <a:pt x="1000" y="7658"/>
                  </a:cubicBezTo>
                  <a:cubicBezTo>
                    <a:pt x="944" y="4995"/>
                    <a:pt x="1166" y="2442"/>
                    <a:pt x="166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7"/>
            <p:cNvSpPr/>
            <p:nvPr/>
          </p:nvSpPr>
          <p:spPr>
            <a:xfrm>
              <a:off x="3366700" y="1284875"/>
              <a:ext cx="2491825" cy="1640725"/>
            </a:xfrm>
            <a:custGeom>
              <a:rect b="b" l="l" r="r" t="t"/>
              <a:pathLst>
                <a:path extrusionOk="0" h="65629" w="99673">
                  <a:moveTo>
                    <a:pt x="2942" y="0"/>
                  </a:moveTo>
                  <a:cubicBezTo>
                    <a:pt x="889" y="3885"/>
                    <a:pt x="1" y="8269"/>
                    <a:pt x="334" y="13153"/>
                  </a:cubicBezTo>
                  <a:cubicBezTo>
                    <a:pt x="389" y="14040"/>
                    <a:pt x="500" y="14873"/>
                    <a:pt x="667" y="15650"/>
                  </a:cubicBezTo>
                  <a:cubicBezTo>
                    <a:pt x="1666" y="21255"/>
                    <a:pt x="4774" y="23752"/>
                    <a:pt x="8714" y="26860"/>
                  </a:cubicBezTo>
                  <a:cubicBezTo>
                    <a:pt x="9879" y="27803"/>
                    <a:pt x="11045" y="28691"/>
                    <a:pt x="12266" y="29801"/>
                  </a:cubicBezTo>
                  <a:cubicBezTo>
                    <a:pt x="18148" y="35018"/>
                    <a:pt x="20479" y="40456"/>
                    <a:pt x="23420" y="47282"/>
                  </a:cubicBezTo>
                  <a:cubicBezTo>
                    <a:pt x="24031" y="48614"/>
                    <a:pt x="24641" y="50057"/>
                    <a:pt x="25252" y="51500"/>
                  </a:cubicBezTo>
                  <a:cubicBezTo>
                    <a:pt x="29025" y="59769"/>
                    <a:pt x="36074" y="64875"/>
                    <a:pt x="44675" y="65596"/>
                  </a:cubicBezTo>
                  <a:lnTo>
                    <a:pt x="45563" y="65596"/>
                  </a:lnTo>
                  <a:cubicBezTo>
                    <a:pt x="46018" y="65618"/>
                    <a:pt x="46477" y="65629"/>
                    <a:pt x="46941" y="65629"/>
                  </a:cubicBezTo>
                  <a:cubicBezTo>
                    <a:pt x="56955" y="65629"/>
                    <a:pt x="68991" y="60593"/>
                    <a:pt x="76364" y="55607"/>
                  </a:cubicBezTo>
                  <a:cubicBezTo>
                    <a:pt x="84577" y="50057"/>
                    <a:pt x="94345" y="42177"/>
                    <a:pt x="97175" y="29968"/>
                  </a:cubicBezTo>
                  <a:cubicBezTo>
                    <a:pt x="99672" y="19424"/>
                    <a:pt x="93013" y="9490"/>
                    <a:pt x="77418" y="444"/>
                  </a:cubicBezTo>
                  <a:cubicBezTo>
                    <a:pt x="77141" y="277"/>
                    <a:pt x="76863" y="166"/>
                    <a:pt x="76586" y="0"/>
                  </a:cubicBezTo>
                  <a:lnTo>
                    <a:pt x="74699" y="0"/>
                  </a:lnTo>
                  <a:cubicBezTo>
                    <a:pt x="75420" y="388"/>
                    <a:pt x="76197" y="832"/>
                    <a:pt x="76919" y="1276"/>
                  </a:cubicBezTo>
                  <a:cubicBezTo>
                    <a:pt x="92125" y="10045"/>
                    <a:pt x="98673" y="19646"/>
                    <a:pt x="96287" y="29801"/>
                  </a:cubicBezTo>
                  <a:cubicBezTo>
                    <a:pt x="93512" y="41622"/>
                    <a:pt x="83911" y="49391"/>
                    <a:pt x="75864" y="54830"/>
                  </a:cubicBezTo>
                  <a:cubicBezTo>
                    <a:pt x="68554" y="59755"/>
                    <a:pt x="56692" y="64728"/>
                    <a:pt x="46837" y="64728"/>
                  </a:cubicBezTo>
                  <a:cubicBezTo>
                    <a:pt x="46143" y="64728"/>
                    <a:pt x="45459" y="64704"/>
                    <a:pt x="44786" y="64653"/>
                  </a:cubicBezTo>
                  <a:cubicBezTo>
                    <a:pt x="36517" y="63987"/>
                    <a:pt x="29747" y="59048"/>
                    <a:pt x="26140" y="51112"/>
                  </a:cubicBezTo>
                  <a:cubicBezTo>
                    <a:pt x="25474" y="49669"/>
                    <a:pt x="24863" y="48281"/>
                    <a:pt x="24253" y="46894"/>
                  </a:cubicBezTo>
                  <a:cubicBezTo>
                    <a:pt x="21423" y="40234"/>
                    <a:pt x="18925" y="34463"/>
                    <a:pt x="12876" y="29080"/>
                  </a:cubicBezTo>
                  <a:cubicBezTo>
                    <a:pt x="11655" y="28025"/>
                    <a:pt x="10434" y="27082"/>
                    <a:pt x="9324" y="26139"/>
                  </a:cubicBezTo>
                  <a:cubicBezTo>
                    <a:pt x="5495" y="23142"/>
                    <a:pt x="2498" y="20755"/>
                    <a:pt x="1555" y="15483"/>
                  </a:cubicBezTo>
                  <a:cubicBezTo>
                    <a:pt x="1444" y="14762"/>
                    <a:pt x="1333" y="13985"/>
                    <a:pt x="1277" y="13097"/>
                  </a:cubicBezTo>
                  <a:cubicBezTo>
                    <a:pt x="944" y="8213"/>
                    <a:pt x="1888" y="3829"/>
                    <a:pt x="399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7"/>
            <p:cNvSpPr/>
            <p:nvPr/>
          </p:nvSpPr>
          <p:spPr>
            <a:xfrm>
              <a:off x="3771825" y="1284875"/>
              <a:ext cx="1623300" cy="1265775"/>
            </a:xfrm>
            <a:custGeom>
              <a:rect b="b" l="l" r="r" t="t"/>
              <a:pathLst>
                <a:path extrusionOk="0" h="50631" w="64932">
                  <a:moveTo>
                    <a:pt x="8436" y="0"/>
                  </a:moveTo>
                  <a:cubicBezTo>
                    <a:pt x="5772" y="2775"/>
                    <a:pt x="2998" y="6049"/>
                    <a:pt x="1499" y="9268"/>
                  </a:cubicBezTo>
                  <a:cubicBezTo>
                    <a:pt x="223" y="11932"/>
                    <a:pt x="1" y="15039"/>
                    <a:pt x="722" y="18702"/>
                  </a:cubicBezTo>
                  <a:cubicBezTo>
                    <a:pt x="778" y="19202"/>
                    <a:pt x="889" y="19701"/>
                    <a:pt x="1055" y="20145"/>
                  </a:cubicBezTo>
                  <a:cubicBezTo>
                    <a:pt x="1999" y="23419"/>
                    <a:pt x="3941" y="25084"/>
                    <a:pt x="6216" y="27026"/>
                  </a:cubicBezTo>
                  <a:cubicBezTo>
                    <a:pt x="6827" y="27581"/>
                    <a:pt x="7548" y="28192"/>
                    <a:pt x="8214" y="28802"/>
                  </a:cubicBezTo>
                  <a:cubicBezTo>
                    <a:pt x="11600" y="31966"/>
                    <a:pt x="13209" y="35240"/>
                    <a:pt x="15096" y="39069"/>
                  </a:cubicBezTo>
                  <a:cubicBezTo>
                    <a:pt x="15484" y="39957"/>
                    <a:pt x="15928" y="40845"/>
                    <a:pt x="16428" y="41788"/>
                  </a:cubicBezTo>
                  <a:cubicBezTo>
                    <a:pt x="18981" y="46727"/>
                    <a:pt x="23254" y="49780"/>
                    <a:pt x="28415" y="50501"/>
                  </a:cubicBezTo>
                  <a:cubicBezTo>
                    <a:pt x="28859" y="50557"/>
                    <a:pt x="29303" y="50557"/>
                    <a:pt x="29802" y="50612"/>
                  </a:cubicBezTo>
                  <a:cubicBezTo>
                    <a:pt x="30080" y="50624"/>
                    <a:pt x="30363" y="50630"/>
                    <a:pt x="30649" y="50630"/>
                  </a:cubicBezTo>
                  <a:cubicBezTo>
                    <a:pt x="35632" y="50630"/>
                    <a:pt x="41915" y="48819"/>
                    <a:pt x="47950" y="45618"/>
                  </a:cubicBezTo>
                  <a:cubicBezTo>
                    <a:pt x="56385" y="41067"/>
                    <a:pt x="61491" y="35351"/>
                    <a:pt x="63156" y="28469"/>
                  </a:cubicBezTo>
                  <a:cubicBezTo>
                    <a:pt x="64931" y="20922"/>
                    <a:pt x="60325" y="13097"/>
                    <a:pt x="50502" y="7048"/>
                  </a:cubicBezTo>
                  <a:cubicBezTo>
                    <a:pt x="48061" y="5550"/>
                    <a:pt x="45341" y="4218"/>
                    <a:pt x="43010" y="2997"/>
                  </a:cubicBezTo>
                  <a:lnTo>
                    <a:pt x="41845" y="2386"/>
                  </a:lnTo>
                  <a:cubicBezTo>
                    <a:pt x="40069" y="1498"/>
                    <a:pt x="38238" y="777"/>
                    <a:pt x="36406" y="55"/>
                  </a:cubicBezTo>
                  <a:lnTo>
                    <a:pt x="36295" y="0"/>
                  </a:lnTo>
                  <a:lnTo>
                    <a:pt x="33798" y="0"/>
                  </a:lnTo>
                  <a:cubicBezTo>
                    <a:pt x="34575" y="333"/>
                    <a:pt x="35296" y="610"/>
                    <a:pt x="36073" y="888"/>
                  </a:cubicBezTo>
                  <a:cubicBezTo>
                    <a:pt x="37849" y="1609"/>
                    <a:pt x="39681" y="2331"/>
                    <a:pt x="41401" y="3219"/>
                  </a:cubicBezTo>
                  <a:lnTo>
                    <a:pt x="42566" y="3829"/>
                  </a:lnTo>
                  <a:cubicBezTo>
                    <a:pt x="44953" y="4995"/>
                    <a:pt x="47617" y="6382"/>
                    <a:pt x="50058" y="7880"/>
                  </a:cubicBezTo>
                  <a:cubicBezTo>
                    <a:pt x="54498" y="10600"/>
                    <a:pt x="64654" y="18092"/>
                    <a:pt x="62212" y="28247"/>
                  </a:cubicBezTo>
                  <a:cubicBezTo>
                    <a:pt x="60658" y="34851"/>
                    <a:pt x="55719" y="40401"/>
                    <a:pt x="47561" y="44785"/>
                  </a:cubicBezTo>
                  <a:cubicBezTo>
                    <a:pt x="41681" y="47940"/>
                    <a:pt x="35595" y="49695"/>
                    <a:pt x="30757" y="49695"/>
                  </a:cubicBezTo>
                  <a:cubicBezTo>
                    <a:pt x="29979" y="49695"/>
                    <a:pt x="29233" y="49650"/>
                    <a:pt x="28526" y="49558"/>
                  </a:cubicBezTo>
                  <a:cubicBezTo>
                    <a:pt x="23642" y="48947"/>
                    <a:pt x="19647" y="46006"/>
                    <a:pt x="17260" y="41344"/>
                  </a:cubicBezTo>
                  <a:cubicBezTo>
                    <a:pt x="16761" y="40456"/>
                    <a:pt x="16317" y="39569"/>
                    <a:pt x="15928" y="38681"/>
                  </a:cubicBezTo>
                  <a:cubicBezTo>
                    <a:pt x="13986" y="34796"/>
                    <a:pt x="12321" y="31411"/>
                    <a:pt x="8825" y="28136"/>
                  </a:cubicBezTo>
                  <a:cubicBezTo>
                    <a:pt x="8159" y="27470"/>
                    <a:pt x="7493" y="26915"/>
                    <a:pt x="6827" y="26361"/>
                  </a:cubicBezTo>
                  <a:cubicBezTo>
                    <a:pt x="4552" y="24418"/>
                    <a:pt x="2776" y="22864"/>
                    <a:pt x="1943" y="19923"/>
                  </a:cubicBezTo>
                  <a:cubicBezTo>
                    <a:pt x="1832" y="19479"/>
                    <a:pt x="1721" y="19035"/>
                    <a:pt x="1610" y="18536"/>
                  </a:cubicBezTo>
                  <a:cubicBezTo>
                    <a:pt x="944" y="14984"/>
                    <a:pt x="1166" y="12209"/>
                    <a:pt x="2332" y="9656"/>
                  </a:cubicBezTo>
                  <a:cubicBezTo>
                    <a:pt x="3886" y="6327"/>
                    <a:pt x="6938" y="2830"/>
                    <a:pt x="971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7"/>
            <p:cNvSpPr/>
            <p:nvPr/>
          </p:nvSpPr>
          <p:spPr>
            <a:xfrm>
              <a:off x="4074300" y="1451350"/>
              <a:ext cx="856050" cy="734300"/>
            </a:xfrm>
            <a:custGeom>
              <a:rect b="b" l="l" r="r" t="t"/>
              <a:pathLst>
                <a:path extrusionOk="0" h="29372" w="34242">
                  <a:moveTo>
                    <a:pt x="12542" y="888"/>
                  </a:moveTo>
                  <a:cubicBezTo>
                    <a:pt x="14207" y="1388"/>
                    <a:pt x="23530" y="5106"/>
                    <a:pt x="27249" y="7770"/>
                  </a:cubicBezTo>
                  <a:cubicBezTo>
                    <a:pt x="31300" y="10711"/>
                    <a:pt x="33298" y="15262"/>
                    <a:pt x="32354" y="19646"/>
                  </a:cubicBezTo>
                  <a:cubicBezTo>
                    <a:pt x="31522" y="23808"/>
                    <a:pt x="28192" y="26971"/>
                    <a:pt x="23364" y="28026"/>
                  </a:cubicBezTo>
                  <a:cubicBezTo>
                    <a:pt x="22092" y="28315"/>
                    <a:pt x="20959" y="28448"/>
                    <a:pt x="19937" y="28448"/>
                  </a:cubicBezTo>
                  <a:cubicBezTo>
                    <a:pt x="15073" y="28448"/>
                    <a:pt x="12722" y="25424"/>
                    <a:pt x="9878" y="21755"/>
                  </a:cubicBezTo>
                  <a:cubicBezTo>
                    <a:pt x="8768" y="20367"/>
                    <a:pt x="7659" y="18925"/>
                    <a:pt x="6327" y="17482"/>
                  </a:cubicBezTo>
                  <a:cubicBezTo>
                    <a:pt x="5550" y="16705"/>
                    <a:pt x="4828" y="16039"/>
                    <a:pt x="4162" y="15539"/>
                  </a:cubicBezTo>
                  <a:cubicBezTo>
                    <a:pt x="2109" y="13763"/>
                    <a:pt x="1110" y="12931"/>
                    <a:pt x="2331" y="9324"/>
                  </a:cubicBezTo>
                  <a:cubicBezTo>
                    <a:pt x="3718" y="5439"/>
                    <a:pt x="8990" y="1055"/>
                    <a:pt x="12542" y="888"/>
                  </a:cubicBezTo>
                  <a:close/>
                  <a:moveTo>
                    <a:pt x="12598" y="0"/>
                  </a:moveTo>
                  <a:cubicBezTo>
                    <a:pt x="8657" y="111"/>
                    <a:pt x="2997" y="4773"/>
                    <a:pt x="1498" y="9046"/>
                  </a:cubicBezTo>
                  <a:cubicBezTo>
                    <a:pt x="0" y="13209"/>
                    <a:pt x="1498" y="14485"/>
                    <a:pt x="3552" y="16205"/>
                  </a:cubicBezTo>
                  <a:cubicBezTo>
                    <a:pt x="4218" y="16760"/>
                    <a:pt x="4939" y="17371"/>
                    <a:pt x="5661" y="18148"/>
                  </a:cubicBezTo>
                  <a:cubicBezTo>
                    <a:pt x="6993" y="19535"/>
                    <a:pt x="8102" y="20922"/>
                    <a:pt x="9157" y="22310"/>
                  </a:cubicBezTo>
                  <a:cubicBezTo>
                    <a:pt x="11932" y="25917"/>
                    <a:pt x="14429" y="29136"/>
                    <a:pt x="19424" y="29358"/>
                  </a:cubicBezTo>
                  <a:cubicBezTo>
                    <a:pt x="19617" y="29367"/>
                    <a:pt x="19814" y="29371"/>
                    <a:pt x="20016" y="29371"/>
                  </a:cubicBezTo>
                  <a:cubicBezTo>
                    <a:pt x="21088" y="29371"/>
                    <a:pt x="22278" y="29241"/>
                    <a:pt x="23586" y="28914"/>
                  </a:cubicBezTo>
                  <a:cubicBezTo>
                    <a:pt x="28747" y="27804"/>
                    <a:pt x="32354" y="24363"/>
                    <a:pt x="33298" y="19813"/>
                  </a:cubicBezTo>
                  <a:cubicBezTo>
                    <a:pt x="34241" y="15095"/>
                    <a:pt x="32132" y="10212"/>
                    <a:pt x="27748" y="7048"/>
                  </a:cubicBezTo>
                  <a:cubicBezTo>
                    <a:pt x="23752" y="4163"/>
                    <a:pt x="14041" y="389"/>
                    <a:pt x="1270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6" name="Google Shape;186;p17"/>
          <p:cNvSpPr/>
          <p:nvPr/>
        </p:nvSpPr>
        <p:spPr>
          <a:xfrm flipH="1">
            <a:off x="5787520" y="4616875"/>
            <a:ext cx="1677581" cy="526706"/>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accent6"/>
        </a:solidFill>
      </p:bgPr>
    </p:bg>
    <p:spTree>
      <p:nvGrpSpPr>
        <p:cNvPr id="187" name="Shape 187"/>
        <p:cNvGrpSpPr/>
        <p:nvPr/>
      </p:nvGrpSpPr>
      <p:grpSpPr>
        <a:xfrm>
          <a:off x="0" y="0"/>
          <a:ext cx="0" cy="0"/>
          <a:chOff x="0" y="0"/>
          <a:chExt cx="0" cy="0"/>
        </a:xfrm>
      </p:grpSpPr>
      <p:sp>
        <p:nvSpPr>
          <p:cNvPr id="188" name="Google Shape;188;p18"/>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8"/>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8"/>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8"/>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8"/>
          <p:cNvSpPr/>
          <p:nvPr/>
        </p:nvSpPr>
        <p:spPr>
          <a:xfrm>
            <a:off x="8835739" y="1063523"/>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8"/>
          <p:cNvSpPr/>
          <p:nvPr/>
        </p:nvSpPr>
        <p:spPr>
          <a:xfrm>
            <a:off x="-13710" y="1044872"/>
            <a:ext cx="3337" cy="57908"/>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8"/>
          <p:cNvSpPr/>
          <p:nvPr/>
        </p:nvSpPr>
        <p:spPr>
          <a:xfrm>
            <a:off x="-3538"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8"/>
          <p:cNvSpPr/>
          <p:nvPr/>
        </p:nvSpPr>
        <p:spPr>
          <a:xfrm rot="10800000">
            <a:off x="-6845" y="2724174"/>
            <a:ext cx="591572" cy="926514"/>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8"/>
          <p:cNvSpPr/>
          <p:nvPr/>
        </p:nvSpPr>
        <p:spPr>
          <a:xfrm rot="10800000">
            <a:off x="-6841" y="2922321"/>
            <a:ext cx="624069" cy="1181571"/>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8"/>
          <p:cNvSpPr txBox="1"/>
          <p:nvPr>
            <p:ph type="title"/>
          </p:nvPr>
        </p:nvSpPr>
        <p:spPr>
          <a:xfrm>
            <a:off x="1435608" y="418374"/>
            <a:ext cx="6276900" cy="576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400"/>
              <a:buNone/>
              <a:defRPr/>
            </a:lvl1pPr>
            <a:lvl2pPr lvl="1" rtl="0">
              <a:spcBef>
                <a:spcPts val="0"/>
              </a:spcBef>
              <a:spcAft>
                <a:spcPts val="0"/>
              </a:spcAft>
              <a:buSzPts val="4400"/>
              <a:buNone/>
              <a:defRPr/>
            </a:lvl2pPr>
            <a:lvl3pPr lvl="2" rtl="0">
              <a:spcBef>
                <a:spcPts val="0"/>
              </a:spcBef>
              <a:spcAft>
                <a:spcPts val="0"/>
              </a:spcAft>
              <a:buSzPts val="4400"/>
              <a:buNone/>
              <a:defRPr/>
            </a:lvl3pPr>
            <a:lvl4pPr lvl="3" rtl="0">
              <a:spcBef>
                <a:spcPts val="0"/>
              </a:spcBef>
              <a:spcAft>
                <a:spcPts val="0"/>
              </a:spcAft>
              <a:buSzPts val="4400"/>
              <a:buNone/>
              <a:defRPr/>
            </a:lvl4pPr>
            <a:lvl5pPr lvl="4" rtl="0">
              <a:spcBef>
                <a:spcPts val="0"/>
              </a:spcBef>
              <a:spcAft>
                <a:spcPts val="0"/>
              </a:spcAft>
              <a:buSzPts val="4400"/>
              <a:buNone/>
              <a:defRPr/>
            </a:lvl5pPr>
            <a:lvl6pPr lvl="5" rtl="0">
              <a:spcBef>
                <a:spcPts val="0"/>
              </a:spcBef>
              <a:spcAft>
                <a:spcPts val="0"/>
              </a:spcAft>
              <a:buSzPts val="4400"/>
              <a:buNone/>
              <a:defRPr/>
            </a:lvl6pPr>
            <a:lvl7pPr lvl="6" rtl="0">
              <a:spcBef>
                <a:spcPts val="0"/>
              </a:spcBef>
              <a:spcAft>
                <a:spcPts val="0"/>
              </a:spcAft>
              <a:buSzPts val="4400"/>
              <a:buNone/>
              <a:defRPr/>
            </a:lvl7pPr>
            <a:lvl8pPr lvl="7" rtl="0">
              <a:spcBef>
                <a:spcPts val="0"/>
              </a:spcBef>
              <a:spcAft>
                <a:spcPts val="0"/>
              </a:spcAft>
              <a:buSzPts val="4400"/>
              <a:buNone/>
              <a:defRPr/>
            </a:lvl8pPr>
            <a:lvl9pPr lvl="8" rtl="0">
              <a:spcBef>
                <a:spcPts val="0"/>
              </a:spcBef>
              <a:spcAft>
                <a:spcPts val="0"/>
              </a:spcAft>
              <a:buSzPts val="4400"/>
              <a:buNone/>
              <a:defRPr/>
            </a:lvl9pPr>
          </a:lstStyle>
          <a:p/>
        </p:txBody>
      </p:sp>
      <p:grpSp>
        <p:nvGrpSpPr>
          <p:cNvPr id="198" name="Google Shape;198;p18"/>
          <p:cNvGrpSpPr/>
          <p:nvPr/>
        </p:nvGrpSpPr>
        <p:grpSpPr>
          <a:xfrm>
            <a:off x="182299" y="4569347"/>
            <a:ext cx="624055" cy="466160"/>
            <a:chOff x="1095624" y="4433147"/>
            <a:chExt cx="624055" cy="466160"/>
          </a:xfrm>
        </p:grpSpPr>
        <p:sp>
          <p:nvSpPr>
            <p:cNvPr id="199" name="Google Shape;199;p18"/>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8"/>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8"/>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8"/>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8"/>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4" name="Google Shape;204;p18"/>
          <p:cNvSpPr/>
          <p:nvPr/>
        </p:nvSpPr>
        <p:spPr>
          <a:xfrm>
            <a:off x="8093678" y="-1201"/>
            <a:ext cx="1060010" cy="1708218"/>
          </a:xfrm>
          <a:custGeom>
            <a:rect b="b" l="l" r="r" t="t"/>
            <a:pathLst>
              <a:path extrusionOk="0" h="61210" w="37949">
                <a:moveTo>
                  <a:pt x="0" y="0"/>
                </a:moveTo>
                <a:cubicBezTo>
                  <a:pt x="414" y="1077"/>
                  <a:pt x="870" y="2134"/>
                  <a:pt x="1305" y="3128"/>
                </a:cubicBezTo>
                <a:cubicBezTo>
                  <a:pt x="6442" y="14686"/>
                  <a:pt x="12449" y="25023"/>
                  <a:pt x="18415" y="35297"/>
                </a:cubicBezTo>
                <a:cubicBezTo>
                  <a:pt x="22641" y="42547"/>
                  <a:pt x="26908" y="49859"/>
                  <a:pt x="31817" y="55410"/>
                </a:cubicBezTo>
                <a:cubicBezTo>
                  <a:pt x="33785" y="57626"/>
                  <a:pt x="35835" y="59532"/>
                  <a:pt x="37948" y="61210"/>
                </a:cubicBezTo>
                <a:lnTo>
                  <a:pt x="3794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DACB"/>
              </a:solidFill>
            </a:endParaRPr>
          </a:p>
        </p:txBody>
      </p:sp>
      <p:grpSp>
        <p:nvGrpSpPr>
          <p:cNvPr id="205" name="Google Shape;205;p18"/>
          <p:cNvGrpSpPr/>
          <p:nvPr/>
        </p:nvGrpSpPr>
        <p:grpSpPr>
          <a:xfrm rot="5400000">
            <a:off x="8121733" y="2777755"/>
            <a:ext cx="1232802" cy="819326"/>
            <a:chOff x="5963133" y="2001105"/>
            <a:chExt cx="1232802" cy="819326"/>
          </a:xfrm>
        </p:grpSpPr>
        <p:sp>
          <p:nvSpPr>
            <p:cNvPr id="206" name="Google Shape;206;p18"/>
            <p:cNvSpPr/>
            <p:nvPr/>
          </p:nvSpPr>
          <p:spPr>
            <a:xfrm>
              <a:off x="5963133" y="2001105"/>
              <a:ext cx="1232802" cy="819326"/>
            </a:xfrm>
            <a:custGeom>
              <a:rect b="b" l="l" r="r" t="t"/>
              <a:pathLst>
                <a:path extrusionOk="0" h="25562" w="38426">
                  <a:moveTo>
                    <a:pt x="3253" y="0"/>
                  </a:moveTo>
                  <a:cubicBezTo>
                    <a:pt x="3212" y="41"/>
                    <a:pt x="3170" y="83"/>
                    <a:pt x="3129" y="124"/>
                  </a:cubicBezTo>
                  <a:cubicBezTo>
                    <a:pt x="2860" y="435"/>
                    <a:pt x="2694" y="849"/>
                    <a:pt x="2570" y="1222"/>
                  </a:cubicBezTo>
                  <a:cubicBezTo>
                    <a:pt x="1782" y="3584"/>
                    <a:pt x="312" y="7975"/>
                    <a:pt x="125" y="11372"/>
                  </a:cubicBezTo>
                  <a:cubicBezTo>
                    <a:pt x="1" y="13796"/>
                    <a:pt x="726" y="16053"/>
                    <a:pt x="2321" y="18042"/>
                  </a:cubicBezTo>
                  <a:cubicBezTo>
                    <a:pt x="4085" y="20280"/>
                    <a:pt x="5745" y="20469"/>
                    <a:pt x="7746" y="20469"/>
                  </a:cubicBezTo>
                  <a:cubicBezTo>
                    <a:pt x="7930" y="20469"/>
                    <a:pt x="8117" y="20467"/>
                    <a:pt x="8307" y="20465"/>
                  </a:cubicBezTo>
                  <a:cubicBezTo>
                    <a:pt x="8908" y="20465"/>
                    <a:pt x="9509" y="20465"/>
                    <a:pt x="10172" y="20507"/>
                  </a:cubicBezTo>
                  <a:cubicBezTo>
                    <a:pt x="13258" y="20693"/>
                    <a:pt x="15267" y="21853"/>
                    <a:pt x="17794" y="23345"/>
                  </a:cubicBezTo>
                  <a:cubicBezTo>
                    <a:pt x="18291" y="23635"/>
                    <a:pt x="18830" y="23945"/>
                    <a:pt x="19389" y="24277"/>
                  </a:cubicBezTo>
                  <a:cubicBezTo>
                    <a:pt x="20922" y="25126"/>
                    <a:pt x="22517" y="25561"/>
                    <a:pt x="24091" y="25561"/>
                  </a:cubicBezTo>
                  <a:cubicBezTo>
                    <a:pt x="25831" y="25561"/>
                    <a:pt x="27530" y="25043"/>
                    <a:pt x="29063" y="23987"/>
                  </a:cubicBezTo>
                  <a:cubicBezTo>
                    <a:pt x="32543" y="21605"/>
                    <a:pt x="35401" y="16592"/>
                    <a:pt x="36437" y="12863"/>
                  </a:cubicBezTo>
                  <a:cubicBezTo>
                    <a:pt x="37473" y="9073"/>
                    <a:pt x="38426" y="4661"/>
                    <a:pt x="36478" y="394"/>
                  </a:cubicBezTo>
                  <a:cubicBezTo>
                    <a:pt x="36416" y="269"/>
                    <a:pt x="36333" y="124"/>
                    <a:pt x="36271" y="0"/>
                  </a:cubicBezTo>
                  <a:lnTo>
                    <a:pt x="35463" y="0"/>
                  </a:lnTo>
                  <a:cubicBezTo>
                    <a:pt x="35608" y="228"/>
                    <a:pt x="35733" y="435"/>
                    <a:pt x="35836" y="684"/>
                  </a:cubicBezTo>
                  <a:cubicBezTo>
                    <a:pt x="37701" y="4744"/>
                    <a:pt x="36768" y="9011"/>
                    <a:pt x="35774" y="12677"/>
                  </a:cubicBezTo>
                  <a:cubicBezTo>
                    <a:pt x="34780" y="16281"/>
                    <a:pt x="32025" y="21128"/>
                    <a:pt x="28669" y="23428"/>
                  </a:cubicBezTo>
                  <a:cubicBezTo>
                    <a:pt x="27255" y="24385"/>
                    <a:pt x="25687" y="24868"/>
                    <a:pt x="24084" y="24868"/>
                  </a:cubicBezTo>
                  <a:cubicBezTo>
                    <a:pt x="22635" y="24868"/>
                    <a:pt x="21158" y="24473"/>
                    <a:pt x="19741" y="23676"/>
                  </a:cubicBezTo>
                  <a:cubicBezTo>
                    <a:pt x="19182" y="23365"/>
                    <a:pt x="18644" y="23055"/>
                    <a:pt x="18126" y="22744"/>
                  </a:cubicBezTo>
                  <a:cubicBezTo>
                    <a:pt x="15640" y="21273"/>
                    <a:pt x="13465" y="20010"/>
                    <a:pt x="10213" y="19823"/>
                  </a:cubicBezTo>
                  <a:cubicBezTo>
                    <a:pt x="9674" y="19782"/>
                    <a:pt x="9177" y="19782"/>
                    <a:pt x="8701" y="19782"/>
                  </a:cubicBezTo>
                  <a:lnTo>
                    <a:pt x="8307" y="19782"/>
                  </a:lnTo>
                  <a:cubicBezTo>
                    <a:pt x="8265" y="19782"/>
                    <a:pt x="8224" y="19782"/>
                    <a:pt x="8183" y="19782"/>
                  </a:cubicBezTo>
                  <a:cubicBezTo>
                    <a:pt x="6014" y="19782"/>
                    <a:pt x="4547" y="19762"/>
                    <a:pt x="2860" y="17628"/>
                  </a:cubicBezTo>
                  <a:cubicBezTo>
                    <a:pt x="1368" y="15763"/>
                    <a:pt x="685" y="13671"/>
                    <a:pt x="809" y="11413"/>
                  </a:cubicBezTo>
                  <a:cubicBezTo>
                    <a:pt x="995" y="8099"/>
                    <a:pt x="2445" y="3770"/>
                    <a:pt x="3232" y="1450"/>
                  </a:cubicBezTo>
                  <a:cubicBezTo>
                    <a:pt x="3336" y="1139"/>
                    <a:pt x="3460" y="808"/>
                    <a:pt x="3647" y="580"/>
                  </a:cubicBezTo>
                  <a:cubicBezTo>
                    <a:pt x="3709" y="518"/>
                    <a:pt x="3750" y="476"/>
                    <a:pt x="3812" y="435"/>
                  </a:cubicBezTo>
                  <a:cubicBezTo>
                    <a:pt x="4040" y="249"/>
                    <a:pt x="4372" y="104"/>
                    <a:pt x="4724"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8"/>
            <p:cNvSpPr/>
            <p:nvPr/>
          </p:nvSpPr>
          <p:spPr>
            <a:xfrm>
              <a:off x="6116006" y="2001105"/>
              <a:ext cx="923751" cy="694257"/>
            </a:xfrm>
            <a:custGeom>
              <a:rect b="b" l="l" r="r" t="t"/>
              <a:pathLst>
                <a:path extrusionOk="0" h="21660" w="28793">
                  <a:moveTo>
                    <a:pt x="20500" y="414"/>
                  </a:moveTo>
                  <a:cubicBezTo>
                    <a:pt x="23140" y="414"/>
                    <a:pt x="25678" y="1050"/>
                    <a:pt x="26763" y="3418"/>
                  </a:cubicBezTo>
                  <a:cubicBezTo>
                    <a:pt x="28088" y="6297"/>
                    <a:pt x="27488" y="9321"/>
                    <a:pt x="26783" y="11952"/>
                  </a:cubicBezTo>
                  <a:cubicBezTo>
                    <a:pt x="26100" y="14541"/>
                    <a:pt x="24153" y="17897"/>
                    <a:pt x="21791" y="19637"/>
                  </a:cubicBezTo>
                  <a:cubicBezTo>
                    <a:pt x="20583" y="20534"/>
                    <a:pt x="19292" y="20965"/>
                    <a:pt x="17972" y="20965"/>
                  </a:cubicBezTo>
                  <a:cubicBezTo>
                    <a:pt x="16914" y="20965"/>
                    <a:pt x="15838" y="20689"/>
                    <a:pt x="14769" y="20155"/>
                  </a:cubicBezTo>
                  <a:cubicBezTo>
                    <a:pt x="14314" y="19927"/>
                    <a:pt x="13879" y="19699"/>
                    <a:pt x="13464" y="19471"/>
                  </a:cubicBezTo>
                  <a:cubicBezTo>
                    <a:pt x="12035" y="18705"/>
                    <a:pt x="10751" y="18000"/>
                    <a:pt x="9156" y="17628"/>
                  </a:cubicBezTo>
                  <a:cubicBezTo>
                    <a:pt x="8638" y="17503"/>
                    <a:pt x="8058" y="17420"/>
                    <a:pt x="7478" y="17379"/>
                  </a:cubicBezTo>
                  <a:cubicBezTo>
                    <a:pt x="7188" y="17379"/>
                    <a:pt x="6919" y="17358"/>
                    <a:pt x="6670" y="17358"/>
                  </a:cubicBezTo>
                  <a:lnTo>
                    <a:pt x="6049" y="17358"/>
                  </a:lnTo>
                  <a:cubicBezTo>
                    <a:pt x="4350" y="17358"/>
                    <a:pt x="3294" y="17317"/>
                    <a:pt x="2051" y="15598"/>
                  </a:cubicBezTo>
                  <a:cubicBezTo>
                    <a:pt x="1036" y="14231"/>
                    <a:pt x="559" y="12698"/>
                    <a:pt x="663" y="11020"/>
                  </a:cubicBezTo>
                  <a:cubicBezTo>
                    <a:pt x="808" y="8576"/>
                    <a:pt x="1864" y="5427"/>
                    <a:pt x="2507" y="3729"/>
                  </a:cubicBezTo>
                  <a:cubicBezTo>
                    <a:pt x="2589" y="3501"/>
                    <a:pt x="2672" y="3273"/>
                    <a:pt x="2817" y="3107"/>
                  </a:cubicBezTo>
                  <a:cubicBezTo>
                    <a:pt x="2859" y="3066"/>
                    <a:pt x="2900" y="3045"/>
                    <a:pt x="2942" y="3004"/>
                  </a:cubicBezTo>
                  <a:cubicBezTo>
                    <a:pt x="3522" y="2569"/>
                    <a:pt x="4806" y="2465"/>
                    <a:pt x="5800" y="2361"/>
                  </a:cubicBezTo>
                  <a:cubicBezTo>
                    <a:pt x="6007" y="2361"/>
                    <a:pt x="6214" y="2341"/>
                    <a:pt x="6401" y="2320"/>
                  </a:cubicBezTo>
                  <a:cubicBezTo>
                    <a:pt x="6716" y="2281"/>
                    <a:pt x="7040" y="2266"/>
                    <a:pt x="7366" y="2266"/>
                  </a:cubicBezTo>
                  <a:cubicBezTo>
                    <a:pt x="7555" y="2266"/>
                    <a:pt x="7744" y="2271"/>
                    <a:pt x="7934" y="2279"/>
                  </a:cubicBezTo>
                  <a:cubicBezTo>
                    <a:pt x="8493" y="2279"/>
                    <a:pt x="9073" y="2279"/>
                    <a:pt x="9632" y="2216"/>
                  </a:cubicBezTo>
                  <a:cubicBezTo>
                    <a:pt x="10606" y="2113"/>
                    <a:pt x="11538" y="1844"/>
                    <a:pt x="12408" y="1595"/>
                  </a:cubicBezTo>
                  <a:cubicBezTo>
                    <a:pt x="13071" y="1409"/>
                    <a:pt x="13713" y="1201"/>
                    <a:pt x="14376" y="1119"/>
                  </a:cubicBezTo>
                  <a:cubicBezTo>
                    <a:pt x="14728" y="1056"/>
                    <a:pt x="15101" y="994"/>
                    <a:pt x="15515" y="932"/>
                  </a:cubicBezTo>
                  <a:cubicBezTo>
                    <a:pt x="16959" y="693"/>
                    <a:pt x="18751" y="414"/>
                    <a:pt x="20500" y="414"/>
                  </a:cubicBezTo>
                  <a:close/>
                  <a:moveTo>
                    <a:pt x="17131" y="0"/>
                  </a:moveTo>
                  <a:cubicBezTo>
                    <a:pt x="16551" y="83"/>
                    <a:pt x="15991" y="166"/>
                    <a:pt x="15453" y="249"/>
                  </a:cubicBezTo>
                  <a:cubicBezTo>
                    <a:pt x="15039" y="311"/>
                    <a:pt x="14666" y="373"/>
                    <a:pt x="14334" y="435"/>
                  </a:cubicBezTo>
                  <a:cubicBezTo>
                    <a:pt x="13630" y="539"/>
                    <a:pt x="12946" y="725"/>
                    <a:pt x="12263" y="932"/>
                  </a:cubicBezTo>
                  <a:cubicBezTo>
                    <a:pt x="11414" y="1160"/>
                    <a:pt x="10502" y="1429"/>
                    <a:pt x="9570" y="1533"/>
                  </a:cubicBezTo>
                  <a:cubicBezTo>
                    <a:pt x="9247" y="1570"/>
                    <a:pt x="8924" y="1578"/>
                    <a:pt x="8596" y="1578"/>
                  </a:cubicBezTo>
                  <a:cubicBezTo>
                    <a:pt x="8378" y="1578"/>
                    <a:pt x="8157" y="1574"/>
                    <a:pt x="7934" y="1574"/>
                  </a:cubicBezTo>
                  <a:cubicBezTo>
                    <a:pt x="7395" y="1574"/>
                    <a:pt x="6857" y="1574"/>
                    <a:pt x="6318" y="1636"/>
                  </a:cubicBezTo>
                  <a:cubicBezTo>
                    <a:pt x="6132" y="1657"/>
                    <a:pt x="5945" y="1678"/>
                    <a:pt x="5738" y="1678"/>
                  </a:cubicBezTo>
                  <a:cubicBezTo>
                    <a:pt x="4599" y="1781"/>
                    <a:pt x="3211" y="1926"/>
                    <a:pt x="2527" y="2444"/>
                  </a:cubicBezTo>
                  <a:cubicBezTo>
                    <a:pt x="2486" y="2486"/>
                    <a:pt x="2403" y="2569"/>
                    <a:pt x="2341" y="2610"/>
                  </a:cubicBezTo>
                  <a:cubicBezTo>
                    <a:pt x="2113" y="2859"/>
                    <a:pt x="1989" y="3169"/>
                    <a:pt x="1864" y="3459"/>
                  </a:cubicBezTo>
                  <a:cubicBezTo>
                    <a:pt x="1098" y="5344"/>
                    <a:pt x="21" y="8866"/>
                    <a:pt x="0" y="11476"/>
                  </a:cubicBezTo>
                  <a:cubicBezTo>
                    <a:pt x="0" y="11558"/>
                    <a:pt x="0" y="11621"/>
                    <a:pt x="0" y="11703"/>
                  </a:cubicBezTo>
                  <a:cubicBezTo>
                    <a:pt x="83" y="13692"/>
                    <a:pt x="870" y="15101"/>
                    <a:pt x="2092" y="16426"/>
                  </a:cubicBezTo>
                  <a:cubicBezTo>
                    <a:pt x="3294" y="17731"/>
                    <a:pt x="4329" y="18021"/>
                    <a:pt x="5572" y="18063"/>
                  </a:cubicBezTo>
                  <a:cubicBezTo>
                    <a:pt x="5842" y="18083"/>
                    <a:pt x="6132" y="18083"/>
                    <a:pt x="6422" y="18083"/>
                  </a:cubicBezTo>
                  <a:cubicBezTo>
                    <a:pt x="6836" y="18083"/>
                    <a:pt x="7271" y="18083"/>
                    <a:pt x="7727" y="18125"/>
                  </a:cubicBezTo>
                  <a:cubicBezTo>
                    <a:pt x="9922" y="18270"/>
                    <a:pt x="11351" y="19119"/>
                    <a:pt x="13174" y="20093"/>
                  </a:cubicBezTo>
                  <a:cubicBezTo>
                    <a:pt x="13609" y="20320"/>
                    <a:pt x="14044" y="20548"/>
                    <a:pt x="14500" y="20776"/>
                  </a:cubicBezTo>
                  <a:cubicBezTo>
                    <a:pt x="15204" y="21128"/>
                    <a:pt x="15909" y="21377"/>
                    <a:pt x="16613" y="21522"/>
                  </a:cubicBezTo>
                  <a:cubicBezTo>
                    <a:pt x="17069" y="21603"/>
                    <a:pt x="17512" y="21659"/>
                    <a:pt x="17963" y="21659"/>
                  </a:cubicBezTo>
                  <a:cubicBezTo>
                    <a:pt x="18085" y="21659"/>
                    <a:pt x="18208" y="21655"/>
                    <a:pt x="18332" y="21646"/>
                  </a:cubicBezTo>
                  <a:cubicBezTo>
                    <a:pt x="19679" y="21584"/>
                    <a:pt x="21004" y="21087"/>
                    <a:pt x="22226" y="20175"/>
                  </a:cubicBezTo>
                  <a:cubicBezTo>
                    <a:pt x="24712" y="18332"/>
                    <a:pt x="26742" y="14811"/>
                    <a:pt x="27467" y="12097"/>
                  </a:cubicBezTo>
                  <a:cubicBezTo>
                    <a:pt x="28192" y="9342"/>
                    <a:pt x="28793" y="6173"/>
                    <a:pt x="27384" y="3128"/>
                  </a:cubicBezTo>
                  <a:cubicBezTo>
                    <a:pt x="26556" y="1284"/>
                    <a:pt x="24981" y="394"/>
                    <a:pt x="23158"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8"/>
            <p:cNvSpPr/>
            <p:nvPr/>
          </p:nvSpPr>
          <p:spPr>
            <a:xfrm>
              <a:off x="6260217" y="2107166"/>
              <a:ext cx="623363" cy="463768"/>
            </a:xfrm>
            <a:custGeom>
              <a:rect b="b" l="l" r="r" t="t"/>
              <a:pathLst>
                <a:path extrusionOk="0" h="14469" w="19430">
                  <a:moveTo>
                    <a:pt x="13198" y="657"/>
                  </a:moveTo>
                  <a:cubicBezTo>
                    <a:pt x="15128" y="657"/>
                    <a:pt x="17139" y="1061"/>
                    <a:pt x="17959" y="2822"/>
                  </a:cubicBezTo>
                  <a:cubicBezTo>
                    <a:pt x="18746" y="4521"/>
                    <a:pt x="18477" y="6323"/>
                    <a:pt x="18084" y="7918"/>
                  </a:cubicBezTo>
                  <a:cubicBezTo>
                    <a:pt x="17690" y="9472"/>
                    <a:pt x="16551" y="11398"/>
                    <a:pt x="15204" y="12558"/>
                  </a:cubicBezTo>
                  <a:cubicBezTo>
                    <a:pt x="14198" y="13415"/>
                    <a:pt x="13198" y="13788"/>
                    <a:pt x="12171" y="13788"/>
                  </a:cubicBezTo>
                  <a:cubicBezTo>
                    <a:pt x="11486" y="13788"/>
                    <a:pt x="10788" y="13623"/>
                    <a:pt x="10067" y="13324"/>
                  </a:cubicBezTo>
                  <a:cubicBezTo>
                    <a:pt x="9736" y="13179"/>
                    <a:pt x="9404" y="13055"/>
                    <a:pt x="9073" y="12910"/>
                  </a:cubicBezTo>
                  <a:cubicBezTo>
                    <a:pt x="8099" y="12475"/>
                    <a:pt x="7209" y="12019"/>
                    <a:pt x="6132" y="11812"/>
                  </a:cubicBezTo>
                  <a:cubicBezTo>
                    <a:pt x="5759" y="11729"/>
                    <a:pt x="5386" y="11667"/>
                    <a:pt x="4992" y="11647"/>
                  </a:cubicBezTo>
                  <a:cubicBezTo>
                    <a:pt x="4806" y="11647"/>
                    <a:pt x="4640" y="11626"/>
                    <a:pt x="4454" y="11626"/>
                  </a:cubicBezTo>
                  <a:lnTo>
                    <a:pt x="4039" y="11626"/>
                  </a:lnTo>
                  <a:cubicBezTo>
                    <a:pt x="2900" y="11605"/>
                    <a:pt x="2279" y="11522"/>
                    <a:pt x="1512" y="10279"/>
                  </a:cubicBezTo>
                  <a:cubicBezTo>
                    <a:pt x="953" y="9409"/>
                    <a:pt x="684" y="8394"/>
                    <a:pt x="767" y="7317"/>
                  </a:cubicBezTo>
                  <a:cubicBezTo>
                    <a:pt x="870" y="5722"/>
                    <a:pt x="1533" y="3775"/>
                    <a:pt x="2030" y="2698"/>
                  </a:cubicBezTo>
                  <a:cubicBezTo>
                    <a:pt x="2092" y="2574"/>
                    <a:pt x="2175" y="2429"/>
                    <a:pt x="2258" y="2325"/>
                  </a:cubicBezTo>
                  <a:cubicBezTo>
                    <a:pt x="2299" y="2304"/>
                    <a:pt x="2320" y="2284"/>
                    <a:pt x="2362" y="2263"/>
                  </a:cubicBezTo>
                  <a:cubicBezTo>
                    <a:pt x="2755" y="2015"/>
                    <a:pt x="3646" y="1870"/>
                    <a:pt x="4454" y="1766"/>
                  </a:cubicBezTo>
                  <a:cubicBezTo>
                    <a:pt x="4599" y="1745"/>
                    <a:pt x="4744" y="1725"/>
                    <a:pt x="4868" y="1704"/>
                  </a:cubicBezTo>
                  <a:cubicBezTo>
                    <a:pt x="5241" y="1642"/>
                    <a:pt x="5614" y="1621"/>
                    <a:pt x="5987" y="1580"/>
                  </a:cubicBezTo>
                  <a:cubicBezTo>
                    <a:pt x="6401" y="1559"/>
                    <a:pt x="6815" y="1538"/>
                    <a:pt x="7229" y="1476"/>
                  </a:cubicBezTo>
                  <a:cubicBezTo>
                    <a:pt x="7954" y="1372"/>
                    <a:pt x="8659" y="1227"/>
                    <a:pt x="9259" y="1082"/>
                  </a:cubicBezTo>
                  <a:cubicBezTo>
                    <a:pt x="9674" y="1000"/>
                    <a:pt x="10088" y="896"/>
                    <a:pt x="10481" y="855"/>
                  </a:cubicBezTo>
                  <a:cubicBezTo>
                    <a:pt x="10709" y="834"/>
                    <a:pt x="10937" y="792"/>
                    <a:pt x="11186" y="772"/>
                  </a:cubicBezTo>
                  <a:cubicBezTo>
                    <a:pt x="11805" y="711"/>
                    <a:pt x="12496" y="657"/>
                    <a:pt x="13198" y="657"/>
                  </a:cubicBezTo>
                  <a:close/>
                  <a:moveTo>
                    <a:pt x="13092" y="0"/>
                  </a:moveTo>
                  <a:cubicBezTo>
                    <a:pt x="12437" y="0"/>
                    <a:pt x="11795" y="40"/>
                    <a:pt x="11206" y="88"/>
                  </a:cubicBezTo>
                  <a:cubicBezTo>
                    <a:pt x="10958" y="109"/>
                    <a:pt x="10709" y="150"/>
                    <a:pt x="10502" y="171"/>
                  </a:cubicBezTo>
                  <a:cubicBezTo>
                    <a:pt x="10046" y="212"/>
                    <a:pt x="9611" y="316"/>
                    <a:pt x="9176" y="399"/>
                  </a:cubicBezTo>
                  <a:cubicBezTo>
                    <a:pt x="8576" y="544"/>
                    <a:pt x="7892" y="689"/>
                    <a:pt x="7167" y="792"/>
                  </a:cubicBezTo>
                  <a:cubicBezTo>
                    <a:pt x="6774" y="855"/>
                    <a:pt x="6380" y="875"/>
                    <a:pt x="5966" y="896"/>
                  </a:cubicBezTo>
                  <a:cubicBezTo>
                    <a:pt x="5572" y="917"/>
                    <a:pt x="5158" y="958"/>
                    <a:pt x="4764" y="1020"/>
                  </a:cubicBezTo>
                  <a:cubicBezTo>
                    <a:pt x="4640" y="1041"/>
                    <a:pt x="4495" y="1062"/>
                    <a:pt x="4329" y="1082"/>
                  </a:cubicBezTo>
                  <a:cubicBezTo>
                    <a:pt x="3397" y="1227"/>
                    <a:pt x="2382" y="1393"/>
                    <a:pt x="1968" y="1683"/>
                  </a:cubicBezTo>
                  <a:lnTo>
                    <a:pt x="1823" y="1787"/>
                  </a:lnTo>
                  <a:cubicBezTo>
                    <a:pt x="1657" y="1973"/>
                    <a:pt x="1533" y="2180"/>
                    <a:pt x="1429" y="2387"/>
                  </a:cubicBezTo>
                  <a:cubicBezTo>
                    <a:pt x="684" y="3817"/>
                    <a:pt x="0" y="6447"/>
                    <a:pt x="145" y="8291"/>
                  </a:cubicBezTo>
                  <a:cubicBezTo>
                    <a:pt x="145" y="8332"/>
                    <a:pt x="145" y="8394"/>
                    <a:pt x="145" y="8436"/>
                  </a:cubicBezTo>
                  <a:cubicBezTo>
                    <a:pt x="394" y="10114"/>
                    <a:pt x="1202" y="10735"/>
                    <a:pt x="2154" y="11502"/>
                  </a:cubicBezTo>
                  <a:cubicBezTo>
                    <a:pt x="2921" y="12102"/>
                    <a:pt x="3522" y="12309"/>
                    <a:pt x="4288" y="12372"/>
                  </a:cubicBezTo>
                  <a:cubicBezTo>
                    <a:pt x="4454" y="12372"/>
                    <a:pt x="4619" y="12372"/>
                    <a:pt x="4785" y="12392"/>
                  </a:cubicBezTo>
                  <a:cubicBezTo>
                    <a:pt x="5034" y="12392"/>
                    <a:pt x="5303" y="12413"/>
                    <a:pt x="5572" y="12434"/>
                  </a:cubicBezTo>
                  <a:cubicBezTo>
                    <a:pt x="6856" y="12537"/>
                    <a:pt x="7747" y="13034"/>
                    <a:pt x="8845" y="13552"/>
                  </a:cubicBezTo>
                  <a:cubicBezTo>
                    <a:pt x="9176" y="13697"/>
                    <a:pt x="9529" y="13842"/>
                    <a:pt x="9901" y="13987"/>
                  </a:cubicBezTo>
                  <a:cubicBezTo>
                    <a:pt x="10440" y="14194"/>
                    <a:pt x="10979" y="14360"/>
                    <a:pt x="11538" y="14422"/>
                  </a:cubicBezTo>
                  <a:cubicBezTo>
                    <a:pt x="11755" y="14453"/>
                    <a:pt x="11968" y="14469"/>
                    <a:pt x="12180" y="14469"/>
                  </a:cubicBezTo>
                  <a:cubicBezTo>
                    <a:pt x="12392" y="14469"/>
                    <a:pt x="12605" y="14453"/>
                    <a:pt x="12822" y="14422"/>
                  </a:cubicBezTo>
                  <a:cubicBezTo>
                    <a:pt x="13796" y="14319"/>
                    <a:pt x="14749" y="13842"/>
                    <a:pt x="15681" y="13034"/>
                  </a:cubicBezTo>
                  <a:cubicBezTo>
                    <a:pt x="17151" y="11792"/>
                    <a:pt x="18353" y="9720"/>
                    <a:pt x="18767" y="8022"/>
                  </a:cubicBezTo>
                  <a:cubicBezTo>
                    <a:pt x="19181" y="6302"/>
                    <a:pt x="19430" y="4376"/>
                    <a:pt x="18581" y="2532"/>
                  </a:cubicBezTo>
                  <a:cubicBezTo>
                    <a:pt x="17609" y="445"/>
                    <a:pt x="15277" y="0"/>
                    <a:pt x="13092"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8"/>
            <p:cNvSpPr/>
            <p:nvPr/>
          </p:nvSpPr>
          <p:spPr>
            <a:xfrm>
              <a:off x="6401765" y="2209510"/>
              <a:ext cx="335615" cy="238439"/>
            </a:xfrm>
            <a:custGeom>
              <a:rect b="b" l="l" r="r" t="t"/>
              <a:pathLst>
                <a:path extrusionOk="0" h="7439" w="10461">
                  <a:moveTo>
                    <a:pt x="6316" y="684"/>
                  </a:moveTo>
                  <a:cubicBezTo>
                    <a:pt x="7611" y="684"/>
                    <a:pt x="8737" y="1319"/>
                    <a:pt x="9239" y="2364"/>
                  </a:cubicBezTo>
                  <a:cubicBezTo>
                    <a:pt x="9736" y="3379"/>
                    <a:pt x="9529" y="4559"/>
                    <a:pt x="8679" y="5574"/>
                  </a:cubicBezTo>
                  <a:cubicBezTo>
                    <a:pt x="7932" y="6479"/>
                    <a:pt x="7262" y="6765"/>
                    <a:pt x="6521" y="6765"/>
                  </a:cubicBezTo>
                  <a:cubicBezTo>
                    <a:pt x="5990" y="6765"/>
                    <a:pt x="5422" y="6617"/>
                    <a:pt x="4764" y="6444"/>
                  </a:cubicBezTo>
                  <a:cubicBezTo>
                    <a:pt x="4267" y="6320"/>
                    <a:pt x="3749" y="6175"/>
                    <a:pt x="3190" y="6092"/>
                  </a:cubicBezTo>
                  <a:cubicBezTo>
                    <a:pt x="2859" y="6051"/>
                    <a:pt x="2589" y="6030"/>
                    <a:pt x="2341" y="6009"/>
                  </a:cubicBezTo>
                  <a:cubicBezTo>
                    <a:pt x="1595" y="5989"/>
                    <a:pt x="1347" y="5968"/>
                    <a:pt x="1057" y="5077"/>
                  </a:cubicBezTo>
                  <a:cubicBezTo>
                    <a:pt x="705" y="4062"/>
                    <a:pt x="1098" y="2281"/>
                    <a:pt x="1782" y="1659"/>
                  </a:cubicBezTo>
                  <a:cubicBezTo>
                    <a:pt x="2279" y="1494"/>
                    <a:pt x="4909" y="727"/>
                    <a:pt x="6194" y="686"/>
                  </a:cubicBezTo>
                  <a:cubicBezTo>
                    <a:pt x="6235" y="685"/>
                    <a:pt x="6276" y="684"/>
                    <a:pt x="6316" y="684"/>
                  </a:cubicBezTo>
                  <a:close/>
                  <a:moveTo>
                    <a:pt x="6296" y="1"/>
                  </a:moveTo>
                  <a:cubicBezTo>
                    <a:pt x="6255" y="1"/>
                    <a:pt x="6214" y="1"/>
                    <a:pt x="6173" y="2"/>
                  </a:cubicBezTo>
                  <a:cubicBezTo>
                    <a:pt x="4744" y="44"/>
                    <a:pt x="1844" y="893"/>
                    <a:pt x="1492" y="1038"/>
                  </a:cubicBezTo>
                  <a:lnTo>
                    <a:pt x="1388" y="1100"/>
                  </a:lnTo>
                  <a:cubicBezTo>
                    <a:pt x="394" y="1908"/>
                    <a:pt x="0" y="4124"/>
                    <a:pt x="394" y="5305"/>
                  </a:cubicBezTo>
                  <a:cubicBezTo>
                    <a:pt x="829" y="6631"/>
                    <a:pt x="1512" y="6672"/>
                    <a:pt x="2299" y="6714"/>
                  </a:cubicBezTo>
                  <a:cubicBezTo>
                    <a:pt x="2527" y="6714"/>
                    <a:pt x="2797" y="6734"/>
                    <a:pt x="3087" y="6776"/>
                  </a:cubicBezTo>
                  <a:cubicBezTo>
                    <a:pt x="3604" y="6859"/>
                    <a:pt x="4102" y="6983"/>
                    <a:pt x="4578" y="7107"/>
                  </a:cubicBezTo>
                  <a:cubicBezTo>
                    <a:pt x="5241" y="7273"/>
                    <a:pt x="5883" y="7439"/>
                    <a:pt x="6525" y="7439"/>
                  </a:cubicBezTo>
                  <a:cubicBezTo>
                    <a:pt x="7416" y="7439"/>
                    <a:pt x="8307" y="7128"/>
                    <a:pt x="9218" y="6030"/>
                  </a:cubicBezTo>
                  <a:cubicBezTo>
                    <a:pt x="10233" y="4808"/>
                    <a:pt x="10461" y="3316"/>
                    <a:pt x="9860" y="2053"/>
                  </a:cubicBezTo>
                  <a:cubicBezTo>
                    <a:pt x="9234" y="781"/>
                    <a:pt x="7880" y="1"/>
                    <a:pt x="6296" y="1"/>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4"/>
        </a:solidFill>
      </p:bgPr>
    </p:bg>
    <p:spTree>
      <p:nvGrpSpPr>
        <p:cNvPr id="210" name="Shape 210"/>
        <p:cNvGrpSpPr/>
        <p:nvPr/>
      </p:nvGrpSpPr>
      <p:grpSpPr>
        <a:xfrm>
          <a:off x="0" y="0"/>
          <a:ext cx="0" cy="0"/>
          <a:chOff x="0" y="0"/>
          <a:chExt cx="0" cy="0"/>
        </a:xfrm>
      </p:grpSpPr>
      <p:sp>
        <p:nvSpPr>
          <p:cNvPr id="211" name="Google Shape;211;p19"/>
          <p:cNvSpPr/>
          <p:nvPr/>
        </p:nvSpPr>
        <p:spPr>
          <a:xfrm rot="5400000">
            <a:off x="7950844" y="2398453"/>
            <a:ext cx="1661933" cy="724379"/>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9"/>
          <p:cNvSpPr txBox="1"/>
          <p:nvPr>
            <p:ph type="title"/>
          </p:nvPr>
        </p:nvSpPr>
        <p:spPr>
          <a:xfrm>
            <a:off x="1252725" y="1196524"/>
            <a:ext cx="2246700" cy="1490400"/>
          </a:xfrm>
          <a:prstGeom prst="rect">
            <a:avLst/>
          </a:prstGeom>
        </p:spPr>
        <p:txBody>
          <a:bodyPr anchorCtr="0" anchor="b" bIns="91425" lIns="91425" spcFirstLastPara="1" rIns="91425" wrap="square" tIns="91425">
            <a:noAutofit/>
          </a:bodyPr>
          <a:lstStyle>
            <a:lvl1pPr lvl="0" rtl="0">
              <a:spcBef>
                <a:spcPts val="0"/>
              </a:spcBef>
              <a:spcAft>
                <a:spcPts val="0"/>
              </a:spcAft>
              <a:buSzPts val="4400"/>
              <a:buNone/>
              <a:defRPr/>
            </a:lvl1pPr>
            <a:lvl2pPr lvl="1" rtl="0">
              <a:spcBef>
                <a:spcPts val="0"/>
              </a:spcBef>
              <a:spcAft>
                <a:spcPts val="0"/>
              </a:spcAft>
              <a:buSzPts val="4400"/>
              <a:buNone/>
              <a:defRPr/>
            </a:lvl2pPr>
            <a:lvl3pPr lvl="2" rtl="0">
              <a:spcBef>
                <a:spcPts val="0"/>
              </a:spcBef>
              <a:spcAft>
                <a:spcPts val="0"/>
              </a:spcAft>
              <a:buSzPts val="4400"/>
              <a:buNone/>
              <a:defRPr/>
            </a:lvl3pPr>
            <a:lvl4pPr lvl="3" rtl="0">
              <a:spcBef>
                <a:spcPts val="0"/>
              </a:spcBef>
              <a:spcAft>
                <a:spcPts val="0"/>
              </a:spcAft>
              <a:buSzPts val="4400"/>
              <a:buNone/>
              <a:defRPr/>
            </a:lvl4pPr>
            <a:lvl5pPr lvl="4" rtl="0">
              <a:spcBef>
                <a:spcPts val="0"/>
              </a:spcBef>
              <a:spcAft>
                <a:spcPts val="0"/>
              </a:spcAft>
              <a:buSzPts val="4400"/>
              <a:buNone/>
              <a:defRPr/>
            </a:lvl5pPr>
            <a:lvl6pPr lvl="5" rtl="0">
              <a:spcBef>
                <a:spcPts val="0"/>
              </a:spcBef>
              <a:spcAft>
                <a:spcPts val="0"/>
              </a:spcAft>
              <a:buSzPts val="4400"/>
              <a:buNone/>
              <a:defRPr/>
            </a:lvl6pPr>
            <a:lvl7pPr lvl="6" rtl="0">
              <a:spcBef>
                <a:spcPts val="0"/>
              </a:spcBef>
              <a:spcAft>
                <a:spcPts val="0"/>
              </a:spcAft>
              <a:buSzPts val="4400"/>
              <a:buNone/>
              <a:defRPr/>
            </a:lvl7pPr>
            <a:lvl8pPr lvl="7" rtl="0">
              <a:spcBef>
                <a:spcPts val="0"/>
              </a:spcBef>
              <a:spcAft>
                <a:spcPts val="0"/>
              </a:spcAft>
              <a:buSzPts val="4400"/>
              <a:buNone/>
              <a:defRPr/>
            </a:lvl8pPr>
            <a:lvl9pPr lvl="8" rtl="0">
              <a:spcBef>
                <a:spcPts val="0"/>
              </a:spcBef>
              <a:spcAft>
                <a:spcPts val="0"/>
              </a:spcAft>
              <a:buSzPts val="4400"/>
              <a:buNone/>
              <a:defRPr/>
            </a:lvl9pPr>
          </a:lstStyle>
          <a:p/>
        </p:txBody>
      </p:sp>
      <p:sp>
        <p:nvSpPr>
          <p:cNvPr id="213" name="Google Shape;213;p19"/>
          <p:cNvSpPr/>
          <p:nvPr/>
        </p:nvSpPr>
        <p:spPr>
          <a:xfrm>
            <a:off x="0" y="4008102"/>
            <a:ext cx="958346" cy="1135418"/>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9"/>
          <p:cNvSpPr/>
          <p:nvPr/>
        </p:nvSpPr>
        <p:spPr>
          <a:xfrm>
            <a:off x="0" y="185401"/>
            <a:ext cx="838394" cy="1317905"/>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9"/>
          <p:cNvSpPr/>
          <p:nvPr/>
        </p:nvSpPr>
        <p:spPr>
          <a:xfrm>
            <a:off x="488628" y="185407"/>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9"/>
          <p:cNvSpPr/>
          <p:nvPr/>
        </p:nvSpPr>
        <p:spPr>
          <a:xfrm>
            <a:off x="315366" y="365909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9"/>
          <p:cNvSpPr/>
          <p:nvPr/>
        </p:nvSpPr>
        <p:spPr>
          <a:xfrm>
            <a:off x="8762524" y="959049"/>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9"/>
          <p:cNvSpPr/>
          <p:nvPr/>
        </p:nvSpPr>
        <p:spPr>
          <a:xfrm>
            <a:off x="5633501" y="4678850"/>
            <a:ext cx="2045205" cy="466311"/>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9"/>
          <p:cNvSpPr/>
          <p:nvPr/>
        </p:nvSpPr>
        <p:spPr>
          <a:xfrm>
            <a:off x="8294848" y="1"/>
            <a:ext cx="838358" cy="920204"/>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0" name="Google Shape;220;p19"/>
          <p:cNvGrpSpPr/>
          <p:nvPr/>
        </p:nvGrpSpPr>
        <p:grpSpPr>
          <a:xfrm>
            <a:off x="141137" y="2237636"/>
            <a:ext cx="509835" cy="466288"/>
            <a:chOff x="5177300" y="2314950"/>
            <a:chExt cx="341575" cy="312400"/>
          </a:xfrm>
        </p:grpSpPr>
        <p:sp>
          <p:nvSpPr>
            <p:cNvPr id="221" name="Google Shape;221;p19"/>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9"/>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9"/>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9"/>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9"/>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6" name="Google Shape;226;p19"/>
          <p:cNvSpPr txBox="1"/>
          <p:nvPr>
            <p:ph idx="1" type="subTitle"/>
          </p:nvPr>
        </p:nvSpPr>
        <p:spPr>
          <a:xfrm>
            <a:off x="1289304" y="2990088"/>
            <a:ext cx="3035700" cy="10059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600">
                <a:solidFill>
                  <a:schemeClr val="dk1"/>
                </a:solidFill>
                <a:latin typeface="Nunito Light"/>
                <a:ea typeface="Nunito Light"/>
                <a:cs typeface="Nunito Light"/>
                <a:sym typeface="Nunito Light"/>
              </a:defRPr>
            </a:lvl1pPr>
            <a:lvl2pPr lvl="1" rtl="0">
              <a:spcBef>
                <a:spcPts val="0"/>
              </a:spcBef>
              <a:spcAft>
                <a:spcPts val="0"/>
              </a:spcAft>
              <a:buNone/>
              <a:defRPr sz="1600">
                <a:solidFill>
                  <a:schemeClr val="dk1"/>
                </a:solidFill>
                <a:latin typeface="Nunito Light"/>
                <a:ea typeface="Nunito Light"/>
                <a:cs typeface="Nunito Light"/>
                <a:sym typeface="Nunito Light"/>
              </a:defRPr>
            </a:lvl2pPr>
            <a:lvl3pPr lvl="2" rtl="0">
              <a:spcBef>
                <a:spcPts val="0"/>
              </a:spcBef>
              <a:spcAft>
                <a:spcPts val="0"/>
              </a:spcAft>
              <a:buNone/>
              <a:defRPr sz="1600">
                <a:solidFill>
                  <a:schemeClr val="dk1"/>
                </a:solidFill>
                <a:latin typeface="Nunito Light"/>
                <a:ea typeface="Nunito Light"/>
                <a:cs typeface="Nunito Light"/>
                <a:sym typeface="Nunito Light"/>
              </a:defRPr>
            </a:lvl3pPr>
            <a:lvl4pPr lvl="3" rtl="0">
              <a:spcBef>
                <a:spcPts val="0"/>
              </a:spcBef>
              <a:spcAft>
                <a:spcPts val="0"/>
              </a:spcAft>
              <a:buNone/>
              <a:defRPr sz="1600">
                <a:solidFill>
                  <a:schemeClr val="dk1"/>
                </a:solidFill>
                <a:latin typeface="Nunito Light"/>
                <a:ea typeface="Nunito Light"/>
                <a:cs typeface="Nunito Light"/>
                <a:sym typeface="Nunito Light"/>
              </a:defRPr>
            </a:lvl4pPr>
            <a:lvl5pPr lvl="4" rtl="0">
              <a:spcBef>
                <a:spcPts val="0"/>
              </a:spcBef>
              <a:spcAft>
                <a:spcPts val="0"/>
              </a:spcAft>
              <a:buNone/>
              <a:defRPr sz="1600">
                <a:solidFill>
                  <a:schemeClr val="dk1"/>
                </a:solidFill>
                <a:latin typeface="Nunito Light"/>
                <a:ea typeface="Nunito Light"/>
                <a:cs typeface="Nunito Light"/>
                <a:sym typeface="Nunito Light"/>
              </a:defRPr>
            </a:lvl5pPr>
            <a:lvl6pPr lvl="5" rtl="0">
              <a:spcBef>
                <a:spcPts val="0"/>
              </a:spcBef>
              <a:spcAft>
                <a:spcPts val="0"/>
              </a:spcAft>
              <a:buNone/>
              <a:defRPr sz="1600">
                <a:solidFill>
                  <a:schemeClr val="dk1"/>
                </a:solidFill>
                <a:latin typeface="Nunito Light"/>
                <a:ea typeface="Nunito Light"/>
                <a:cs typeface="Nunito Light"/>
                <a:sym typeface="Nunito Light"/>
              </a:defRPr>
            </a:lvl6pPr>
            <a:lvl7pPr lvl="6" rtl="0">
              <a:spcBef>
                <a:spcPts val="0"/>
              </a:spcBef>
              <a:spcAft>
                <a:spcPts val="0"/>
              </a:spcAft>
              <a:buNone/>
              <a:defRPr sz="1600">
                <a:solidFill>
                  <a:schemeClr val="dk1"/>
                </a:solidFill>
                <a:latin typeface="Nunito Light"/>
                <a:ea typeface="Nunito Light"/>
                <a:cs typeface="Nunito Light"/>
                <a:sym typeface="Nunito Light"/>
              </a:defRPr>
            </a:lvl7pPr>
            <a:lvl8pPr lvl="7" rtl="0">
              <a:spcBef>
                <a:spcPts val="0"/>
              </a:spcBef>
              <a:spcAft>
                <a:spcPts val="0"/>
              </a:spcAft>
              <a:buNone/>
              <a:defRPr sz="1600">
                <a:solidFill>
                  <a:schemeClr val="dk1"/>
                </a:solidFill>
                <a:latin typeface="Nunito Light"/>
                <a:ea typeface="Nunito Light"/>
                <a:cs typeface="Nunito Light"/>
                <a:sym typeface="Nunito Light"/>
              </a:defRPr>
            </a:lvl8pPr>
            <a:lvl9pPr lvl="8" rtl="0">
              <a:spcBef>
                <a:spcPts val="0"/>
              </a:spcBef>
              <a:spcAft>
                <a:spcPts val="0"/>
              </a:spcAft>
              <a:buNone/>
              <a:defRPr sz="1600">
                <a:solidFill>
                  <a:schemeClr val="dk1"/>
                </a:solidFill>
                <a:latin typeface="Nunito Light"/>
                <a:ea typeface="Nunito Light"/>
                <a:cs typeface="Nunito Light"/>
                <a:sym typeface="Nunito Light"/>
              </a:defRPr>
            </a:lvl9pPr>
          </a:lstStyle>
          <a:p/>
        </p:txBody>
      </p:sp>
      <p:grpSp>
        <p:nvGrpSpPr>
          <p:cNvPr id="227" name="Google Shape;227;p19"/>
          <p:cNvGrpSpPr/>
          <p:nvPr/>
        </p:nvGrpSpPr>
        <p:grpSpPr>
          <a:xfrm>
            <a:off x="8459112" y="3192811"/>
            <a:ext cx="509835" cy="466288"/>
            <a:chOff x="5177300" y="2314950"/>
            <a:chExt cx="341575" cy="312400"/>
          </a:xfrm>
        </p:grpSpPr>
        <p:sp>
          <p:nvSpPr>
            <p:cNvPr id="228" name="Google Shape;228;p19"/>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9"/>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9"/>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9"/>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9"/>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3" name="Google Shape;233;p19"/>
          <p:cNvSpPr/>
          <p:nvPr/>
        </p:nvSpPr>
        <p:spPr>
          <a:xfrm rot="10800000">
            <a:off x="5414562" y="6"/>
            <a:ext cx="1536187" cy="350196"/>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234" name="Shape 234"/>
        <p:cNvGrpSpPr/>
        <p:nvPr/>
      </p:nvGrpSpPr>
      <p:grpSpPr>
        <a:xfrm>
          <a:off x="0" y="0"/>
          <a:ext cx="0" cy="0"/>
          <a:chOff x="0" y="0"/>
          <a:chExt cx="0" cy="0"/>
        </a:xfrm>
      </p:grpSpPr>
      <p:sp>
        <p:nvSpPr>
          <p:cNvPr id="235" name="Google Shape;235;p20"/>
          <p:cNvSpPr txBox="1"/>
          <p:nvPr>
            <p:ph type="title"/>
          </p:nvPr>
        </p:nvSpPr>
        <p:spPr>
          <a:xfrm>
            <a:off x="1353312" y="3026664"/>
            <a:ext cx="6300300" cy="329100"/>
          </a:xfrm>
          <a:prstGeom prst="rect">
            <a:avLst/>
          </a:prstGeom>
        </p:spPr>
        <p:txBody>
          <a:bodyPr anchorCtr="0" anchor="ctr" bIns="91425" lIns="91425" spcFirstLastPara="1" rIns="91425" wrap="square" tIns="91425">
            <a:noAutofit/>
          </a:bodyPr>
          <a:lstStyle>
            <a:lvl1pPr lvl="0" rtl="0" algn="r">
              <a:spcBef>
                <a:spcPts val="0"/>
              </a:spcBef>
              <a:spcAft>
                <a:spcPts val="0"/>
              </a:spcAft>
              <a:buClr>
                <a:schemeClr val="accent3"/>
              </a:buClr>
              <a:buSzPts val="3500"/>
              <a:buNone/>
              <a:defRPr sz="3500">
                <a:solidFill>
                  <a:schemeClr val="accent3"/>
                </a:solidFill>
              </a:defRPr>
            </a:lvl1pPr>
            <a:lvl2pPr lvl="1" rtl="0" algn="ctr">
              <a:spcBef>
                <a:spcPts val="0"/>
              </a:spcBef>
              <a:spcAft>
                <a:spcPts val="0"/>
              </a:spcAft>
              <a:buClr>
                <a:schemeClr val="accent3"/>
              </a:buClr>
              <a:buSzPts val="3900"/>
              <a:buNone/>
              <a:defRPr sz="3900">
                <a:solidFill>
                  <a:schemeClr val="accent3"/>
                </a:solidFill>
              </a:defRPr>
            </a:lvl2pPr>
            <a:lvl3pPr lvl="2" rtl="0" algn="ctr">
              <a:spcBef>
                <a:spcPts val="0"/>
              </a:spcBef>
              <a:spcAft>
                <a:spcPts val="0"/>
              </a:spcAft>
              <a:buClr>
                <a:schemeClr val="accent3"/>
              </a:buClr>
              <a:buSzPts val="3900"/>
              <a:buNone/>
              <a:defRPr sz="3900">
                <a:solidFill>
                  <a:schemeClr val="accent3"/>
                </a:solidFill>
              </a:defRPr>
            </a:lvl3pPr>
            <a:lvl4pPr lvl="3" rtl="0" algn="ctr">
              <a:spcBef>
                <a:spcPts val="0"/>
              </a:spcBef>
              <a:spcAft>
                <a:spcPts val="0"/>
              </a:spcAft>
              <a:buClr>
                <a:schemeClr val="accent3"/>
              </a:buClr>
              <a:buSzPts val="3900"/>
              <a:buNone/>
              <a:defRPr sz="3900">
                <a:solidFill>
                  <a:schemeClr val="accent3"/>
                </a:solidFill>
              </a:defRPr>
            </a:lvl4pPr>
            <a:lvl5pPr lvl="4" rtl="0" algn="ctr">
              <a:spcBef>
                <a:spcPts val="0"/>
              </a:spcBef>
              <a:spcAft>
                <a:spcPts val="0"/>
              </a:spcAft>
              <a:buClr>
                <a:schemeClr val="accent3"/>
              </a:buClr>
              <a:buSzPts val="3900"/>
              <a:buNone/>
              <a:defRPr sz="3900">
                <a:solidFill>
                  <a:schemeClr val="accent3"/>
                </a:solidFill>
              </a:defRPr>
            </a:lvl5pPr>
            <a:lvl6pPr lvl="5" rtl="0" algn="ctr">
              <a:spcBef>
                <a:spcPts val="0"/>
              </a:spcBef>
              <a:spcAft>
                <a:spcPts val="0"/>
              </a:spcAft>
              <a:buClr>
                <a:schemeClr val="accent3"/>
              </a:buClr>
              <a:buSzPts val="3900"/>
              <a:buNone/>
              <a:defRPr sz="3900">
                <a:solidFill>
                  <a:schemeClr val="accent3"/>
                </a:solidFill>
              </a:defRPr>
            </a:lvl6pPr>
            <a:lvl7pPr lvl="6" rtl="0" algn="ctr">
              <a:spcBef>
                <a:spcPts val="0"/>
              </a:spcBef>
              <a:spcAft>
                <a:spcPts val="0"/>
              </a:spcAft>
              <a:buClr>
                <a:schemeClr val="accent3"/>
              </a:buClr>
              <a:buSzPts val="3900"/>
              <a:buNone/>
              <a:defRPr sz="3900">
                <a:solidFill>
                  <a:schemeClr val="accent3"/>
                </a:solidFill>
              </a:defRPr>
            </a:lvl7pPr>
            <a:lvl8pPr lvl="7" rtl="0" algn="ctr">
              <a:spcBef>
                <a:spcPts val="0"/>
              </a:spcBef>
              <a:spcAft>
                <a:spcPts val="0"/>
              </a:spcAft>
              <a:buClr>
                <a:schemeClr val="accent3"/>
              </a:buClr>
              <a:buSzPts val="3900"/>
              <a:buNone/>
              <a:defRPr sz="3900">
                <a:solidFill>
                  <a:schemeClr val="accent3"/>
                </a:solidFill>
              </a:defRPr>
            </a:lvl8pPr>
            <a:lvl9pPr lvl="8" rtl="0" algn="ctr">
              <a:spcBef>
                <a:spcPts val="0"/>
              </a:spcBef>
              <a:spcAft>
                <a:spcPts val="0"/>
              </a:spcAft>
              <a:buClr>
                <a:schemeClr val="accent3"/>
              </a:buClr>
              <a:buSzPts val="3900"/>
              <a:buNone/>
              <a:defRPr sz="3900">
                <a:solidFill>
                  <a:schemeClr val="accent3"/>
                </a:solidFill>
              </a:defRPr>
            </a:lvl9pPr>
          </a:lstStyle>
          <a:p/>
        </p:txBody>
      </p:sp>
      <p:sp>
        <p:nvSpPr>
          <p:cNvPr id="236" name="Google Shape;236;p20"/>
          <p:cNvSpPr txBox="1"/>
          <p:nvPr>
            <p:ph idx="1" type="subTitle"/>
          </p:nvPr>
        </p:nvSpPr>
        <p:spPr>
          <a:xfrm>
            <a:off x="1353312" y="1554480"/>
            <a:ext cx="6373500" cy="1261800"/>
          </a:xfrm>
          <a:prstGeom prst="rect">
            <a:avLst/>
          </a:prstGeom>
          <a:noFill/>
          <a:ln>
            <a:noFill/>
          </a:ln>
        </p:spPr>
        <p:txBody>
          <a:bodyPr anchorCtr="0" anchor="ctr" bIns="91425" lIns="91425" spcFirstLastPara="1" rIns="91425" wrap="square" tIns="91425">
            <a:noAutofit/>
          </a:bodyPr>
          <a:lstStyle>
            <a:lvl1pPr lvl="0" rtl="0" algn="r">
              <a:spcBef>
                <a:spcPts val="0"/>
              </a:spcBef>
              <a:spcAft>
                <a:spcPts val="0"/>
              </a:spcAft>
              <a:buNone/>
              <a:defRPr sz="1800">
                <a:solidFill>
                  <a:schemeClr val="dk1"/>
                </a:solidFill>
                <a:latin typeface="Nunito"/>
                <a:ea typeface="Nunito"/>
                <a:cs typeface="Nunito"/>
                <a:sym typeface="Nunito"/>
              </a:defRPr>
            </a:lvl1pPr>
            <a:lvl2pPr lvl="1" rtl="0" algn="r">
              <a:spcBef>
                <a:spcPts val="0"/>
              </a:spcBef>
              <a:spcAft>
                <a:spcPts val="0"/>
              </a:spcAft>
              <a:buNone/>
              <a:defRPr sz="1800">
                <a:solidFill>
                  <a:schemeClr val="dk1"/>
                </a:solidFill>
                <a:latin typeface="Nunito"/>
                <a:ea typeface="Nunito"/>
                <a:cs typeface="Nunito"/>
                <a:sym typeface="Nunito"/>
              </a:defRPr>
            </a:lvl2pPr>
            <a:lvl3pPr lvl="2" rtl="0" algn="r">
              <a:spcBef>
                <a:spcPts val="0"/>
              </a:spcBef>
              <a:spcAft>
                <a:spcPts val="0"/>
              </a:spcAft>
              <a:buNone/>
              <a:defRPr sz="1800">
                <a:solidFill>
                  <a:schemeClr val="dk1"/>
                </a:solidFill>
                <a:latin typeface="Nunito"/>
                <a:ea typeface="Nunito"/>
                <a:cs typeface="Nunito"/>
                <a:sym typeface="Nunito"/>
              </a:defRPr>
            </a:lvl3pPr>
            <a:lvl4pPr lvl="3" rtl="0" algn="r">
              <a:spcBef>
                <a:spcPts val="0"/>
              </a:spcBef>
              <a:spcAft>
                <a:spcPts val="0"/>
              </a:spcAft>
              <a:buNone/>
              <a:defRPr sz="1800">
                <a:solidFill>
                  <a:schemeClr val="dk1"/>
                </a:solidFill>
                <a:latin typeface="Nunito"/>
                <a:ea typeface="Nunito"/>
                <a:cs typeface="Nunito"/>
                <a:sym typeface="Nunito"/>
              </a:defRPr>
            </a:lvl4pPr>
            <a:lvl5pPr lvl="4" rtl="0" algn="r">
              <a:spcBef>
                <a:spcPts val="0"/>
              </a:spcBef>
              <a:spcAft>
                <a:spcPts val="0"/>
              </a:spcAft>
              <a:buNone/>
              <a:defRPr sz="1800">
                <a:solidFill>
                  <a:schemeClr val="dk1"/>
                </a:solidFill>
                <a:latin typeface="Nunito"/>
                <a:ea typeface="Nunito"/>
                <a:cs typeface="Nunito"/>
                <a:sym typeface="Nunito"/>
              </a:defRPr>
            </a:lvl5pPr>
            <a:lvl6pPr lvl="5" rtl="0" algn="r">
              <a:spcBef>
                <a:spcPts val="0"/>
              </a:spcBef>
              <a:spcAft>
                <a:spcPts val="0"/>
              </a:spcAft>
              <a:buNone/>
              <a:defRPr sz="1800">
                <a:solidFill>
                  <a:schemeClr val="dk1"/>
                </a:solidFill>
                <a:latin typeface="Nunito"/>
                <a:ea typeface="Nunito"/>
                <a:cs typeface="Nunito"/>
                <a:sym typeface="Nunito"/>
              </a:defRPr>
            </a:lvl6pPr>
            <a:lvl7pPr lvl="6" rtl="0" algn="r">
              <a:spcBef>
                <a:spcPts val="0"/>
              </a:spcBef>
              <a:spcAft>
                <a:spcPts val="0"/>
              </a:spcAft>
              <a:buNone/>
              <a:defRPr sz="1800">
                <a:solidFill>
                  <a:schemeClr val="dk1"/>
                </a:solidFill>
                <a:latin typeface="Nunito"/>
                <a:ea typeface="Nunito"/>
                <a:cs typeface="Nunito"/>
                <a:sym typeface="Nunito"/>
              </a:defRPr>
            </a:lvl7pPr>
            <a:lvl8pPr lvl="7" rtl="0" algn="r">
              <a:spcBef>
                <a:spcPts val="0"/>
              </a:spcBef>
              <a:spcAft>
                <a:spcPts val="0"/>
              </a:spcAft>
              <a:buNone/>
              <a:defRPr sz="1800">
                <a:solidFill>
                  <a:schemeClr val="dk1"/>
                </a:solidFill>
                <a:latin typeface="Nunito"/>
                <a:ea typeface="Nunito"/>
                <a:cs typeface="Nunito"/>
                <a:sym typeface="Nunito"/>
              </a:defRPr>
            </a:lvl8pPr>
            <a:lvl9pPr lvl="8" rtl="0" algn="r">
              <a:spcBef>
                <a:spcPts val="0"/>
              </a:spcBef>
              <a:spcAft>
                <a:spcPts val="0"/>
              </a:spcAft>
              <a:buNone/>
              <a:defRPr sz="1800">
                <a:solidFill>
                  <a:schemeClr val="dk1"/>
                </a:solidFill>
                <a:latin typeface="Nunito"/>
                <a:ea typeface="Nunito"/>
                <a:cs typeface="Nunito"/>
                <a:sym typeface="Nunito"/>
              </a:defRPr>
            </a:lvl9pPr>
          </a:lstStyle>
          <a:p/>
        </p:txBody>
      </p:sp>
      <p:sp>
        <p:nvSpPr>
          <p:cNvPr id="237" name="Google Shape;237;p20"/>
          <p:cNvSpPr/>
          <p:nvPr/>
        </p:nvSpPr>
        <p:spPr>
          <a:xfrm>
            <a:off x="8119599" y="2664177"/>
            <a:ext cx="1025648" cy="1063093"/>
          </a:xfrm>
          <a:custGeom>
            <a:rect b="b" l="l" r="r" t="t"/>
            <a:pathLst>
              <a:path extrusionOk="0" h="33175" w="32004">
                <a:moveTo>
                  <a:pt x="10837" y="0"/>
                </a:moveTo>
                <a:cubicBezTo>
                  <a:pt x="8343" y="0"/>
                  <a:pt x="5972" y="932"/>
                  <a:pt x="4474" y="3782"/>
                </a:cubicBezTo>
                <a:cubicBezTo>
                  <a:pt x="0" y="12316"/>
                  <a:pt x="12035" y="21326"/>
                  <a:pt x="18477" y="26173"/>
                </a:cubicBezTo>
                <a:cubicBezTo>
                  <a:pt x="18871" y="26463"/>
                  <a:pt x="19223" y="26733"/>
                  <a:pt x="19575" y="27002"/>
                </a:cubicBezTo>
                <a:cubicBezTo>
                  <a:pt x="24049" y="30399"/>
                  <a:pt x="28275" y="32243"/>
                  <a:pt x="32003" y="33175"/>
                </a:cubicBezTo>
                <a:lnTo>
                  <a:pt x="32003" y="32553"/>
                </a:lnTo>
                <a:cubicBezTo>
                  <a:pt x="28378" y="31621"/>
                  <a:pt x="24298" y="29819"/>
                  <a:pt x="19948" y="26505"/>
                </a:cubicBezTo>
                <a:cubicBezTo>
                  <a:pt x="19596" y="26256"/>
                  <a:pt x="19243" y="25987"/>
                  <a:pt x="18850" y="25697"/>
                </a:cubicBezTo>
                <a:cubicBezTo>
                  <a:pt x="12532" y="20953"/>
                  <a:pt x="787" y="12129"/>
                  <a:pt x="5013" y="4072"/>
                </a:cubicBezTo>
                <a:cubicBezTo>
                  <a:pt x="6354" y="1513"/>
                  <a:pt x="8430" y="590"/>
                  <a:pt x="10796" y="590"/>
                </a:cubicBezTo>
                <a:cubicBezTo>
                  <a:pt x="13620" y="590"/>
                  <a:pt x="16855" y="1906"/>
                  <a:pt x="19741" y="3326"/>
                </a:cubicBezTo>
                <a:cubicBezTo>
                  <a:pt x="22185" y="4527"/>
                  <a:pt x="24733" y="5625"/>
                  <a:pt x="27177" y="6702"/>
                </a:cubicBezTo>
                <a:cubicBezTo>
                  <a:pt x="28772" y="7386"/>
                  <a:pt x="30388" y="8069"/>
                  <a:pt x="32003" y="8815"/>
                </a:cubicBezTo>
                <a:lnTo>
                  <a:pt x="32003" y="8132"/>
                </a:lnTo>
                <a:cubicBezTo>
                  <a:pt x="30470" y="7448"/>
                  <a:pt x="28938" y="6785"/>
                  <a:pt x="27426" y="6143"/>
                </a:cubicBezTo>
                <a:cubicBezTo>
                  <a:pt x="24981" y="5066"/>
                  <a:pt x="22433" y="3968"/>
                  <a:pt x="20010" y="2787"/>
                </a:cubicBezTo>
                <a:cubicBezTo>
                  <a:pt x="18097" y="1843"/>
                  <a:pt x="14345" y="0"/>
                  <a:pt x="108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0"/>
          <p:cNvSpPr/>
          <p:nvPr/>
        </p:nvSpPr>
        <p:spPr>
          <a:xfrm>
            <a:off x="1832424" y="591571"/>
            <a:ext cx="94957" cy="91873"/>
          </a:xfrm>
          <a:custGeom>
            <a:rect b="b" l="l" r="r" t="t"/>
            <a:pathLst>
              <a:path extrusionOk="0" h="2867" w="2963">
                <a:moveTo>
                  <a:pt x="1254" y="0"/>
                </a:moveTo>
                <a:cubicBezTo>
                  <a:pt x="1047" y="0"/>
                  <a:pt x="845" y="50"/>
                  <a:pt x="663" y="165"/>
                </a:cubicBezTo>
                <a:cubicBezTo>
                  <a:pt x="436" y="310"/>
                  <a:pt x="291" y="559"/>
                  <a:pt x="208" y="808"/>
                </a:cubicBezTo>
                <a:cubicBezTo>
                  <a:pt x="1" y="1553"/>
                  <a:pt x="332" y="2651"/>
                  <a:pt x="1181" y="2838"/>
                </a:cubicBezTo>
                <a:cubicBezTo>
                  <a:pt x="1254" y="2857"/>
                  <a:pt x="1329" y="2867"/>
                  <a:pt x="1405" y="2867"/>
                </a:cubicBezTo>
                <a:cubicBezTo>
                  <a:pt x="1564" y="2867"/>
                  <a:pt x="1724" y="2825"/>
                  <a:pt x="1865" y="2755"/>
                </a:cubicBezTo>
                <a:cubicBezTo>
                  <a:pt x="1927" y="2734"/>
                  <a:pt x="1968" y="2713"/>
                  <a:pt x="2031" y="2672"/>
                </a:cubicBezTo>
                <a:cubicBezTo>
                  <a:pt x="2279" y="2527"/>
                  <a:pt x="2486" y="2299"/>
                  <a:pt x="2652" y="2071"/>
                </a:cubicBezTo>
                <a:cubicBezTo>
                  <a:pt x="2818" y="1864"/>
                  <a:pt x="2963" y="1636"/>
                  <a:pt x="2963" y="1367"/>
                </a:cubicBezTo>
                <a:cubicBezTo>
                  <a:pt x="2963" y="1160"/>
                  <a:pt x="2880" y="953"/>
                  <a:pt x="2756" y="808"/>
                </a:cubicBezTo>
                <a:cubicBezTo>
                  <a:pt x="2436" y="382"/>
                  <a:pt x="1826" y="0"/>
                  <a:pt x="1254" y="0"/>
                </a:cubicBezTo>
                <a:close/>
              </a:path>
            </a:pathLst>
          </a:cu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0"/>
          <p:cNvSpPr/>
          <p:nvPr/>
        </p:nvSpPr>
        <p:spPr>
          <a:xfrm>
            <a:off x="968776" y="3800269"/>
            <a:ext cx="161359" cy="144138"/>
          </a:xfrm>
          <a:custGeom>
            <a:rect b="b" l="l" r="r" t="t"/>
            <a:pathLst>
              <a:path extrusionOk="0" h="4498" w="5035">
                <a:moveTo>
                  <a:pt x="2570" y="1"/>
                </a:moveTo>
                <a:cubicBezTo>
                  <a:pt x="1501" y="1"/>
                  <a:pt x="317" y="575"/>
                  <a:pt x="83" y="1657"/>
                </a:cubicBezTo>
                <a:cubicBezTo>
                  <a:pt x="1" y="2010"/>
                  <a:pt x="63" y="2403"/>
                  <a:pt x="208" y="2755"/>
                </a:cubicBezTo>
                <a:cubicBezTo>
                  <a:pt x="249" y="2838"/>
                  <a:pt x="291" y="2921"/>
                  <a:pt x="332" y="3004"/>
                </a:cubicBezTo>
                <a:cubicBezTo>
                  <a:pt x="581" y="3397"/>
                  <a:pt x="933" y="3729"/>
                  <a:pt x="1306" y="4019"/>
                </a:cubicBezTo>
                <a:cubicBezTo>
                  <a:pt x="1637" y="4267"/>
                  <a:pt x="2010" y="4495"/>
                  <a:pt x="2424" y="4495"/>
                </a:cubicBezTo>
                <a:cubicBezTo>
                  <a:pt x="2445" y="4497"/>
                  <a:pt x="2466" y="4497"/>
                  <a:pt x="2487" y="4497"/>
                </a:cubicBezTo>
                <a:cubicBezTo>
                  <a:pt x="2795" y="4497"/>
                  <a:pt x="3083" y="4358"/>
                  <a:pt x="3336" y="4164"/>
                </a:cubicBezTo>
                <a:cubicBezTo>
                  <a:pt x="4226" y="3460"/>
                  <a:pt x="5034" y="1906"/>
                  <a:pt x="4330" y="829"/>
                </a:cubicBezTo>
                <a:cubicBezTo>
                  <a:pt x="4102" y="477"/>
                  <a:pt x="3729" y="228"/>
                  <a:pt x="3315" y="104"/>
                </a:cubicBezTo>
                <a:cubicBezTo>
                  <a:pt x="3084" y="35"/>
                  <a:pt x="2830" y="1"/>
                  <a:pt x="257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0"/>
          <p:cNvSpPr/>
          <p:nvPr/>
        </p:nvSpPr>
        <p:spPr>
          <a:xfrm>
            <a:off x="3407687" y="1462"/>
            <a:ext cx="1152460" cy="988043"/>
          </a:xfrm>
          <a:custGeom>
            <a:rect b="b" l="l" r="r" t="t"/>
            <a:pathLst>
              <a:path extrusionOk="0" h="30833" w="35961">
                <a:moveTo>
                  <a:pt x="1" y="0"/>
                </a:moveTo>
                <a:cubicBezTo>
                  <a:pt x="2859" y="11683"/>
                  <a:pt x="10089" y="23034"/>
                  <a:pt x="19079" y="28896"/>
                </a:cubicBezTo>
                <a:cubicBezTo>
                  <a:pt x="19824" y="29372"/>
                  <a:pt x="20632" y="29787"/>
                  <a:pt x="21481" y="30118"/>
                </a:cubicBezTo>
                <a:cubicBezTo>
                  <a:pt x="22673" y="30571"/>
                  <a:pt x="23935" y="30832"/>
                  <a:pt x="25172" y="30832"/>
                </a:cubicBezTo>
                <a:cubicBezTo>
                  <a:pt x="26536" y="30832"/>
                  <a:pt x="27869" y="30515"/>
                  <a:pt x="29042" y="29787"/>
                </a:cubicBezTo>
                <a:cubicBezTo>
                  <a:pt x="31569" y="28212"/>
                  <a:pt x="32708" y="25147"/>
                  <a:pt x="33475" y="22268"/>
                </a:cubicBezTo>
                <a:cubicBezTo>
                  <a:pt x="35381" y="15018"/>
                  <a:pt x="35961" y="7416"/>
                  <a:pt x="3511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0"/>
          <p:cNvSpPr/>
          <p:nvPr/>
        </p:nvSpPr>
        <p:spPr>
          <a:xfrm>
            <a:off x="6730853" y="4226051"/>
            <a:ext cx="1998162" cy="919051"/>
          </a:xfrm>
          <a:custGeom>
            <a:rect b="b" l="l" r="r" t="t"/>
            <a:pathLst>
              <a:path extrusionOk="0" h="28680" w="62350">
                <a:moveTo>
                  <a:pt x="41636" y="0"/>
                </a:moveTo>
                <a:cubicBezTo>
                  <a:pt x="26782" y="0"/>
                  <a:pt x="9821" y="8724"/>
                  <a:pt x="2175" y="20436"/>
                </a:cubicBezTo>
                <a:cubicBezTo>
                  <a:pt x="1699" y="21181"/>
                  <a:pt x="1285" y="21989"/>
                  <a:pt x="953" y="22839"/>
                </a:cubicBezTo>
                <a:cubicBezTo>
                  <a:pt x="228" y="24724"/>
                  <a:pt x="0" y="26795"/>
                  <a:pt x="518" y="28680"/>
                </a:cubicBezTo>
                <a:lnTo>
                  <a:pt x="53318" y="28680"/>
                </a:lnTo>
                <a:cubicBezTo>
                  <a:pt x="55265" y="27396"/>
                  <a:pt x="57068" y="25925"/>
                  <a:pt x="58559" y="24164"/>
                </a:cubicBezTo>
                <a:cubicBezTo>
                  <a:pt x="60734" y="21616"/>
                  <a:pt x="62225" y="18426"/>
                  <a:pt x="62267" y="15071"/>
                </a:cubicBezTo>
                <a:cubicBezTo>
                  <a:pt x="62350" y="8339"/>
                  <a:pt x="56405" y="2705"/>
                  <a:pt x="49880" y="1006"/>
                </a:cubicBezTo>
                <a:cubicBezTo>
                  <a:pt x="47263" y="322"/>
                  <a:pt x="44488" y="0"/>
                  <a:pt x="416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0"/>
          <p:cNvSpPr/>
          <p:nvPr/>
        </p:nvSpPr>
        <p:spPr>
          <a:xfrm>
            <a:off x="7929077" y="1462"/>
            <a:ext cx="1216171" cy="1961474"/>
          </a:xfrm>
          <a:custGeom>
            <a:rect b="b" l="l" r="r" t="t"/>
            <a:pathLst>
              <a:path extrusionOk="0" h="61210" w="37949">
                <a:moveTo>
                  <a:pt x="0" y="0"/>
                </a:moveTo>
                <a:cubicBezTo>
                  <a:pt x="414" y="1077"/>
                  <a:pt x="870" y="2134"/>
                  <a:pt x="1305" y="3128"/>
                </a:cubicBezTo>
                <a:cubicBezTo>
                  <a:pt x="6442" y="14686"/>
                  <a:pt x="12449" y="25023"/>
                  <a:pt x="18415" y="35297"/>
                </a:cubicBezTo>
                <a:cubicBezTo>
                  <a:pt x="22641" y="42547"/>
                  <a:pt x="26908" y="49859"/>
                  <a:pt x="31817" y="55410"/>
                </a:cubicBezTo>
                <a:cubicBezTo>
                  <a:pt x="33785" y="57626"/>
                  <a:pt x="35835" y="59532"/>
                  <a:pt x="37948" y="61210"/>
                </a:cubicBezTo>
                <a:lnTo>
                  <a:pt x="37948"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DACB"/>
              </a:solidFill>
            </a:endParaRPr>
          </a:p>
        </p:txBody>
      </p:sp>
      <p:sp>
        <p:nvSpPr>
          <p:cNvPr id="243" name="Google Shape;243;p20"/>
          <p:cNvSpPr/>
          <p:nvPr/>
        </p:nvSpPr>
        <p:spPr>
          <a:xfrm>
            <a:off x="910" y="4049835"/>
            <a:ext cx="1382786" cy="1095266"/>
          </a:xfrm>
          <a:custGeom>
            <a:rect b="b" l="l" r="r" t="t"/>
            <a:pathLst>
              <a:path extrusionOk="0" h="34179" w="43148">
                <a:moveTo>
                  <a:pt x="1" y="1"/>
                </a:moveTo>
                <a:lnTo>
                  <a:pt x="1" y="34179"/>
                </a:lnTo>
                <a:lnTo>
                  <a:pt x="43148" y="34179"/>
                </a:lnTo>
                <a:cubicBezTo>
                  <a:pt x="40952" y="30782"/>
                  <a:pt x="38591" y="27468"/>
                  <a:pt x="36250" y="24195"/>
                </a:cubicBezTo>
                <a:cubicBezTo>
                  <a:pt x="33164" y="19886"/>
                  <a:pt x="30057" y="15536"/>
                  <a:pt x="26017" y="12098"/>
                </a:cubicBezTo>
                <a:cubicBezTo>
                  <a:pt x="20756" y="7603"/>
                  <a:pt x="14210" y="4910"/>
                  <a:pt x="7685" y="2590"/>
                </a:cubicBezTo>
                <a:cubicBezTo>
                  <a:pt x="5138" y="1679"/>
                  <a:pt x="2569" y="829"/>
                  <a:pt x="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0"/>
          <p:cNvSpPr/>
          <p:nvPr/>
        </p:nvSpPr>
        <p:spPr>
          <a:xfrm>
            <a:off x="-5957" y="-5405"/>
            <a:ext cx="1301161" cy="1600391"/>
          </a:xfrm>
          <a:custGeom>
            <a:rect b="b" l="l" r="r" t="t"/>
            <a:pathLst>
              <a:path extrusionOk="0" h="49942" w="40601">
                <a:moveTo>
                  <a:pt x="34904" y="0"/>
                </a:moveTo>
                <a:cubicBezTo>
                  <a:pt x="37369" y="2216"/>
                  <a:pt x="38674" y="4557"/>
                  <a:pt x="38881" y="7167"/>
                </a:cubicBezTo>
                <a:cubicBezTo>
                  <a:pt x="39357" y="13029"/>
                  <a:pt x="33930" y="19202"/>
                  <a:pt x="29580" y="24173"/>
                </a:cubicBezTo>
                <a:lnTo>
                  <a:pt x="29352" y="24422"/>
                </a:lnTo>
                <a:cubicBezTo>
                  <a:pt x="24174" y="30325"/>
                  <a:pt x="18809" y="35504"/>
                  <a:pt x="13382" y="39792"/>
                </a:cubicBezTo>
                <a:cubicBezTo>
                  <a:pt x="8970" y="43313"/>
                  <a:pt x="4475" y="46254"/>
                  <a:pt x="1" y="48595"/>
                </a:cubicBezTo>
                <a:lnTo>
                  <a:pt x="1" y="49941"/>
                </a:lnTo>
                <a:cubicBezTo>
                  <a:pt x="4744" y="47518"/>
                  <a:pt x="9467" y="44452"/>
                  <a:pt x="14128" y="40744"/>
                </a:cubicBezTo>
                <a:cubicBezTo>
                  <a:pt x="19617" y="36415"/>
                  <a:pt x="25044" y="31175"/>
                  <a:pt x="30264" y="25230"/>
                </a:cubicBezTo>
                <a:lnTo>
                  <a:pt x="30492" y="24960"/>
                </a:lnTo>
                <a:cubicBezTo>
                  <a:pt x="34987" y="19823"/>
                  <a:pt x="40600" y="13443"/>
                  <a:pt x="40082" y="7063"/>
                </a:cubicBezTo>
                <a:cubicBezTo>
                  <a:pt x="39896" y="4536"/>
                  <a:pt x="38736" y="2175"/>
                  <a:pt x="3664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0"/>
          <p:cNvSpPr/>
          <p:nvPr/>
        </p:nvSpPr>
        <p:spPr>
          <a:xfrm>
            <a:off x="4155163" y="4859329"/>
            <a:ext cx="250291" cy="201114"/>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0"/>
          <p:cNvSpPr/>
          <p:nvPr/>
        </p:nvSpPr>
        <p:spPr>
          <a:xfrm>
            <a:off x="3945540" y="4606526"/>
            <a:ext cx="178473" cy="163750"/>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0"/>
          <p:cNvSpPr/>
          <p:nvPr/>
        </p:nvSpPr>
        <p:spPr>
          <a:xfrm>
            <a:off x="4362959" y="4644435"/>
            <a:ext cx="197188" cy="98378"/>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0"/>
          <p:cNvSpPr/>
          <p:nvPr/>
        </p:nvSpPr>
        <p:spPr>
          <a:xfrm>
            <a:off x="3708998" y="4424639"/>
            <a:ext cx="156776" cy="99788"/>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0"/>
          <p:cNvSpPr/>
          <p:nvPr/>
        </p:nvSpPr>
        <p:spPr>
          <a:xfrm>
            <a:off x="3796039" y="4851062"/>
            <a:ext cx="95630" cy="86233"/>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0"/>
          <p:cNvSpPr/>
          <p:nvPr/>
        </p:nvSpPr>
        <p:spPr>
          <a:xfrm>
            <a:off x="129709" y="2134505"/>
            <a:ext cx="331275" cy="330256"/>
          </a:xfrm>
          <a:custGeom>
            <a:rect b="b" l="l" r="r" t="t"/>
            <a:pathLst>
              <a:path extrusionOk="0" h="10306" w="10337">
                <a:moveTo>
                  <a:pt x="6170" y="345"/>
                </a:moveTo>
                <a:cubicBezTo>
                  <a:pt x="6905" y="345"/>
                  <a:pt x="7629" y="496"/>
                  <a:pt x="8244" y="798"/>
                </a:cubicBezTo>
                <a:cubicBezTo>
                  <a:pt x="9239" y="1274"/>
                  <a:pt x="9819" y="2372"/>
                  <a:pt x="9901" y="3926"/>
                </a:cubicBezTo>
                <a:cubicBezTo>
                  <a:pt x="10026" y="6515"/>
                  <a:pt x="8514" y="8359"/>
                  <a:pt x="7064" y="9229"/>
                </a:cubicBezTo>
                <a:cubicBezTo>
                  <a:pt x="6241" y="9715"/>
                  <a:pt x="5361" y="9962"/>
                  <a:pt x="4534" y="9962"/>
                </a:cubicBezTo>
                <a:cubicBezTo>
                  <a:pt x="3882" y="9962"/>
                  <a:pt x="3264" y="9808"/>
                  <a:pt x="2734" y="9498"/>
                </a:cubicBezTo>
                <a:cubicBezTo>
                  <a:pt x="932" y="8400"/>
                  <a:pt x="352" y="6929"/>
                  <a:pt x="829" y="4547"/>
                </a:cubicBezTo>
                <a:cubicBezTo>
                  <a:pt x="1284" y="2144"/>
                  <a:pt x="3314" y="1088"/>
                  <a:pt x="4164" y="736"/>
                </a:cubicBezTo>
                <a:cubicBezTo>
                  <a:pt x="4226" y="715"/>
                  <a:pt x="4267" y="694"/>
                  <a:pt x="4329" y="674"/>
                </a:cubicBezTo>
                <a:cubicBezTo>
                  <a:pt x="4911" y="455"/>
                  <a:pt x="5544" y="345"/>
                  <a:pt x="6170" y="345"/>
                </a:cubicBezTo>
                <a:close/>
                <a:moveTo>
                  <a:pt x="6161" y="0"/>
                </a:moveTo>
                <a:cubicBezTo>
                  <a:pt x="5493" y="0"/>
                  <a:pt x="4821" y="115"/>
                  <a:pt x="4205" y="342"/>
                </a:cubicBezTo>
                <a:cubicBezTo>
                  <a:pt x="4143" y="363"/>
                  <a:pt x="4101" y="384"/>
                  <a:pt x="4039" y="404"/>
                </a:cubicBezTo>
                <a:cubicBezTo>
                  <a:pt x="3128" y="777"/>
                  <a:pt x="974" y="1917"/>
                  <a:pt x="477" y="4485"/>
                </a:cubicBezTo>
                <a:cubicBezTo>
                  <a:pt x="0" y="6991"/>
                  <a:pt x="642" y="8628"/>
                  <a:pt x="2569" y="9788"/>
                </a:cubicBezTo>
                <a:cubicBezTo>
                  <a:pt x="3149" y="10140"/>
                  <a:pt x="3832" y="10306"/>
                  <a:pt x="4557" y="10306"/>
                </a:cubicBezTo>
                <a:cubicBezTo>
                  <a:pt x="5427" y="10306"/>
                  <a:pt x="6380" y="10036"/>
                  <a:pt x="7250" y="9519"/>
                </a:cubicBezTo>
                <a:cubicBezTo>
                  <a:pt x="9197" y="8359"/>
                  <a:pt x="10336" y="6204"/>
                  <a:pt x="10233" y="3905"/>
                </a:cubicBezTo>
                <a:cubicBezTo>
                  <a:pt x="10171" y="2248"/>
                  <a:pt x="9487" y="1005"/>
                  <a:pt x="8410" y="487"/>
                </a:cubicBezTo>
                <a:cubicBezTo>
                  <a:pt x="7736" y="161"/>
                  <a:pt x="6952" y="0"/>
                  <a:pt x="616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accent4"/>
        </a:solidFill>
      </p:bgPr>
    </p:bg>
    <p:spTree>
      <p:nvGrpSpPr>
        <p:cNvPr id="251" name="Shape 251"/>
        <p:cNvGrpSpPr/>
        <p:nvPr/>
      </p:nvGrpSpPr>
      <p:grpSpPr>
        <a:xfrm>
          <a:off x="0" y="0"/>
          <a:ext cx="0" cy="0"/>
          <a:chOff x="0" y="0"/>
          <a:chExt cx="0" cy="0"/>
        </a:xfrm>
      </p:grpSpPr>
      <p:sp>
        <p:nvSpPr>
          <p:cNvPr id="252" name="Google Shape;252;p21"/>
          <p:cNvSpPr txBox="1"/>
          <p:nvPr>
            <p:ph type="title"/>
          </p:nvPr>
        </p:nvSpPr>
        <p:spPr>
          <a:xfrm>
            <a:off x="1021325" y="418374"/>
            <a:ext cx="6997500" cy="576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253" name="Google Shape;253;p21"/>
          <p:cNvSpPr txBox="1"/>
          <p:nvPr>
            <p:ph idx="1" type="subTitle"/>
          </p:nvPr>
        </p:nvSpPr>
        <p:spPr>
          <a:xfrm>
            <a:off x="625725" y="1149825"/>
            <a:ext cx="7892700" cy="35286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200">
                <a:solidFill>
                  <a:schemeClr val="dk1"/>
                </a:solidFill>
                <a:latin typeface="Nunito"/>
                <a:ea typeface="Nunito"/>
                <a:cs typeface="Nunito"/>
                <a:sym typeface="Nunito"/>
              </a:defRPr>
            </a:lvl1pPr>
            <a:lvl2pPr lvl="1" rtl="0">
              <a:spcBef>
                <a:spcPts val="0"/>
              </a:spcBef>
              <a:spcAft>
                <a:spcPts val="0"/>
              </a:spcAft>
              <a:buNone/>
              <a:defRPr sz="1200">
                <a:solidFill>
                  <a:schemeClr val="dk1"/>
                </a:solidFill>
                <a:latin typeface="Nunito"/>
                <a:ea typeface="Nunito"/>
                <a:cs typeface="Nunito"/>
                <a:sym typeface="Nunito"/>
              </a:defRPr>
            </a:lvl2pPr>
            <a:lvl3pPr lvl="2" rtl="0">
              <a:spcBef>
                <a:spcPts val="0"/>
              </a:spcBef>
              <a:spcAft>
                <a:spcPts val="0"/>
              </a:spcAft>
              <a:buNone/>
              <a:defRPr sz="1200">
                <a:solidFill>
                  <a:schemeClr val="dk1"/>
                </a:solidFill>
                <a:latin typeface="Nunito"/>
                <a:ea typeface="Nunito"/>
                <a:cs typeface="Nunito"/>
                <a:sym typeface="Nunito"/>
              </a:defRPr>
            </a:lvl3pPr>
            <a:lvl4pPr lvl="3" rtl="0">
              <a:spcBef>
                <a:spcPts val="0"/>
              </a:spcBef>
              <a:spcAft>
                <a:spcPts val="0"/>
              </a:spcAft>
              <a:buNone/>
              <a:defRPr sz="1200">
                <a:solidFill>
                  <a:schemeClr val="dk1"/>
                </a:solidFill>
                <a:latin typeface="Nunito"/>
                <a:ea typeface="Nunito"/>
                <a:cs typeface="Nunito"/>
                <a:sym typeface="Nunito"/>
              </a:defRPr>
            </a:lvl4pPr>
            <a:lvl5pPr lvl="4" rtl="0">
              <a:spcBef>
                <a:spcPts val="0"/>
              </a:spcBef>
              <a:spcAft>
                <a:spcPts val="0"/>
              </a:spcAft>
              <a:buNone/>
              <a:defRPr sz="1200">
                <a:solidFill>
                  <a:schemeClr val="dk1"/>
                </a:solidFill>
                <a:latin typeface="Nunito"/>
                <a:ea typeface="Nunito"/>
                <a:cs typeface="Nunito"/>
                <a:sym typeface="Nunito"/>
              </a:defRPr>
            </a:lvl5pPr>
            <a:lvl6pPr lvl="5" rtl="0">
              <a:spcBef>
                <a:spcPts val="0"/>
              </a:spcBef>
              <a:spcAft>
                <a:spcPts val="0"/>
              </a:spcAft>
              <a:buNone/>
              <a:defRPr sz="1200">
                <a:solidFill>
                  <a:schemeClr val="dk1"/>
                </a:solidFill>
                <a:latin typeface="Nunito"/>
                <a:ea typeface="Nunito"/>
                <a:cs typeface="Nunito"/>
                <a:sym typeface="Nunito"/>
              </a:defRPr>
            </a:lvl6pPr>
            <a:lvl7pPr lvl="6" rtl="0">
              <a:spcBef>
                <a:spcPts val="0"/>
              </a:spcBef>
              <a:spcAft>
                <a:spcPts val="0"/>
              </a:spcAft>
              <a:buNone/>
              <a:defRPr sz="1200">
                <a:solidFill>
                  <a:schemeClr val="dk1"/>
                </a:solidFill>
                <a:latin typeface="Nunito"/>
                <a:ea typeface="Nunito"/>
                <a:cs typeface="Nunito"/>
                <a:sym typeface="Nunito"/>
              </a:defRPr>
            </a:lvl7pPr>
            <a:lvl8pPr lvl="7" rtl="0">
              <a:spcBef>
                <a:spcPts val="0"/>
              </a:spcBef>
              <a:spcAft>
                <a:spcPts val="0"/>
              </a:spcAft>
              <a:buNone/>
              <a:defRPr sz="1200">
                <a:solidFill>
                  <a:schemeClr val="dk1"/>
                </a:solidFill>
                <a:latin typeface="Nunito"/>
                <a:ea typeface="Nunito"/>
                <a:cs typeface="Nunito"/>
                <a:sym typeface="Nunito"/>
              </a:defRPr>
            </a:lvl8pPr>
            <a:lvl9pPr lvl="8" rtl="0">
              <a:spcBef>
                <a:spcPts val="0"/>
              </a:spcBef>
              <a:spcAft>
                <a:spcPts val="0"/>
              </a:spcAft>
              <a:buNone/>
              <a:defRPr sz="1200">
                <a:solidFill>
                  <a:schemeClr val="dk1"/>
                </a:solidFill>
                <a:latin typeface="Nunito"/>
                <a:ea typeface="Nunito"/>
                <a:cs typeface="Nunito"/>
                <a:sym typeface="Nunito"/>
              </a:defRPr>
            </a:lvl9pPr>
          </a:lstStyle>
          <a:p/>
        </p:txBody>
      </p:sp>
      <p:sp>
        <p:nvSpPr>
          <p:cNvPr id="254" name="Google Shape;254;p21"/>
          <p:cNvSpPr/>
          <p:nvPr/>
        </p:nvSpPr>
        <p:spPr>
          <a:xfrm rot="5400000">
            <a:off x="8203294" y="2117903"/>
            <a:ext cx="1310270" cy="571148"/>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1"/>
          <p:cNvSpPr/>
          <p:nvPr/>
        </p:nvSpPr>
        <p:spPr>
          <a:xfrm>
            <a:off x="-352" y="-7961"/>
            <a:ext cx="846632" cy="1041291"/>
          </a:xfrm>
          <a:custGeom>
            <a:rect b="b" l="l" r="r" t="t"/>
            <a:pathLst>
              <a:path extrusionOk="0" h="49942" w="40601">
                <a:moveTo>
                  <a:pt x="34904" y="0"/>
                </a:moveTo>
                <a:cubicBezTo>
                  <a:pt x="37369" y="2216"/>
                  <a:pt x="38674" y="4557"/>
                  <a:pt x="38881" y="7167"/>
                </a:cubicBezTo>
                <a:cubicBezTo>
                  <a:pt x="39357" y="13029"/>
                  <a:pt x="33930" y="19202"/>
                  <a:pt x="29580" y="24173"/>
                </a:cubicBezTo>
                <a:lnTo>
                  <a:pt x="29352" y="24422"/>
                </a:lnTo>
                <a:cubicBezTo>
                  <a:pt x="24174" y="30325"/>
                  <a:pt x="18809" y="35504"/>
                  <a:pt x="13382" y="39792"/>
                </a:cubicBezTo>
                <a:cubicBezTo>
                  <a:pt x="8970" y="43313"/>
                  <a:pt x="4475" y="46254"/>
                  <a:pt x="1" y="48595"/>
                </a:cubicBezTo>
                <a:lnTo>
                  <a:pt x="1" y="49941"/>
                </a:lnTo>
                <a:cubicBezTo>
                  <a:pt x="4744" y="47518"/>
                  <a:pt x="9467" y="44452"/>
                  <a:pt x="14128" y="40744"/>
                </a:cubicBezTo>
                <a:cubicBezTo>
                  <a:pt x="19617" y="36415"/>
                  <a:pt x="25044" y="31175"/>
                  <a:pt x="30264" y="25230"/>
                </a:cubicBezTo>
                <a:lnTo>
                  <a:pt x="30492" y="24960"/>
                </a:lnTo>
                <a:cubicBezTo>
                  <a:pt x="34987" y="19823"/>
                  <a:pt x="40600" y="13443"/>
                  <a:pt x="40082" y="7063"/>
                </a:cubicBezTo>
                <a:cubicBezTo>
                  <a:pt x="39896" y="4536"/>
                  <a:pt x="38736" y="2175"/>
                  <a:pt x="3664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6" name="Google Shape;256;p21"/>
          <p:cNvGrpSpPr/>
          <p:nvPr/>
        </p:nvGrpSpPr>
        <p:grpSpPr>
          <a:xfrm rot="-7199998">
            <a:off x="8314692" y="2703201"/>
            <a:ext cx="626176" cy="572692"/>
            <a:chOff x="5177300" y="2314950"/>
            <a:chExt cx="341575" cy="312400"/>
          </a:xfrm>
        </p:grpSpPr>
        <p:sp>
          <p:nvSpPr>
            <p:cNvPr id="257" name="Google Shape;257;p21"/>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1"/>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1"/>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1"/>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1"/>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2" name="Google Shape;262;p21"/>
          <p:cNvSpPr/>
          <p:nvPr/>
        </p:nvSpPr>
        <p:spPr>
          <a:xfrm rot="10800000">
            <a:off x="-358" y="3196916"/>
            <a:ext cx="623145" cy="1178536"/>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3" name="Google Shape;263;p21"/>
          <p:cNvGrpSpPr/>
          <p:nvPr/>
        </p:nvGrpSpPr>
        <p:grpSpPr>
          <a:xfrm rot="8636073">
            <a:off x="213099" y="3135526"/>
            <a:ext cx="498749" cy="456124"/>
            <a:chOff x="5177300" y="2314950"/>
            <a:chExt cx="341575" cy="312400"/>
          </a:xfrm>
        </p:grpSpPr>
        <p:sp>
          <p:nvSpPr>
            <p:cNvPr id="264" name="Google Shape;264;p21"/>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1"/>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1"/>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1"/>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1"/>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9" name="Google Shape;269;p21"/>
          <p:cNvGrpSpPr/>
          <p:nvPr/>
        </p:nvGrpSpPr>
        <p:grpSpPr>
          <a:xfrm>
            <a:off x="7339365" y="-6012"/>
            <a:ext cx="1530964" cy="919336"/>
            <a:chOff x="2960200" y="1284875"/>
            <a:chExt cx="3360325" cy="2018300"/>
          </a:xfrm>
        </p:grpSpPr>
        <p:sp>
          <p:nvSpPr>
            <p:cNvPr id="270" name="Google Shape;270;p21"/>
            <p:cNvSpPr/>
            <p:nvPr/>
          </p:nvSpPr>
          <p:spPr>
            <a:xfrm>
              <a:off x="2960200" y="1284875"/>
              <a:ext cx="3360325" cy="2018300"/>
            </a:xfrm>
            <a:custGeom>
              <a:rect b="b" l="l" r="r" t="t"/>
              <a:pathLst>
                <a:path extrusionOk="0" h="80732" w="134413">
                  <a:moveTo>
                    <a:pt x="722" y="0"/>
                  </a:moveTo>
                  <a:cubicBezTo>
                    <a:pt x="223" y="2442"/>
                    <a:pt x="1" y="4995"/>
                    <a:pt x="56" y="7658"/>
                  </a:cubicBezTo>
                  <a:cubicBezTo>
                    <a:pt x="223" y="18203"/>
                    <a:pt x="5106" y="21976"/>
                    <a:pt x="11266" y="26693"/>
                  </a:cubicBezTo>
                  <a:cubicBezTo>
                    <a:pt x="12876" y="27914"/>
                    <a:pt x="14596" y="29246"/>
                    <a:pt x="16372" y="30745"/>
                  </a:cubicBezTo>
                  <a:cubicBezTo>
                    <a:pt x="24752" y="38015"/>
                    <a:pt x="27804" y="45618"/>
                    <a:pt x="31689" y="55218"/>
                  </a:cubicBezTo>
                  <a:cubicBezTo>
                    <a:pt x="32466" y="57161"/>
                    <a:pt x="33298" y="59159"/>
                    <a:pt x="34186" y="61212"/>
                  </a:cubicBezTo>
                  <a:cubicBezTo>
                    <a:pt x="39125" y="72866"/>
                    <a:pt x="48948" y="79969"/>
                    <a:pt x="60991" y="80635"/>
                  </a:cubicBezTo>
                  <a:cubicBezTo>
                    <a:pt x="61157" y="80691"/>
                    <a:pt x="61268" y="80691"/>
                    <a:pt x="61435" y="80691"/>
                  </a:cubicBezTo>
                  <a:cubicBezTo>
                    <a:pt x="62024" y="80718"/>
                    <a:pt x="62620" y="80731"/>
                    <a:pt x="63220" y="80731"/>
                  </a:cubicBezTo>
                  <a:cubicBezTo>
                    <a:pt x="77442" y="80731"/>
                    <a:pt x="94663" y="73319"/>
                    <a:pt x="104833" y="65652"/>
                  </a:cubicBezTo>
                  <a:cubicBezTo>
                    <a:pt x="115710" y="57383"/>
                    <a:pt x="127642" y="47282"/>
                    <a:pt x="131305" y="31522"/>
                  </a:cubicBezTo>
                  <a:cubicBezTo>
                    <a:pt x="134412" y="18147"/>
                    <a:pt x="125422" y="7825"/>
                    <a:pt x="114212" y="0"/>
                  </a:cubicBezTo>
                  <a:lnTo>
                    <a:pt x="112602" y="0"/>
                  </a:lnTo>
                  <a:cubicBezTo>
                    <a:pt x="124035" y="7769"/>
                    <a:pt x="133469" y="18036"/>
                    <a:pt x="130417" y="31300"/>
                  </a:cubicBezTo>
                  <a:cubicBezTo>
                    <a:pt x="126809" y="46783"/>
                    <a:pt x="115044" y="56772"/>
                    <a:pt x="104278" y="64875"/>
                  </a:cubicBezTo>
                  <a:cubicBezTo>
                    <a:pt x="94181" y="72540"/>
                    <a:pt x="77185" y="79802"/>
                    <a:pt x="63123" y="79802"/>
                  </a:cubicBezTo>
                  <a:cubicBezTo>
                    <a:pt x="62423" y="79802"/>
                    <a:pt x="61731" y="79784"/>
                    <a:pt x="61046" y="79747"/>
                  </a:cubicBezTo>
                  <a:cubicBezTo>
                    <a:pt x="49337" y="79082"/>
                    <a:pt x="39847" y="72200"/>
                    <a:pt x="35019" y="60879"/>
                  </a:cubicBezTo>
                  <a:cubicBezTo>
                    <a:pt x="34131" y="58770"/>
                    <a:pt x="33354" y="56772"/>
                    <a:pt x="32577" y="54885"/>
                  </a:cubicBezTo>
                  <a:cubicBezTo>
                    <a:pt x="28637" y="45118"/>
                    <a:pt x="25529" y="37460"/>
                    <a:pt x="16982" y="30079"/>
                  </a:cubicBezTo>
                  <a:cubicBezTo>
                    <a:pt x="15207" y="28525"/>
                    <a:pt x="13486" y="27193"/>
                    <a:pt x="11821" y="25917"/>
                  </a:cubicBezTo>
                  <a:cubicBezTo>
                    <a:pt x="5606" y="21199"/>
                    <a:pt x="1110" y="17759"/>
                    <a:pt x="1000" y="7658"/>
                  </a:cubicBezTo>
                  <a:cubicBezTo>
                    <a:pt x="944" y="4995"/>
                    <a:pt x="1166" y="2442"/>
                    <a:pt x="166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1"/>
            <p:cNvSpPr/>
            <p:nvPr/>
          </p:nvSpPr>
          <p:spPr>
            <a:xfrm>
              <a:off x="3366700" y="1284875"/>
              <a:ext cx="2491825" cy="1640725"/>
            </a:xfrm>
            <a:custGeom>
              <a:rect b="b" l="l" r="r" t="t"/>
              <a:pathLst>
                <a:path extrusionOk="0" h="65629" w="99673">
                  <a:moveTo>
                    <a:pt x="2942" y="0"/>
                  </a:moveTo>
                  <a:cubicBezTo>
                    <a:pt x="889" y="3885"/>
                    <a:pt x="1" y="8269"/>
                    <a:pt x="334" y="13153"/>
                  </a:cubicBezTo>
                  <a:cubicBezTo>
                    <a:pt x="389" y="14040"/>
                    <a:pt x="500" y="14873"/>
                    <a:pt x="667" y="15650"/>
                  </a:cubicBezTo>
                  <a:cubicBezTo>
                    <a:pt x="1666" y="21255"/>
                    <a:pt x="4774" y="23752"/>
                    <a:pt x="8714" y="26860"/>
                  </a:cubicBezTo>
                  <a:cubicBezTo>
                    <a:pt x="9879" y="27803"/>
                    <a:pt x="11045" y="28691"/>
                    <a:pt x="12266" y="29801"/>
                  </a:cubicBezTo>
                  <a:cubicBezTo>
                    <a:pt x="18148" y="35018"/>
                    <a:pt x="20479" y="40456"/>
                    <a:pt x="23420" y="47282"/>
                  </a:cubicBezTo>
                  <a:cubicBezTo>
                    <a:pt x="24031" y="48614"/>
                    <a:pt x="24641" y="50057"/>
                    <a:pt x="25252" y="51500"/>
                  </a:cubicBezTo>
                  <a:cubicBezTo>
                    <a:pt x="29025" y="59769"/>
                    <a:pt x="36074" y="64875"/>
                    <a:pt x="44675" y="65596"/>
                  </a:cubicBezTo>
                  <a:lnTo>
                    <a:pt x="45563" y="65596"/>
                  </a:lnTo>
                  <a:cubicBezTo>
                    <a:pt x="46018" y="65618"/>
                    <a:pt x="46477" y="65629"/>
                    <a:pt x="46941" y="65629"/>
                  </a:cubicBezTo>
                  <a:cubicBezTo>
                    <a:pt x="56955" y="65629"/>
                    <a:pt x="68991" y="60593"/>
                    <a:pt x="76364" y="55607"/>
                  </a:cubicBezTo>
                  <a:cubicBezTo>
                    <a:pt x="84577" y="50057"/>
                    <a:pt x="94345" y="42177"/>
                    <a:pt x="97175" y="29968"/>
                  </a:cubicBezTo>
                  <a:cubicBezTo>
                    <a:pt x="99672" y="19424"/>
                    <a:pt x="93013" y="9490"/>
                    <a:pt x="77418" y="444"/>
                  </a:cubicBezTo>
                  <a:cubicBezTo>
                    <a:pt x="77141" y="277"/>
                    <a:pt x="76863" y="166"/>
                    <a:pt x="76586" y="0"/>
                  </a:cubicBezTo>
                  <a:lnTo>
                    <a:pt x="74699" y="0"/>
                  </a:lnTo>
                  <a:cubicBezTo>
                    <a:pt x="75420" y="388"/>
                    <a:pt x="76197" y="832"/>
                    <a:pt x="76919" y="1276"/>
                  </a:cubicBezTo>
                  <a:cubicBezTo>
                    <a:pt x="92125" y="10045"/>
                    <a:pt x="98673" y="19646"/>
                    <a:pt x="96287" y="29801"/>
                  </a:cubicBezTo>
                  <a:cubicBezTo>
                    <a:pt x="93512" y="41622"/>
                    <a:pt x="83911" y="49391"/>
                    <a:pt x="75864" y="54830"/>
                  </a:cubicBezTo>
                  <a:cubicBezTo>
                    <a:pt x="68554" y="59755"/>
                    <a:pt x="56692" y="64728"/>
                    <a:pt x="46837" y="64728"/>
                  </a:cubicBezTo>
                  <a:cubicBezTo>
                    <a:pt x="46143" y="64728"/>
                    <a:pt x="45459" y="64704"/>
                    <a:pt x="44786" y="64653"/>
                  </a:cubicBezTo>
                  <a:cubicBezTo>
                    <a:pt x="36517" y="63987"/>
                    <a:pt x="29747" y="59048"/>
                    <a:pt x="26140" y="51112"/>
                  </a:cubicBezTo>
                  <a:cubicBezTo>
                    <a:pt x="25474" y="49669"/>
                    <a:pt x="24863" y="48281"/>
                    <a:pt x="24253" y="46894"/>
                  </a:cubicBezTo>
                  <a:cubicBezTo>
                    <a:pt x="21423" y="40234"/>
                    <a:pt x="18925" y="34463"/>
                    <a:pt x="12876" y="29080"/>
                  </a:cubicBezTo>
                  <a:cubicBezTo>
                    <a:pt x="11655" y="28025"/>
                    <a:pt x="10434" y="27082"/>
                    <a:pt x="9324" y="26139"/>
                  </a:cubicBezTo>
                  <a:cubicBezTo>
                    <a:pt x="5495" y="23142"/>
                    <a:pt x="2498" y="20755"/>
                    <a:pt x="1555" y="15483"/>
                  </a:cubicBezTo>
                  <a:cubicBezTo>
                    <a:pt x="1444" y="14762"/>
                    <a:pt x="1333" y="13985"/>
                    <a:pt x="1277" y="13097"/>
                  </a:cubicBezTo>
                  <a:cubicBezTo>
                    <a:pt x="944" y="8213"/>
                    <a:pt x="1888" y="3829"/>
                    <a:pt x="399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1"/>
            <p:cNvSpPr/>
            <p:nvPr/>
          </p:nvSpPr>
          <p:spPr>
            <a:xfrm>
              <a:off x="3771825" y="1284875"/>
              <a:ext cx="1623300" cy="1265775"/>
            </a:xfrm>
            <a:custGeom>
              <a:rect b="b" l="l" r="r" t="t"/>
              <a:pathLst>
                <a:path extrusionOk="0" h="50631" w="64932">
                  <a:moveTo>
                    <a:pt x="8436" y="0"/>
                  </a:moveTo>
                  <a:cubicBezTo>
                    <a:pt x="5772" y="2775"/>
                    <a:pt x="2998" y="6049"/>
                    <a:pt x="1499" y="9268"/>
                  </a:cubicBezTo>
                  <a:cubicBezTo>
                    <a:pt x="223" y="11932"/>
                    <a:pt x="1" y="15039"/>
                    <a:pt x="722" y="18702"/>
                  </a:cubicBezTo>
                  <a:cubicBezTo>
                    <a:pt x="778" y="19202"/>
                    <a:pt x="889" y="19701"/>
                    <a:pt x="1055" y="20145"/>
                  </a:cubicBezTo>
                  <a:cubicBezTo>
                    <a:pt x="1999" y="23419"/>
                    <a:pt x="3941" y="25084"/>
                    <a:pt x="6216" y="27026"/>
                  </a:cubicBezTo>
                  <a:cubicBezTo>
                    <a:pt x="6827" y="27581"/>
                    <a:pt x="7548" y="28192"/>
                    <a:pt x="8214" y="28802"/>
                  </a:cubicBezTo>
                  <a:cubicBezTo>
                    <a:pt x="11600" y="31966"/>
                    <a:pt x="13209" y="35240"/>
                    <a:pt x="15096" y="39069"/>
                  </a:cubicBezTo>
                  <a:cubicBezTo>
                    <a:pt x="15484" y="39957"/>
                    <a:pt x="15928" y="40845"/>
                    <a:pt x="16428" y="41788"/>
                  </a:cubicBezTo>
                  <a:cubicBezTo>
                    <a:pt x="18981" y="46727"/>
                    <a:pt x="23254" y="49780"/>
                    <a:pt x="28415" y="50501"/>
                  </a:cubicBezTo>
                  <a:cubicBezTo>
                    <a:pt x="28859" y="50557"/>
                    <a:pt x="29303" y="50557"/>
                    <a:pt x="29802" y="50612"/>
                  </a:cubicBezTo>
                  <a:cubicBezTo>
                    <a:pt x="30080" y="50624"/>
                    <a:pt x="30363" y="50630"/>
                    <a:pt x="30649" y="50630"/>
                  </a:cubicBezTo>
                  <a:cubicBezTo>
                    <a:pt x="35632" y="50630"/>
                    <a:pt x="41915" y="48819"/>
                    <a:pt x="47950" y="45618"/>
                  </a:cubicBezTo>
                  <a:cubicBezTo>
                    <a:pt x="56385" y="41067"/>
                    <a:pt x="61491" y="35351"/>
                    <a:pt x="63156" y="28469"/>
                  </a:cubicBezTo>
                  <a:cubicBezTo>
                    <a:pt x="64931" y="20922"/>
                    <a:pt x="60325" y="13097"/>
                    <a:pt x="50502" y="7048"/>
                  </a:cubicBezTo>
                  <a:cubicBezTo>
                    <a:pt x="48061" y="5550"/>
                    <a:pt x="45341" y="4218"/>
                    <a:pt x="43010" y="2997"/>
                  </a:cubicBezTo>
                  <a:lnTo>
                    <a:pt x="41845" y="2386"/>
                  </a:lnTo>
                  <a:cubicBezTo>
                    <a:pt x="40069" y="1498"/>
                    <a:pt x="38238" y="777"/>
                    <a:pt x="36406" y="55"/>
                  </a:cubicBezTo>
                  <a:lnTo>
                    <a:pt x="36295" y="0"/>
                  </a:lnTo>
                  <a:lnTo>
                    <a:pt x="33798" y="0"/>
                  </a:lnTo>
                  <a:cubicBezTo>
                    <a:pt x="34575" y="333"/>
                    <a:pt x="35296" y="610"/>
                    <a:pt x="36073" y="888"/>
                  </a:cubicBezTo>
                  <a:cubicBezTo>
                    <a:pt x="37849" y="1609"/>
                    <a:pt x="39681" y="2331"/>
                    <a:pt x="41401" y="3219"/>
                  </a:cubicBezTo>
                  <a:lnTo>
                    <a:pt x="42566" y="3829"/>
                  </a:lnTo>
                  <a:cubicBezTo>
                    <a:pt x="44953" y="4995"/>
                    <a:pt x="47617" y="6382"/>
                    <a:pt x="50058" y="7880"/>
                  </a:cubicBezTo>
                  <a:cubicBezTo>
                    <a:pt x="54498" y="10600"/>
                    <a:pt x="64654" y="18092"/>
                    <a:pt x="62212" y="28247"/>
                  </a:cubicBezTo>
                  <a:cubicBezTo>
                    <a:pt x="60658" y="34851"/>
                    <a:pt x="55719" y="40401"/>
                    <a:pt x="47561" y="44785"/>
                  </a:cubicBezTo>
                  <a:cubicBezTo>
                    <a:pt x="41681" y="47940"/>
                    <a:pt x="35595" y="49695"/>
                    <a:pt x="30757" y="49695"/>
                  </a:cubicBezTo>
                  <a:cubicBezTo>
                    <a:pt x="29979" y="49695"/>
                    <a:pt x="29233" y="49650"/>
                    <a:pt x="28526" y="49558"/>
                  </a:cubicBezTo>
                  <a:cubicBezTo>
                    <a:pt x="23642" y="48947"/>
                    <a:pt x="19647" y="46006"/>
                    <a:pt x="17260" y="41344"/>
                  </a:cubicBezTo>
                  <a:cubicBezTo>
                    <a:pt x="16761" y="40456"/>
                    <a:pt x="16317" y="39569"/>
                    <a:pt x="15928" y="38681"/>
                  </a:cubicBezTo>
                  <a:cubicBezTo>
                    <a:pt x="13986" y="34796"/>
                    <a:pt x="12321" y="31411"/>
                    <a:pt x="8825" y="28136"/>
                  </a:cubicBezTo>
                  <a:cubicBezTo>
                    <a:pt x="8159" y="27470"/>
                    <a:pt x="7493" y="26915"/>
                    <a:pt x="6827" y="26361"/>
                  </a:cubicBezTo>
                  <a:cubicBezTo>
                    <a:pt x="4552" y="24418"/>
                    <a:pt x="2776" y="22864"/>
                    <a:pt x="1943" y="19923"/>
                  </a:cubicBezTo>
                  <a:cubicBezTo>
                    <a:pt x="1832" y="19479"/>
                    <a:pt x="1721" y="19035"/>
                    <a:pt x="1610" y="18536"/>
                  </a:cubicBezTo>
                  <a:cubicBezTo>
                    <a:pt x="944" y="14984"/>
                    <a:pt x="1166" y="12209"/>
                    <a:pt x="2332" y="9656"/>
                  </a:cubicBezTo>
                  <a:cubicBezTo>
                    <a:pt x="3886" y="6327"/>
                    <a:pt x="6938" y="2830"/>
                    <a:pt x="971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1"/>
            <p:cNvSpPr/>
            <p:nvPr/>
          </p:nvSpPr>
          <p:spPr>
            <a:xfrm>
              <a:off x="4074300" y="1451350"/>
              <a:ext cx="856050" cy="734300"/>
            </a:xfrm>
            <a:custGeom>
              <a:rect b="b" l="l" r="r" t="t"/>
              <a:pathLst>
                <a:path extrusionOk="0" h="29372" w="34242">
                  <a:moveTo>
                    <a:pt x="12542" y="888"/>
                  </a:moveTo>
                  <a:cubicBezTo>
                    <a:pt x="14207" y="1388"/>
                    <a:pt x="23530" y="5106"/>
                    <a:pt x="27249" y="7770"/>
                  </a:cubicBezTo>
                  <a:cubicBezTo>
                    <a:pt x="31300" y="10711"/>
                    <a:pt x="33298" y="15262"/>
                    <a:pt x="32354" y="19646"/>
                  </a:cubicBezTo>
                  <a:cubicBezTo>
                    <a:pt x="31522" y="23808"/>
                    <a:pt x="28192" y="26971"/>
                    <a:pt x="23364" y="28026"/>
                  </a:cubicBezTo>
                  <a:cubicBezTo>
                    <a:pt x="22092" y="28315"/>
                    <a:pt x="20959" y="28448"/>
                    <a:pt x="19937" y="28448"/>
                  </a:cubicBezTo>
                  <a:cubicBezTo>
                    <a:pt x="15073" y="28448"/>
                    <a:pt x="12722" y="25424"/>
                    <a:pt x="9878" y="21755"/>
                  </a:cubicBezTo>
                  <a:cubicBezTo>
                    <a:pt x="8768" y="20367"/>
                    <a:pt x="7659" y="18925"/>
                    <a:pt x="6327" y="17482"/>
                  </a:cubicBezTo>
                  <a:cubicBezTo>
                    <a:pt x="5550" y="16705"/>
                    <a:pt x="4828" y="16039"/>
                    <a:pt x="4162" y="15539"/>
                  </a:cubicBezTo>
                  <a:cubicBezTo>
                    <a:pt x="2109" y="13763"/>
                    <a:pt x="1110" y="12931"/>
                    <a:pt x="2331" y="9324"/>
                  </a:cubicBezTo>
                  <a:cubicBezTo>
                    <a:pt x="3718" y="5439"/>
                    <a:pt x="8990" y="1055"/>
                    <a:pt x="12542" y="888"/>
                  </a:cubicBezTo>
                  <a:close/>
                  <a:moveTo>
                    <a:pt x="12598" y="0"/>
                  </a:moveTo>
                  <a:cubicBezTo>
                    <a:pt x="8657" y="111"/>
                    <a:pt x="2997" y="4773"/>
                    <a:pt x="1498" y="9046"/>
                  </a:cubicBezTo>
                  <a:cubicBezTo>
                    <a:pt x="0" y="13209"/>
                    <a:pt x="1498" y="14485"/>
                    <a:pt x="3552" y="16205"/>
                  </a:cubicBezTo>
                  <a:cubicBezTo>
                    <a:pt x="4218" y="16760"/>
                    <a:pt x="4939" y="17371"/>
                    <a:pt x="5661" y="18148"/>
                  </a:cubicBezTo>
                  <a:cubicBezTo>
                    <a:pt x="6993" y="19535"/>
                    <a:pt x="8102" y="20922"/>
                    <a:pt x="9157" y="22310"/>
                  </a:cubicBezTo>
                  <a:cubicBezTo>
                    <a:pt x="11932" y="25917"/>
                    <a:pt x="14429" y="29136"/>
                    <a:pt x="19424" y="29358"/>
                  </a:cubicBezTo>
                  <a:cubicBezTo>
                    <a:pt x="19617" y="29367"/>
                    <a:pt x="19814" y="29371"/>
                    <a:pt x="20016" y="29371"/>
                  </a:cubicBezTo>
                  <a:cubicBezTo>
                    <a:pt x="21088" y="29371"/>
                    <a:pt x="22278" y="29241"/>
                    <a:pt x="23586" y="28914"/>
                  </a:cubicBezTo>
                  <a:cubicBezTo>
                    <a:pt x="28747" y="27804"/>
                    <a:pt x="32354" y="24363"/>
                    <a:pt x="33298" y="19813"/>
                  </a:cubicBezTo>
                  <a:cubicBezTo>
                    <a:pt x="34241" y="15095"/>
                    <a:pt x="32132" y="10212"/>
                    <a:pt x="27748" y="7048"/>
                  </a:cubicBezTo>
                  <a:cubicBezTo>
                    <a:pt x="23752" y="4163"/>
                    <a:pt x="14041" y="389"/>
                    <a:pt x="1270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4" name="Google Shape;274;p21"/>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275" name="Shape 275"/>
        <p:cNvGrpSpPr/>
        <p:nvPr/>
      </p:nvGrpSpPr>
      <p:grpSpPr>
        <a:xfrm>
          <a:off x="0" y="0"/>
          <a:ext cx="0" cy="0"/>
          <a:chOff x="0" y="0"/>
          <a:chExt cx="0" cy="0"/>
        </a:xfrm>
      </p:grpSpPr>
      <p:grpSp>
        <p:nvGrpSpPr>
          <p:cNvPr id="276" name="Google Shape;276;p22"/>
          <p:cNvGrpSpPr/>
          <p:nvPr/>
        </p:nvGrpSpPr>
        <p:grpSpPr>
          <a:xfrm>
            <a:off x="-20619" y="-7694"/>
            <a:ext cx="9181207" cy="5162098"/>
            <a:chOff x="238125" y="839425"/>
            <a:chExt cx="7136023" cy="4012825"/>
          </a:xfrm>
        </p:grpSpPr>
        <p:sp>
          <p:nvSpPr>
            <p:cNvPr id="277" name="Google Shape;277;p22"/>
            <p:cNvSpPr/>
            <p:nvPr/>
          </p:nvSpPr>
          <p:spPr>
            <a:xfrm>
              <a:off x="240700" y="839425"/>
              <a:ext cx="7133425" cy="4012825"/>
            </a:xfrm>
            <a:custGeom>
              <a:rect b="b" l="l" r="r" t="t"/>
              <a:pathLst>
                <a:path extrusionOk="0" h="160513" w="285337">
                  <a:moveTo>
                    <a:pt x="1" y="0"/>
                  </a:moveTo>
                  <a:lnTo>
                    <a:pt x="1" y="160513"/>
                  </a:lnTo>
                  <a:lnTo>
                    <a:pt x="285336" y="160513"/>
                  </a:lnTo>
                  <a:lnTo>
                    <a:pt x="28533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2"/>
            <p:cNvSpPr/>
            <p:nvPr/>
          </p:nvSpPr>
          <p:spPr>
            <a:xfrm>
              <a:off x="788600" y="1649850"/>
              <a:ext cx="145525" cy="13052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2"/>
            <p:cNvSpPr/>
            <p:nvPr/>
          </p:nvSpPr>
          <p:spPr>
            <a:xfrm>
              <a:off x="2244275" y="1026475"/>
              <a:ext cx="74575" cy="7137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2"/>
            <p:cNvSpPr/>
            <p:nvPr/>
          </p:nvSpPr>
          <p:spPr>
            <a:xfrm>
              <a:off x="5206375" y="1026350"/>
              <a:ext cx="74075" cy="71500"/>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2"/>
            <p:cNvSpPr/>
            <p:nvPr/>
          </p:nvSpPr>
          <p:spPr>
            <a:xfrm>
              <a:off x="6738700" y="4540500"/>
              <a:ext cx="94775" cy="84950"/>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2"/>
            <p:cNvSpPr/>
            <p:nvPr/>
          </p:nvSpPr>
          <p:spPr>
            <a:xfrm>
              <a:off x="6984150" y="1877700"/>
              <a:ext cx="94800" cy="84950"/>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2"/>
            <p:cNvSpPr/>
            <p:nvPr/>
          </p:nvSpPr>
          <p:spPr>
            <a:xfrm>
              <a:off x="238125" y="1658125"/>
              <a:ext cx="2600" cy="45075"/>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2"/>
            <p:cNvSpPr/>
            <p:nvPr/>
          </p:nvSpPr>
          <p:spPr>
            <a:xfrm>
              <a:off x="240700" y="839425"/>
              <a:ext cx="1086475" cy="862750"/>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2"/>
            <p:cNvSpPr/>
            <p:nvPr/>
          </p:nvSpPr>
          <p:spPr>
            <a:xfrm>
              <a:off x="1804100" y="3500125"/>
              <a:ext cx="74600" cy="71375"/>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2"/>
            <p:cNvSpPr/>
            <p:nvPr/>
          </p:nvSpPr>
          <p:spPr>
            <a:xfrm>
              <a:off x="6052916" y="1257614"/>
              <a:ext cx="1321232" cy="1222376"/>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2"/>
            <p:cNvSpPr/>
            <p:nvPr/>
          </p:nvSpPr>
          <p:spPr>
            <a:xfrm rot="10800000">
              <a:off x="238126" y="2927691"/>
              <a:ext cx="582600" cy="911475"/>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2"/>
            <p:cNvSpPr/>
            <p:nvPr/>
          </p:nvSpPr>
          <p:spPr>
            <a:xfrm rot="10800000">
              <a:off x="238126" y="3119516"/>
              <a:ext cx="486300" cy="919725"/>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2"/>
            <p:cNvSpPr/>
            <p:nvPr/>
          </p:nvSpPr>
          <p:spPr>
            <a:xfrm>
              <a:off x="6685524" y="3235218"/>
              <a:ext cx="195250" cy="156775"/>
            </a:xfrm>
            <a:custGeom>
              <a:rect b="b" l="l" r="r" t="t"/>
              <a:pathLst>
                <a:path extrusionOk="0" h="6271" w="7810">
                  <a:moveTo>
                    <a:pt x="3540" y="1"/>
                  </a:moveTo>
                  <a:cubicBezTo>
                    <a:pt x="3370" y="1"/>
                    <a:pt x="3198" y="20"/>
                    <a:pt x="3024" y="61"/>
                  </a:cubicBezTo>
                  <a:cubicBezTo>
                    <a:pt x="2755" y="123"/>
                    <a:pt x="2465" y="248"/>
                    <a:pt x="2175" y="434"/>
                  </a:cubicBezTo>
                  <a:cubicBezTo>
                    <a:pt x="725" y="1408"/>
                    <a:pt x="0" y="2961"/>
                    <a:pt x="1119" y="4494"/>
                  </a:cubicBezTo>
                  <a:cubicBezTo>
                    <a:pt x="1772" y="5436"/>
                    <a:pt x="2568" y="6270"/>
                    <a:pt x="3738" y="6270"/>
                  </a:cubicBezTo>
                  <a:cubicBezTo>
                    <a:pt x="3829" y="6270"/>
                    <a:pt x="3923" y="6265"/>
                    <a:pt x="4019" y="6255"/>
                  </a:cubicBezTo>
                  <a:cubicBezTo>
                    <a:pt x="5075" y="6130"/>
                    <a:pt x="6649" y="5136"/>
                    <a:pt x="7229" y="4121"/>
                  </a:cubicBezTo>
                  <a:cubicBezTo>
                    <a:pt x="7809" y="3065"/>
                    <a:pt x="7229" y="2505"/>
                    <a:pt x="6484" y="1718"/>
                  </a:cubicBezTo>
                  <a:cubicBezTo>
                    <a:pt x="5658" y="821"/>
                    <a:pt x="4645" y="1"/>
                    <a:pt x="354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2"/>
            <p:cNvSpPr/>
            <p:nvPr/>
          </p:nvSpPr>
          <p:spPr>
            <a:xfrm>
              <a:off x="6909224" y="3458118"/>
              <a:ext cx="138225" cy="127725"/>
            </a:xfrm>
            <a:custGeom>
              <a:rect b="b" l="l" r="r" t="t"/>
              <a:pathLst>
                <a:path extrusionOk="0" h="5109" w="5529">
                  <a:moveTo>
                    <a:pt x="2709" y="0"/>
                  </a:moveTo>
                  <a:cubicBezTo>
                    <a:pt x="2647" y="0"/>
                    <a:pt x="2587" y="4"/>
                    <a:pt x="2528" y="11"/>
                  </a:cubicBezTo>
                  <a:cubicBezTo>
                    <a:pt x="2300" y="52"/>
                    <a:pt x="2093" y="94"/>
                    <a:pt x="1906" y="177"/>
                  </a:cubicBezTo>
                  <a:cubicBezTo>
                    <a:pt x="374" y="839"/>
                    <a:pt x="1" y="3014"/>
                    <a:pt x="1161" y="4216"/>
                  </a:cubicBezTo>
                  <a:cubicBezTo>
                    <a:pt x="1709" y="4764"/>
                    <a:pt x="2092" y="5108"/>
                    <a:pt x="2586" y="5108"/>
                  </a:cubicBezTo>
                  <a:cubicBezTo>
                    <a:pt x="2895" y="5108"/>
                    <a:pt x="3247" y="4974"/>
                    <a:pt x="3708" y="4671"/>
                  </a:cubicBezTo>
                  <a:cubicBezTo>
                    <a:pt x="4516" y="4133"/>
                    <a:pt x="5407" y="3408"/>
                    <a:pt x="5469" y="2476"/>
                  </a:cubicBezTo>
                  <a:cubicBezTo>
                    <a:pt x="5528" y="1275"/>
                    <a:pt x="3886" y="0"/>
                    <a:pt x="270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2"/>
            <p:cNvSpPr/>
            <p:nvPr/>
          </p:nvSpPr>
          <p:spPr>
            <a:xfrm>
              <a:off x="6568474" y="3486343"/>
              <a:ext cx="153825" cy="75375"/>
            </a:xfrm>
            <a:custGeom>
              <a:rect b="b" l="l" r="r" t="t"/>
              <a:pathLst>
                <a:path extrusionOk="0" h="3015" w="6153">
                  <a:moveTo>
                    <a:pt x="1368" y="0"/>
                  </a:moveTo>
                  <a:cubicBezTo>
                    <a:pt x="1" y="311"/>
                    <a:pt x="788" y="1637"/>
                    <a:pt x="1430" y="2196"/>
                  </a:cubicBezTo>
                  <a:cubicBezTo>
                    <a:pt x="1956" y="2647"/>
                    <a:pt x="2483" y="3015"/>
                    <a:pt x="3041" y="3015"/>
                  </a:cubicBezTo>
                  <a:cubicBezTo>
                    <a:pt x="3406" y="3015"/>
                    <a:pt x="3784" y="2858"/>
                    <a:pt x="4185" y="2465"/>
                  </a:cubicBezTo>
                  <a:cubicBezTo>
                    <a:pt x="6153" y="539"/>
                    <a:pt x="3004" y="145"/>
                    <a:pt x="13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2"/>
            <p:cNvSpPr/>
            <p:nvPr/>
          </p:nvSpPr>
          <p:spPr>
            <a:xfrm>
              <a:off x="7113274" y="3646818"/>
              <a:ext cx="122325" cy="77525"/>
            </a:xfrm>
            <a:custGeom>
              <a:rect b="b" l="l" r="r" t="t"/>
              <a:pathLst>
                <a:path extrusionOk="0" h="3101" w="4893">
                  <a:moveTo>
                    <a:pt x="1399" y="1"/>
                  </a:moveTo>
                  <a:cubicBezTo>
                    <a:pt x="1368" y="1"/>
                    <a:pt x="1336" y="1"/>
                    <a:pt x="1305" y="3"/>
                  </a:cubicBezTo>
                  <a:cubicBezTo>
                    <a:pt x="352" y="790"/>
                    <a:pt x="0" y="1018"/>
                    <a:pt x="476" y="2198"/>
                  </a:cubicBezTo>
                  <a:cubicBezTo>
                    <a:pt x="753" y="2861"/>
                    <a:pt x="1222" y="3101"/>
                    <a:pt x="1805" y="3101"/>
                  </a:cubicBezTo>
                  <a:cubicBezTo>
                    <a:pt x="2097" y="3101"/>
                    <a:pt x="2417" y="3041"/>
                    <a:pt x="2755" y="2944"/>
                  </a:cubicBezTo>
                  <a:cubicBezTo>
                    <a:pt x="4893" y="2313"/>
                    <a:pt x="3208" y="1"/>
                    <a:pt x="13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2"/>
            <p:cNvSpPr/>
            <p:nvPr/>
          </p:nvSpPr>
          <p:spPr>
            <a:xfrm>
              <a:off x="7087374" y="3324768"/>
              <a:ext cx="75100" cy="67775"/>
            </a:xfrm>
            <a:custGeom>
              <a:rect b="b" l="l" r="r" t="t"/>
              <a:pathLst>
                <a:path extrusionOk="0" h="2711" w="3004">
                  <a:moveTo>
                    <a:pt x="1782" y="1"/>
                  </a:moveTo>
                  <a:cubicBezTo>
                    <a:pt x="829" y="332"/>
                    <a:pt x="0" y="1057"/>
                    <a:pt x="642" y="1989"/>
                  </a:cubicBezTo>
                  <a:cubicBezTo>
                    <a:pt x="918" y="2374"/>
                    <a:pt x="1339" y="2711"/>
                    <a:pt x="1835" y="2711"/>
                  </a:cubicBezTo>
                  <a:cubicBezTo>
                    <a:pt x="1899" y="2711"/>
                    <a:pt x="1964" y="2705"/>
                    <a:pt x="2030" y="2693"/>
                  </a:cubicBezTo>
                  <a:cubicBezTo>
                    <a:pt x="3004" y="2507"/>
                    <a:pt x="2880" y="249"/>
                    <a:pt x="2051" y="146"/>
                  </a:cubicBezTo>
                  <a:lnTo>
                    <a:pt x="1782"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2"/>
            <p:cNvSpPr/>
            <p:nvPr/>
          </p:nvSpPr>
          <p:spPr>
            <a:xfrm>
              <a:off x="3254600" y="839425"/>
              <a:ext cx="1860650" cy="811175"/>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5" name="Google Shape;295;p22"/>
          <p:cNvSpPr/>
          <p:nvPr/>
        </p:nvSpPr>
        <p:spPr>
          <a:xfrm>
            <a:off x="3776924" y="4423399"/>
            <a:ext cx="2293706" cy="720150"/>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2"/>
          <p:cNvSpPr/>
          <p:nvPr/>
        </p:nvSpPr>
        <p:spPr>
          <a:xfrm>
            <a:off x="358125" y="4608900"/>
            <a:ext cx="1353907" cy="536813"/>
          </a:xfrm>
          <a:custGeom>
            <a:rect b="b" l="l" r="r" t="t"/>
            <a:pathLst>
              <a:path extrusionOk="0" h="64579" w="162827">
                <a:moveTo>
                  <a:pt x="113113" y="0"/>
                </a:moveTo>
                <a:cubicBezTo>
                  <a:pt x="109831" y="0"/>
                  <a:pt x="106719" y="214"/>
                  <a:pt x="103945" y="647"/>
                </a:cubicBezTo>
                <a:cubicBezTo>
                  <a:pt x="89572" y="2922"/>
                  <a:pt x="74477" y="8139"/>
                  <a:pt x="59160" y="16075"/>
                </a:cubicBezTo>
                <a:cubicBezTo>
                  <a:pt x="47450" y="22179"/>
                  <a:pt x="35518" y="29893"/>
                  <a:pt x="23642" y="39106"/>
                </a:cubicBezTo>
                <a:lnTo>
                  <a:pt x="23143" y="39494"/>
                </a:lnTo>
                <a:cubicBezTo>
                  <a:pt x="14319" y="46320"/>
                  <a:pt x="3608" y="54644"/>
                  <a:pt x="1" y="64578"/>
                </a:cubicBezTo>
                <a:lnTo>
                  <a:pt x="2443" y="64578"/>
                </a:lnTo>
                <a:cubicBezTo>
                  <a:pt x="6105" y="55588"/>
                  <a:pt x="16206" y="47763"/>
                  <a:pt x="24530" y="41270"/>
                </a:cubicBezTo>
                <a:lnTo>
                  <a:pt x="25030" y="40881"/>
                </a:lnTo>
                <a:cubicBezTo>
                  <a:pt x="36795" y="31780"/>
                  <a:pt x="48615" y="24122"/>
                  <a:pt x="60159" y="18128"/>
                </a:cubicBezTo>
                <a:cubicBezTo>
                  <a:pt x="75309" y="10248"/>
                  <a:pt x="90127" y="5142"/>
                  <a:pt x="104278" y="2922"/>
                </a:cubicBezTo>
                <a:cubicBezTo>
                  <a:pt x="106871" y="2515"/>
                  <a:pt x="109878" y="2300"/>
                  <a:pt x="113124" y="2300"/>
                </a:cubicBezTo>
                <a:cubicBezTo>
                  <a:pt x="126688" y="2300"/>
                  <a:pt x="144423" y="6052"/>
                  <a:pt x="153559" y="15187"/>
                </a:cubicBezTo>
                <a:cubicBezTo>
                  <a:pt x="158498" y="20182"/>
                  <a:pt x="160440" y="26286"/>
                  <a:pt x="159275" y="33334"/>
                </a:cubicBezTo>
                <a:cubicBezTo>
                  <a:pt x="158331" y="39217"/>
                  <a:pt x="155002" y="44433"/>
                  <a:pt x="152171" y="48262"/>
                </a:cubicBezTo>
                <a:cubicBezTo>
                  <a:pt x="148009" y="54089"/>
                  <a:pt x="143070" y="59528"/>
                  <a:pt x="137465" y="64578"/>
                </a:cubicBezTo>
                <a:lnTo>
                  <a:pt x="140850" y="64578"/>
                </a:lnTo>
                <a:cubicBezTo>
                  <a:pt x="145789" y="59917"/>
                  <a:pt x="150229" y="54922"/>
                  <a:pt x="154058" y="49650"/>
                </a:cubicBezTo>
                <a:cubicBezTo>
                  <a:pt x="157000" y="45543"/>
                  <a:pt x="160496" y="40049"/>
                  <a:pt x="161550" y="33722"/>
                </a:cubicBezTo>
                <a:cubicBezTo>
                  <a:pt x="162827" y="25898"/>
                  <a:pt x="160662" y="19127"/>
                  <a:pt x="155168" y="13633"/>
                </a:cubicBezTo>
                <a:cubicBezTo>
                  <a:pt x="148231" y="6641"/>
                  <a:pt x="137687" y="3311"/>
                  <a:pt x="130084" y="1757"/>
                </a:cubicBezTo>
                <a:cubicBezTo>
                  <a:pt x="129751" y="1701"/>
                  <a:pt x="129418" y="1646"/>
                  <a:pt x="129085" y="1535"/>
                </a:cubicBezTo>
                <a:cubicBezTo>
                  <a:pt x="123774" y="520"/>
                  <a:pt x="118237" y="0"/>
                  <a:pt x="113113"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2"/>
          <p:cNvSpPr txBox="1"/>
          <p:nvPr>
            <p:ph type="title"/>
          </p:nvPr>
        </p:nvSpPr>
        <p:spPr>
          <a:xfrm>
            <a:off x="2524425" y="2082600"/>
            <a:ext cx="4095300" cy="978300"/>
          </a:xfrm>
          <a:prstGeom prst="rect">
            <a:avLst/>
          </a:prstGeom>
        </p:spPr>
        <p:txBody>
          <a:bodyPr anchorCtr="0" anchor="t" bIns="91425" lIns="91425" spcFirstLastPara="1" rIns="91425" wrap="square" tIns="91425">
            <a:noAutofit/>
          </a:bodyPr>
          <a:lstStyle>
            <a:lvl1pPr lvl="0" rtl="0" algn="ctr">
              <a:lnSpc>
                <a:spcPct val="80000"/>
              </a:lnSpc>
              <a:spcBef>
                <a:spcPts val="0"/>
              </a:spcBef>
              <a:spcAft>
                <a:spcPts val="0"/>
              </a:spcAft>
              <a:buClr>
                <a:schemeClr val="dk2"/>
              </a:buClr>
              <a:buSzPts val="9000"/>
              <a:buNone/>
              <a:defRPr sz="9000">
                <a:solidFill>
                  <a:schemeClr val="dk2"/>
                </a:solidFill>
              </a:defRPr>
            </a:lvl1pPr>
            <a:lvl2pPr lvl="1" rtl="0" algn="ctr">
              <a:spcBef>
                <a:spcPts val="0"/>
              </a:spcBef>
              <a:spcAft>
                <a:spcPts val="0"/>
              </a:spcAft>
              <a:buClr>
                <a:schemeClr val="dk2"/>
              </a:buClr>
              <a:buSzPts val="9000"/>
              <a:buNone/>
              <a:defRPr sz="9000">
                <a:solidFill>
                  <a:schemeClr val="dk2"/>
                </a:solidFill>
              </a:defRPr>
            </a:lvl2pPr>
            <a:lvl3pPr lvl="2" rtl="0" algn="ctr">
              <a:spcBef>
                <a:spcPts val="0"/>
              </a:spcBef>
              <a:spcAft>
                <a:spcPts val="0"/>
              </a:spcAft>
              <a:buClr>
                <a:schemeClr val="dk2"/>
              </a:buClr>
              <a:buSzPts val="9000"/>
              <a:buNone/>
              <a:defRPr sz="9000">
                <a:solidFill>
                  <a:schemeClr val="dk2"/>
                </a:solidFill>
              </a:defRPr>
            </a:lvl3pPr>
            <a:lvl4pPr lvl="3" rtl="0" algn="ctr">
              <a:spcBef>
                <a:spcPts val="0"/>
              </a:spcBef>
              <a:spcAft>
                <a:spcPts val="0"/>
              </a:spcAft>
              <a:buClr>
                <a:schemeClr val="dk2"/>
              </a:buClr>
              <a:buSzPts val="9000"/>
              <a:buNone/>
              <a:defRPr sz="9000">
                <a:solidFill>
                  <a:schemeClr val="dk2"/>
                </a:solidFill>
              </a:defRPr>
            </a:lvl4pPr>
            <a:lvl5pPr lvl="4" rtl="0" algn="ctr">
              <a:spcBef>
                <a:spcPts val="0"/>
              </a:spcBef>
              <a:spcAft>
                <a:spcPts val="0"/>
              </a:spcAft>
              <a:buClr>
                <a:schemeClr val="dk2"/>
              </a:buClr>
              <a:buSzPts val="9000"/>
              <a:buNone/>
              <a:defRPr sz="9000">
                <a:solidFill>
                  <a:schemeClr val="dk2"/>
                </a:solidFill>
              </a:defRPr>
            </a:lvl5pPr>
            <a:lvl6pPr lvl="5" rtl="0" algn="ctr">
              <a:spcBef>
                <a:spcPts val="0"/>
              </a:spcBef>
              <a:spcAft>
                <a:spcPts val="0"/>
              </a:spcAft>
              <a:buClr>
                <a:schemeClr val="dk2"/>
              </a:buClr>
              <a:buSzPts val="9000"/>
              <a:buNone/>
              <a:defRPr sz="9000">
                <a:solidFill>
                  <a:schemeClr val="dk2"/>
                </a:solidFill>
              </a:defRPr>
            </a:lvl6pPr>
            <a:lvl7pPr lvl="6" rtl="0" algn="ctr">
              <a:spcBef>
                <a:spcPts val="0"/>
              </a:spcBef>
              <a:spcAft>
                <a:spcPts val="0"/>
              </a:spcAft>
              <a:buClr>
                <a:schemeClr val="dk2"/>
              </a:buClr>
              <a:buSzPts val="9000"/>
              <a:buNone/>
              <a:defRPr sz="9000">
                <a:solidFill>
                  <a:schemeClr val="dk2"/>
                </a:solidFill>
              </a:defRPr>
            </a:lvl7pPr>
            <a:lvl8pPr lvl="7" rtl="0" algn="ctr">
              <a:spcBef>
                <a:spcPts val="0"/>
              </a:spcBef>
              <a:spcAft>
                <a:spcPts val="0"/>
              </a:spcAft>
              <a:buClr>
                <a:schemeClr val="dk2"/>
              </a:buClr>
              <a:buSzPts val="9000"/>
              <a:buNone/>
              <a:defRPr sz="9000">
                <a:solidFill>
                  <a:schemeClr val="dk2"/>
                </a:solidFill>
              </a:defRPr>
            </a:lvl8pPr>
            <a:lvl9pPr lvl="8" rtl="0" algn="ctr">
              <a:spcBef>
                <a:spcPts val="0"/>
              </a:spcBef>
              <a:spcAft>
                <a:spcPts val="0"/>
              </a:spcAft>
              <a:buClr>
                <a:schemeClr val="dk2"/>
              </a:buClr>
              <a:buSzPts val="9000"/>
              <a:buNone/>
              <a:defRPr sz="9000">
                <a:solidFill>
                  <a:schemeClr val="dk2"/>
                </a:solidFil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1"/>
        </a:solidFill>
      </p:bgPr>
    </p:bg>
    <p:spTree>
      <p:nvGrpSpPr>
        <p:cNvPr id="298" name="Shape 298"/>
        <p:cNvGrpSpPr/>
        <p:nvPr/>
      </p:nvGrpSpPr>
      <p:grpSpPr>
        <a:xfrm>
          <a:off x="0" y="0"/>
          <a:ext cx="0" cy="0"/>
          <a:chOff x="0" y="0"/>
          <a:chExt cx="0" cy="0"/>
        </a:xfrm>
      </p:grpSpPr>
      <p:sp>
        <p:nvSpPr>
          <p:cNvPr id="299" name="Google Shape;299;p23"/>
          <p:cNvSpPr/>
          <p:nvPr/>
        </p:nvSpPr>
        <p:spPr>
          <a:xfrm>
            <a:off x="687622" y="1034837"/>
            <a:ext cx="187232" cy="167907"/>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3"/>
          <p:cNvSpPr/>
          <p:nvPr/>
        </p:nvSpPr>
        <p:spPr>
          <a:xfrm>
            <a:off x="2560494" y="232927"/>
            <a:ext cx="95948" cy="91817"/>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3"/>
          <p:cNvSpPr/>
          <p:nvPr/>
        </p:nvSpPr>
        <p:spPr>
          <a:xfrm>
            <a:off x="6371532" y="232766"/>
            <a:ext cx="95305" cy="91978"/>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3"/>
          <p:cNvSpPr/>
          <p:nvPr/>
        </p:nvSpPr>
        <p:spPr>
          <a:xfrm>
            <a:off x="8343021" y="4753369"/>
            <a:ext cx="121938" cy="109280"/>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3"/>
          <p:cNvSpPr/>
          <p:nvPr/>
        </p:nvSpPr>
        <p:spPr>
          <a:xfrm>
            <a:off x="8658817" y="1327943"/>
            <a:ext cx="121970" cy="109280"/>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3"/>
          <p:cNvSpPr/>
          <p:nvPr/>
        </p:nvSpPr>
        <p:spPr>
          <a:xfrm>
            <a:off x="-20619" y="1045481"/>
            <a:ext cx="3345" cy="57984"/>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3"/>
          <p:cNvSpPr/>
          <p:nvPr/>
        </p:nvSpPr>
        <p:spPr>
          <a:xfrm>
            <a:off x="-1348" y="-7694"/>
            <a:ext cx="1397859" cy="1109842"/>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3"/>
          <p:cNvSpPr/>
          <p:nvPr/>
        </p:nvSpPr>
        <p:spPr>
          <a:xfrm>
            <a:off x="1994165" y="3415030"/>
            <a:ext cx="95980" cy="91817"/>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3"/>
          <p:cNvSpPr/>
          <p:nvPr/>
        </p:nvSpPr>
        <p:spPr>
          <a:xfrm>
            <a:off x="7460691" y="530265"/>
            <a:ext cx="1699842" cy="1572505"/>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3"/>
          <p:cNvSpPr/>
          <p:nvPr/>
        </p:nvSpPr>
        <p:spPr>
          <a:xfrm rot="10800000">
            <a:off x="-8649" y="2678651"/>
            <a:ext cx="749573" cy="1172521"/>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3"/>
          <p:cNvSpPr/>
          <p:nvPr/>
        </p:nvSpPr>
        <p:spPr>
          <a:xfrm rot="10800000">
            <a:off x="-8649" y="2925415"/>
            <a:ext cx="625674" cy="1183134"/>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3"/>
          <p:cNvSpPr/>
          <p:nvPr/>
        </p:nvSpPr>
        <p:spPr>
          <a:xfrm>
            <a:off x="8274605" y="3074254"/>
            <a:ext cx="251209" cy="201675"/>
          </a:xfrm>
          <a:custGeom>
            <a:rect b="b" l="l" r="r" t="t"/>
            <a:pathLst>
              <a:path extrusionOk="0" h="6271" w="7810">
                <a:moveTo>
                  <a:pt x="3540" y="1"/>
                </a:moveTo>
                <a:cubicBezTo>
                  <a:pt x="3370" y="1"/>
                  <a:pt x="3198" y="20"/>
                  <a:pt x="3024" y="61"/>
                </a:cubicBezTo>
                <a:cubicBezTo>
                  <a:pt x="2755" y="123"/>
                  <a:pt x="2465" y="248"/>
                  <a:pt x="2175" y="434"/>
                </a:cubicBezTo>
                <a:cubicBezTo>
                  <a:pt x="725" y="1408"/>
                  <a:pt x="0" y="2961"/>
                  <a:pt x="1119" y="4494"/>
                </a:cubicBezTo>
                <a:cubicBezTo>
                  <a:pt x="1772" y="5436"/>
                  <a:pt x="2568" y="6270"/>
                  <a:pt x="3738" y="6270"/>
                </a:cubicBezTo>
                <a:cubicBezTo>
                  <a:pt x="3829" y="6270"/>
                  <a:pt x="3923" y="6265"/>
                  <a:pt x="4019" y="6255"/>
                </a:cubicBezTo>
                <a:cubicBezTo>
                  <a:pt x="5075" y="6130"/>
                  <a:pt x="6649" y="5136"/>
                  <a:pt x="7229" y="4121"/>
                </a:cubicBezTo>
                <a:cubicBezTo>
                  <a:pt x="7809" y="3065"/>
                  <a:pt x="7229" y="2505"/>
                  <a:pt x="6484" y="1718"/>
                </a:cubicBezTo>
                <a:cubicBezTo>
                  <a:pt x="5658" y="821"/>
                  <a:pt x="4645" y="1"/>
                  <a:pt x="354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3"/>
          <p:cNvSpPr/>
          <p:nvPr/>
        </p:nvSpPr>
        <p:spPr>
          <a:xfrm>
            <a:off x="8562417" y="3360992"/>
            <a:ext cx="177840" cy="164305"/>
          </a:xfrm>
          <a:custGeom>
            <a:rect b="b" l="l" r="r" t="t"/>
            <a:pathLst>
              <a:path extrusionOk="0" h="5109" w="5529">
                <a:moveTo>
                  <a:pt x="2709" y="0"/>
                </a:moveTo>
                <a:cubicBezTo>
                  <a:pt x="2647" y="0"/>
                  <a:pt x="2587" y="4"/>
                  <a:pt x="2528" y="11"/>
                </a:cubicBezTo>
                <a:cubicBezTo>
                  <a:pt x="2300" y="52"/>
                  <a:pt x="2093" y="94"/>
                  <a:pt x="1906" y="177"/>
                </a:cubicBezTo>
                <a:cubicBezTo>
                  <a:pt x="374" y="839"/>
                  <a:pt x="1" y="3014"/>
                  <a:pt x="1161" y="4216"/>
                </a:cubicBezTo>
                <a:cubicBezTo>
                  <a:pt x="1709" y="4764"/>
                  <a:pt x="2092" y="5108"/>
                  <a:pt x="2586" y="5108"/>
                </a:cubicBezTo>
                <a:cubicBezTo>
                  <a:pt x="2895" y="5108"/>
                  <a:pt x="3247" y="4974"/>
                  <a:pt x="3708" y="4671"/>
                </a:cubicBezTo>
                <a:cubicBezTo>
                  <a:pt x="4516" y="4133"/>
                  <a:pt x="5407" y="3408"/>
                  <a:pt x="5469" y="2476"/>
                </a:cubicBezTo>
                <a:cubicBezTo>
                  <a:pt x="5528" y="1275"/>
                  <a:pt x="3886" y="0"/>
                  <a:pt x="270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3"/>
          <p:cNvSpPr/>
          <p:nvPr/>
        </p:nvSpPr>
        <p:spPr>
          <a:xfrm>
            <a:off x="8124008" y="3397301"/>
            <a:ext cx="197911" cy="96962"/>
          </a:xfrm>
          <a:custGeom>
            <a:rect b="b" l="l" r="r" t="t"/>
            <a:pathLst>
              <a:path extrusionOk="0" h="3015" w="6153">
                <a:moveTo>
                  <a:pt x="1368" y="0"/>
                </a:moveTo>
                <a:cubicBezTo>
                  <a:pt x="1" y="311"/>
                  <a:pt x="788" y="1637"/>
                  <a:pt x="1430" y="2196"/>
                </a:cubicBezTo>
                <a:cubicBezTo>
                  <a:pt x="1956" y="2647"/>
                  <a:pt x="2483" y="3015"/>
                  <a:pt x="3041" y="3015"/>
                </a:cubicBezTo>
                <a:cubicBezTo>
                  <a:pt x="3406" y="3015"/>
                  <a:pt x="3784" y="2858"/>
                  <a:pt x="4185" y="2465"/>
                </a:cubicBezTo>
                <a:cubicBezTo>
                  <a:pt x="6153" y="539"/>
                  <a:pt x="3004" y="145"/>
                  <a:pt x="13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3"/>
          <p:cNvSpPr/>
          <p:nvPr/>
        </p:nvSpPr>
        <p:spPr>
          <a:xfrm>
            <a:off x="8824948" y="3603736"/>
            <a:ext cx="157383" cy="99728"/>
          </a:xfrm>
          <a:custGeom>
            <a:rect b="b" l="l" r="r" t="t"/>
            <a:pathLst>
              <a:path extrusionOk="0" h="3101" w="4893">
                <a:moveTo>
                  <a:pt x="1399" y="1"/>
                </a:moveTo>
                <a:cubicBezTo>
                  <a:pt x="1368" y="1"/>
                  <a:pt x="1336" y="1"/>
                  <a:pt x="1305" y="3"/>
                </a:cubicBezTo>
                <a:cubicBezTo>
                  <a:pt x="352" y="790"/>
                  <a:pt x="0" y="1018"/>
                  <a:pt x="476" y="2198"/>
                </a:cubicBezTo>
                <a:cubicBezTo>
                  <a:pt x="753" y="2861"/>
                  <a:pt x="1222" y="3101"/>
                  <a:pt x="1805" y="3101"/>
                </a:cubicBezTo>
                <a:cubicBezTo>
                  <a:pt x="2097" y="3101"/>
                  <a:pt x="2417" y="3041"/>
                  <a:pt x="2755" y="2944"/>
                </a:cubicBezTo>
                <a:cubicBezTo>
                  <a:pt x="4893" y="2313"/>
                  <a:pt x="3208" y="1"/>
                  <a:pt x="13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3"/>
          <p:cNvSpPr/>
          <p:nvPr/>
        </p:nvSpPr>
        <p:spPr>
          <a:xfrm>
            <a:off x="8791625" y="3189451"/>
            <a:ext cx="96624" cy="87186"/>
          </a:xfrm>
          <a:custGeom>
            <a:rect b="b" l="l" r="r" t="t"/>
            <a:pathLst>
              <a:path extrusionOk="0" h="2711" w="3004">
                <a:moveTo>
                  <a:pt x="1782" y="1"/>
                </a:moveTo>
                <a:cubicBezTo>
                  <a:pt x="829" y="332"/>
                  <a:pt x="0" y="1057"/>
                  <a:pt x="642" y="1989"/>
                </a:cubicBezTo>
                <a:cubicBezTo>
                  <a:pt x="918" y="2374"/>
                  <a:pt x="1339" y="2711"/>
                  <a:pt x="1835" y="2711"/>
                </a:cubicBezTo>
                <a:cubicBezTo>
                  <a:pt x="1899" y="2711"/>
                  <a:pt x="1964" y="2705"/>
                  <a:pt x="2030" y="2693"/>
                </a:cubicBezTo>
                <a:cubicBezTo>
                  <a:pt x="3004" y="2507"/>
                  <a:pt x="2880" y="249"/>
                  <a:pt x="2051" y="146"/>
                </a:cubicBezTo>
                <a:lnTo>
                  <a:pt x="1782"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3"/>
          <p:cNvSpPr/>
          <p:nvPr/>
        </p:nvSpPr>
        <p:spPr>
          <a:xfrm>
            <a:off x="3860378" y="-7694"/>
            <a:ext cx="2393912" cy="104349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3"/>
          <p:cNvSpPr/>
          <p:nvPr/>
        </p:nvSpPr>
        <p:spPr>
          <a:xfrm>
            <a:off x="3776924" y="4423399"/>
            <a:ext cx="2293706" cy="720150"/>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3"/>
          <p:cNvSpPr/>
          <p:nvPr/>
        </p:nvSpPr>
        <p:spPr>
          <a:xfrm>
            <a:off x="358125" y="4608900"/>
            <a:ext cx="1353907" cy="536813"/>
          </a:xfrm>
          <a:custGeom>
            <a:rect b="b" l="l" r="r" t="t"/>
            <a:pathLst>
              <a:path extrusionOk="0" h="64579" w="162827">
                <a:moveTo>
                  <a:pt x="113113" y="0"/>
                </a:moveTo>
                <a:cubicBezTo>
                  <a:pt x="109831" y="0"/>
                  <a:pt x="106719" y="214"/>
                  <a:pt x="103945" y="647"/>
                </a:cubicBezTo>
                <a:cubicBezTo>
                  <a:pt x="89572" y="2922"/>
                  <a:pt x="74477" y="8139"/>
                  <a:pt x="59160" y="16075"/>
                </a:cubicBezTo>
                <a:cubicBezTo>
                  <a:pt x="47450" y="22179"/>
                  <a:pt x="35518" y="29893"/>
                  <a:pt x="23642" y="39106"/>
                </a:cubicBezTo>
                <a:lnTo>
                  <a:pt x="23143" y="39494"/>
                </a:lnTo>
                <a:cubicBezTo>
                  <a:pt x="14319" y="46320"/>
                  <a:pt x="3608" y="54644"/>
                  <a:pt x="1" y="64578"/>
                </a:cubicBezTo>
                <a:lnTo>
                  <a:pt x="2443" y="64578"/>
                </a:lnTo>
                <a:cubicBezTo>
                  <a:pt x="6105" y="55588"/>
                  <a:pt x="16206" y="47763"/>
                  <a:pt x="24530" y="41270"/>
                </a:cubicBezTo>
                <a:lnTo>
                  <a:pt x="25030" y="40881"/>
                </a:lnTo>
                <a:cubicBezTo>
                  <a:pt x="36795" y="31780"/>
                  <a:pt x="48615" y="24122"/>
                  <a:pt x="60159" y="18128"/>
                </a:cubicBezTo>
                <a:cubicBezTo>
                  <a:pt x="75309" y="10248"/>
                  <a:pt x="90127" y="5142"/>
                  <a:pt x="104278" y="2922"/>
                </a:cubicBezTo>
                <a:cubicBezTo>
                  <a:pt x="106871" y="2515"/>
                  <a:pt x="109878" y="2300"/>
                  <a:pt x="113124" y="2300"/>
                </a:cubicBezTo>
                <a:cubicBezTo>
                  <a:pt x="126688" y="2300"/>
                  <a:pt x="144423" y="6052"/>
                  <a:pt x="153559" y="15187"/>
                </a:cubicBezTo>
                <a:cubicBezTo>
                  <a:pt x="158498" y="20182"/>
                  <a:pt x="160440" y="26286"/>
                  <a:pt x="159275" y="33334"/>
                </a:cubicBezTo>
                <a:cubicBezTo>
                  <a:pt x="158331" y="39217"/>
                  <a:pt x="155002" y="44433"/>
                  <a:pt x="152171" y="48262"/>
                </a:cubicBezTo>
                <a:cubicBezTo>
                  <a:pt x="148009" y="54089"/>
                  <a:pt x="143070" y="59528"/>
                  <a:pt x="137465" y="64578"/>
                </a:cubicBezTo>
                <a:lnTo>
                  <a:pt x="140850" y="64578"/>
                </a:lnTo>
                <a:cubicBezTo>
                  <a:pt x="145789" y="59917"/>
                  <a:pt x="150229" y="54922"/>
                  <a:pt x="154058" y="49650"/>
                </a:cubicBezTo>
                <a:cubicBezTo>
                  <a:pt x="157000" y="45543"/>
                  <a:pt x="160496" y="40049"/>
                  <a:pt x="161550" y="33722"/>
                </a:cubicBezTo>
                <a:cubicBezTo>
                  <a:pt x="162827" y="25898"/>
                  <a:pt x="160662" y="19127"/>
                  <a:pt x="155168" y="13633"/>
                </a:cubicBezTo>
                <a:cubicBezTo>
                  <a:pt x="148231" y="6641"/>
                  <a:pt x="137687" y="3311"/>
                  <a:pt x="130084" y="1757"/>
                </a:cubicBezTo>
                <a:cubicBezTo>
                  <a:pt x="129751" y="1701"/>
                  <a:pt x="129418" y="1646"/>
                  <a:pt x="129085" y="1535"/>
                </a:cubicBezTo>
                <a:cubicBezTo>
                  <a:pt x="123774" y="520"/>
                  <a:pt x="118237" y="0"/>
                  <a:pt x="113113"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3"/>
          <p:cNvSpPr txBox="1"/>
          <p:nvPr>
            <p:ph hasCustomPrompt="1" type="title"/>
          </p:nvPr>
        </p:nvSpPr>
        <p:spPr>
          <a:xfrm>
            <a:off x="1389888" y="1728216"/>
            <a:ext cx="6364200" cy="1225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319" name="Google Shape;319;p23"/>
          <p:cNvSpPr txBox="1"/>
          <p:nvPr>
            <p:ph idx="1" type="subTitle"/>
          </p:nvPr>
        </p:nvSpPr>
        <p:spPr>
          <a:xfrm>
            <a:off x="1399032" y="2926080"/>
            <a:ext cx="6355200" cy="4662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320" name="Shape 320"/>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bg>
      <p:bgPr>
        <a:solidFill>
          <a:schemeClr val="accent6"/>
        </a:solidFill>
      </p:bgPr>
    </p:bg>
    <p:spTree>
      <p:nvGrpSpPr>
        <p:cNvPr id="321" name="Shape 321"/>
        <p:cNvGrpSpPr/>
        <p:nvPr/>
      </p:nvGrpSpPr>
      <p:grpSpPr>
        <a:xfrm>
          <a:off x="0" y="0"/>
          <a:ext cx="0" cy="0"/>
          <a:chOff x="0" y="0"/>
          <a:chExt cx="0" cy="0"/>
        </a:xfrm>
      </p:grpSpPr>
      <p:sp>
        <p:nvSpPr>
          <p:cNvPr id="322" name="Google Shape;322;p25"/>
          <p:cNvSpPr txBox="1"/>
          <p:nvPr>
            <p:ph type="title"/>
          </p:nvPr>
        </p:nvSpPr>
        <p:spPr>
          <a:xfrm>
            <a:off x="1444100" y="420024"/>
            <a:ext cx="62556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4400"/>
              <a:buNone/>
              <a:defRPr>
                <a:solidFill>
                  <a:schemeClr val="dk2"/>
                </a:solidFill>
              </a:defRPr>
            </a:lvl1pPr>
            <a:lvl2pPr lvl="1" rtl="0" algn="ctr">
              <a:spcBef>
                <a:spcPts val="0"/>
              </a:spcBef>
              <a:spcAft>
                <a:spcPts val="0"/>
              </a:spcAft>
              <a:buClr>
                <a:schemeClr val="dk2"/>
              </a:buClr>
              <a:buSzPts val="4400"/>
              <a:buNone/>
              <a:defRPr>
                <a:solidFill>
                  <a:schemeClr val="dk2"/>
                </a:solidFill>
              </a:defRPr>
            </a:lvl2pPr>
            <a:lvl3pPr lvl="2" rtl="0" algn="ctr">
              <a:spcBef>
                <a:spcPts val="0"/>
              </a:spcBef>
              <a:spcAft>
                <a:spcPts val="0"/>
              </a:spcAft>
              <a:buClr>
                <a:schemeClr val="dk2"/>
              </a:buClr>
              <a:buSzPts val="4400"/>
              <a:buNone/>
              <a:defRPr>
                <a:solidFill>
                  <a:schemeClr val="dk2"/>
                </a:solidFill>
              </a:defRPr>
            </a:lvl3pPr>
            <a:lvl4pPr lvl="3" rtl="0" algn="ctr">
              <a:spcBef>
                <a:spcPts val="0"/>
              </a:spcBef>
              <a:spcAft>
                <a:spcPts val="0"/>
              </a:spcAft>
              <a:buClr>
                <a:schemeClr val="dk2"/>
              </a:buClr>
              <a:buSzPts val="4400"/>
              <a:buNone/>
              <a:defRPr>
                <a:solidFill>
                  <a:schemeClr val="dk2"/>
                </a:solidFill>
              </a:defRPr>
            </a:lvl4pPr>
            <a:lvl5pPr lvl="4" rtl="0" algn="ctr">
              <a:spcBef>
                <a:spcPts val="0"/>
              </a:spcBef>
              <a:spcAft>
                <a:spcPts val="0"/>
              </a:spcAft>
              <a:buClr>
                <a:schemeClr val="dk2"/>
              </a:buClr>
              <a:buSzPts val="4400"/>
              <a:buNone/>
              <a:defRPr>
                <a:solidFill>
                  <a:schemeClr val="dk2"/>
                </a:solidFill>
              </a:defRPr>
            </a:lvl5pPr>
            <a:lvl6pPr lvl="5" rtl="0" algn="ctr">
              <a:spcBef>
                <a:spcPts val="0"/>
              </a:spcBef>
              <a:spcAft>
                <a:spcPts val="0"/>
              </a:spcAft>
              <a:buClr>
                <a:schemeClr val="dk2"/>
              </a:buClr>
              <a:buSzPts val="4400"/>
              <a:buNone/>
              <a:defRPr>
                <a:solidFill>
                  <a:schemeClr val="dk2"/>
                </a:solidFill>
              </a:defRPr>
            </a:lvl6pPr>
            <a:lvl7pPr lvl="6" rtl="0" algn="ctr">
              <a:spcBef>
                <a:spcPts val="0"/>
              </a:spcBef>
              <a:spcAft>
                <a:spcPts val="0"/>
              </a:spcAft>
              <a:buClr>
                <a:schemeClr val="dk2"/>
              </a:buClr>
              <a:buSzPts val="4400"/>
              <a:buNone/>
              <a:defRPr>
                <a:solidFill>
                  <a:schemeClr val="dk2"/>
                </a:solidFill>
              </a:defRPr>
            </a:lvl7pPr>
            <a:lvl8pPr lvl="7" rtl="0" algn="ctr">
              <a:spcBef>
                <a:spcPts val="0"/>
              </a:spcBef>
              <a:spcAft>
                <a:spcPts val="0"/>
              </a:spcAft>
              <a:buClr>
                <a:schemeClr val="dk2"/>
              </a:buClr>
              <a:buSzPts val="4400"/>
              <a:buNone/>
              <a:defRPr>
                <a:solidFill>
                  <a:schemeClr val="dk2"/>
                </a:solidFill>
              </a:defRPr>
            </a:lvl8pPr>
            <a:lvl9pPr lvl="8" rtl="0" algn="ctr">
              <a:spcBef>
                <a:spcPts val="0"/>
              </a:spcBef>
              <a:spcAft>
                <a:spcPts val="0"/>
              </a:spcAft>
              <a:buClr>
                <a:schemeClr val="dk2"/>
              </a:buClr>
              <a:buSzPts val="4400"/>
              <a:buNone/>
              <a:defRPr>
                <a:solidFill>
                  <a:schemeClr val="dk2"/>
                </a:solidFill>
              </a:defRPr>
            </a:lvl9pPr>
          </a:lstStyle>
          <a:p/>
        </p:txBody>
      </p:sp>
      <p:sp>
        <p:nvSpPr>
          <p:cNvPr id="323" name="Google Shape;323;p25"/>
          <p:cNvSpPr txBox="1"/>
          <p:nvPr>
            <p:ph idx="1" type="subTitle"/>
          </p:nvPr>
        </p:nvSpPr>
        <p:spPr>
          <a:xfrm>
            <a:off x="1124712" y="1645920"/>
            <a:ext cx="2459700" cy="3567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None/>
              <a:defRPr b="1" sz="1800">
                <a:solidFill>
                  <a:schemeClr val="accent3"/>
                </a:solidFill>
                <a:latin typeface="Nunito"/>
                <a:ea typeface="Nunito"/>
                <a:cs typeface="Nunito"/>
                <a:sym typeface="Nunito"/>
              </a:defRPr>
            </a:lvl1pPr>
            <a:lvl2pPr lvl="1" rtl="0" algn="r">
              <a:spcBef>
                <a:spcPts val="0"/>
              </a:spcBef>
              <a:spcAft>
                <a:spcPts val="0"/>
              </a:spcAft>
              <a:buNone/>
              <a:defRPr b="1" sz="1800">
                <a:solidFill>
                  <a:schemeClr val="accent3"/>
                </a:solidFill>
                <a:latin typeface="Nunito"/>
                <a:ea typeface="Nunito"/>
                <a:cs typeface="Nunito"/>
                <a:sym typeface="Nunito"/>
              </a:defRPr>
            </a:lvl2pPr>
            <a:lvl3pPr lvl="2" rtl="0" algn="r">
              <a:spcBef>
                <a:spcPts val="0"/>
              </a:spcBef>
              <a:spcAft>
                <a:spcPts val="0"/>
              </a:spcAft>
              <a:buNone/>
              <a:defRPr b="1" sz="1800">
                <a:solidFill>
                  <a:schemeClr val="accent3"/>
                </a:solidFill>
                <a:latin typeface="Nunito"/>
                <a:ea typeface="Nunito"/>
                <a:cs typeface="Nunito"/>
                <a:sym typeface="Nunito"/>
              </a:defRPr>
            </a:lvl3pPr>
            <a:lvl4pPr lvl="3" rtl="0" algn="r">
              <a:spcBef>
                <a:spcPts val="0"/>
              </a:spcBef>
              <a:spcAft>
                <a:spcPts val="0"/>
              </a:spcAft>
              <a:buNone/>
              <a:defRPr b="1" sz="1800">
                <a:solidFill>
                  <a:schemeClr val="accent3"/>
                </a:solidFill>
                <a:latin typeface="Nunito"/>
                <a:ea typeface="Nunito"/>
                <a:cs typeface="Nunito"/>
                <a:sym typeface="Nunito"/>
              </a:defRPr>
            </a:lvl4pPr>
            <a:lvl5pPr lvl="4" rtl="0" algn="r">
              <a:spcBef>
                <a:spcPts val="0"/>
              </a:spcBef>
              <a:spcAft>
                <a:spcPts val="0"/>
              </a:spcAft>
              <a:buNone/>
              <a:defRPr b="1" sz="1800">
                <a:solidFill>
                  <a:schemeClr val="accent3"/>
                </a:solidFill>
                <a:latin typeface="Nunito"/>
                <a:ea typeface="Nunito"/>
                <a:cs typeface="Nunito"/>
                <a:sym typeface="Nunito"/>
              </a:defRPr>
            </a:lvl5pPr>
            <a:lvl6pPr lvl="5" rtl="0" algn="r">
              <a:spcBef>
                <a:spcPts val="0"/>
              </a:spcBef>
              <a:spcAft>
                <a:spcPts val="0"/>
              </a:spcAft>
              <a:buNone/>
              <a:defRPr b="1" sz="1800">
                <a:solidFill>
                  <a:schemeClr val="accent3"/>
                </a:solidFill>
                <a:latin typeface="Nunito"/>
                <a:ea typeface="Nunito"/>
                <a:cs typeface="Nunito"/>
                <a:sym typeface="Nunito"/>
              </a:defRPr>
            </a:lvl6pPr>
            <a:lvl7pPr lvl="6" rtl="0" algn="r">
              <a:spcBef>
                <a:spcPts val="0"/>
              </a:spcBef>
              <a:spcAft>
                <a:spcPts val="0"/>
              </a:spcAft>
              <a:buNone/>
              <a:defRPr b="1" sz="1800">
                <a:solidFill>
                  <a:schemeClr val="accent3"/>
                </a:solidFill>
                <a:latin typeface="Nunito"/>
                <a:ea typeface="Nunito"/>
                <a:cs typeface="Nunito"/>
                <a:sym typeface="Nunito"/>
              </a:defRPr>
            </a:lvl7pPr>
            <a:lvl8pPr lvl="7" rtl="0" algn="r">
              <a:spcBef>
                <a:spcPts val="0"/>
              </a:spcBef>
              <a:spcAft>
                <a:spcPts val="0"/>
              </a:spcAft>
              <a:buNone/>
              <a:defRPr b="1" sz="1800">
                <a:solidFill>
                  <a:schemeClr val="accent3"/>
                </a:solidFill>
                <a:latin typeface="Nunito"/>
                <a:ea typeface="Nunito"/>
                <a:cs typeface="Nunito"/>
                <a:sym typeface="Nunito"/>
              </a:defRPr>
            </a:lvl8pPr>
            <a:lvl9pPr lvl="8" rtl="0" algn="r">
              <a:spcBef>
                <a:spcPts val="0"/>
              </a:spcBef>
              <a:spcAft>
                <a:spcPts val="0"/>
              </a:spcAft>
              <a:buNone/>
              <a:defRPr b="1" sz="1800">
                <a:solidFill>
                  <a:schemeClr val="accent3"/>
                </a:solidFill>
                <a:latin typeface="Nunito"/>
                <a:ea typeface="Nunito"/>
                <a:cs typeface="Nunito"/>
                <a:sym typeface="Nunito"/>
              </a:defRPr>
            </a:lvl9pPr>
          </a:lstStyle>
          <a:p/>
        </p:txBody>
      </p:sp>
      <p:sp>
        <p:nvSpPr>
          <p:cNvPr id="324" name="Google Shape;324;p25"/>
          <p:cNvSpPr txBox="1"/>
          <p:nvPr>
            <p:ph idx="2" type="subTitle"/>
          </p:nvPr>
        </p:nvSpPr>
        <p:spPr>
          <a:xfrm>
            <a:off x="5559552" y="1645920"/>
            <a:ext cx="2459700" cy="356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1800">
                <a:solidFill>
                  <a:schemeClr val="accent3"/>
                </a:solidFill>
                <a:latin typeface="Nunito"/>
                <a:ea typeface="Nunito"/>
                <a:cs typeface="Nunito"/>
                <a:sym typeface="Nunito"/>
              </a:defRPr>
            </a:lvl1pPr>
            <a:lvl2pPr lvl="1" rtl="0">
              <a:spcBef>
                <a:spcPts val="0"/>
              </a:spcBef>
              <a:spcAft>
                <a:spcPts val="0"/>
              </a:spcAft>
              <a:buNone/>
              <a:defRPr b="1" sz="1800">
                <a:solidFill>
                  <a:schemeClr val="accent3"/>
                </a:solidFill>
                <a:latin typeface="Nunito"/>
                <a:ea typeface="Nunito"/>
                <a:cs typeface="Nunito"/>
                <a:sym typeface="Nunito"/>
              </a:defRPr>
            </a:lvl2pPr>
            <a:lvl3pPr lvl="2" rtl="0">
              <a:spcBef>
                <a:spcPts val="0"/>
              </a:spcBef>
              <a:spcAft>
                <a:spcPts val="0"/>
              </a:spcAft>
              <a:buNone/>
              <a:defRPr b="1" sz="1800">
                <a:solidFill>
                  <a:schemeClr val="accent3"/>
                </a:solidFill>
                <a:latin typeface="Nunito"/>
                <a:ea typeface="Nunito"/>
                <a:cs typeface="Nunito"/>
                <a:sym typeface="Nunito"/>
              </a:defRPr>
            </a:lvl3pPr>
            <a:lvl4pPr lvl="3" rtl="0">
              <a:spcBef>
                <a:spcPts val="0"/>
              </a:spcBef>
              <a:spcAft>
                <a:spcPts val="0"/>
              </a:spcAft>
              <a:buNone/>
              <a:defRPr b="1" sz="1800">
                <a:solidFill>
                  <a:schemeClr val="accent3"/>
                </a:solidFill>
                <a:latin typeface="Nunito"/>
                <a:ea typeface="Nunito"/>
                <a:cs typeface="Nunito"/>
                <a:sym typeface="Nunito"/>
              </a:defRPr>
            </a:lvl4pPr>
            <a:lvl5pPr lvl="4" rtl="0">
              <a:spcBef>
                <a:spcPts val="0"/>
              </a:spcBef>
              <a:spcAft>
                <a:spcPts val="0"/>
              </a:spcAft>
              <a:buNone/>
              <a:defRPr b="1" sz="1800">
                <a:solidFill>
                  <a:schemeClr val="accent3"/>
                </a:solidFill>
                <a:latin typeface="Nunito"/>
                <a:ea typeface="Nunito"/>
                <a:cs typeface="Nunito"/>
                <a:sym typeface="Nunito"/>
              </a:defRPr>
            </a:lvl5pPr>
            <a:lvl6pPr lvl="5" rtl="0">
              <a:spcBef>
                <a:spcPts val="0"/>
              </a:spcBef>
              <a:spcAft>
                <a:spcPts val="0"/>
              </a:spcAft>
              <a:buNone/>
              <a:defRPr b="1" sz="1800">
                <a:solidFill>
                  <a:schemeClr val="accent3"/>
                </a:solidFill>
                <a:latin typeface="Nunito"/>
                <a:ea typeface="Nunito"/>
                <a:cs typeface="Nunito"/>
                <a:sym typeface="Nunito"/>
              </a:defRPr>
            </a:lvl6pPr>
            <a:lvl7pPr lvl="6" rtl="0">
              <a:spcBef>
                <a:spcPts val="0"/>
              </a:spcBef>
              <a:spcAft>
                <a:spcPts val="0"/>
              </a:spcAft>
              <a:buNone/>
              <a:defRPr b="1" sz="1800">
                <a:solidFill>
                  <a:schemeClr val="accent3"/>
                </a:solidFill>
                <a:latin typeface="Nunito"/>
                <a:ea typeface="Nunito"/>
                <a:cs typeface="Nunito"/>
                <a:sym typeface="Nunito"/>
              </a:defRPr>
            </a:lvl7pPr>
            <a:lvl8pPr lvl="7" rtl="0">
              <a:spcBef>
                <a:spcPts val="0"/>
              </a:spcBef>
              <a:spcAft>
                <a:spcPts val="0"/>
              </a:spcAft>
              <a:buNone/>
              <a:defRPr b="1" sz="1800">
                <a:solidFill>
                  <a:schemeClr val="accent3"/>
                </a:solidFill>
                <a:latin typeface="Nunito"/>
                <a:ea typeface="Nunito"/>
                <a:cs typeface="Nunito"/>
                <a:sym typeface="Nunito"/>
              </a:defRPr>
            </a:lvl8pPr>
            <a:lvl9pPr lvl="8" rtl="0">
              <a:spcBef>
                <a:spcPts val="0"/>
              </a:spcBef>
              <a:spcAft>
                <a:spcPts val="0"/>
              </a:spcAft>
              <a:buNone/>
              <a:defRPr b="1" sz="1800">
                <a:solidFill>
                  <a:schemeClr val="accent3"/>
                </a:solidFill>
                <a:latin typeface="Nunito"/>
                <a:ea typeface="Nunito"/>
                <a:cs typeface="Nunito"/>
                <a:sym typeface="Nunito"/>
              </a:defRPr>
            </a:lvl9pPr>
          </a:lstStyle>
          <a:p/>
        </p:txBody>
      </p:sp>
      <p:sp>
        <p:nvSpPr>
          <p:cNvPr id="325" name="Google Shape;325;p25"/>
          <p:cNvSpPr txBox="1"/>
          <p:nvPr>
            <p:ph idx="3" type="subTitle"/>
          </p:nvPr>
        </p:nvSpPr>
        <p:spPr>
          <a:xfrm>
            <a:off x="1124712" y="2011680"/>
            <a:ext cx="2459700" cy="5727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None/>
              <a:defRPr sz="1600">
                <a:solidFill>
                  <a:schemeClr val="dk2"/>
                </a:solidFill>
                <a:latin typeface="Nunito"/>
                <a:ea typeface="Nunito"/>
                <a:cs typeface="Nunito"/>
                <a:sym typeface="Nunito"/>
              </a:defRPr>
            </a:lvl1pPr>
            <a:lvl2pPr lvl="1" rtl="0" algn="r">
              <a:spcBef>
                <a:spcPts val="0"/>
              </a:spcBef>
              <a:spcAft>
                <a:spcPts val="0"/>
              </a:spcAft>
              <a:buNone/>
              <a:defRPr sz="1600">
                <a:solidFill>
                  <a:schemeClr val="dk2"/>
                </a:solidFill>
                <a:latin typeface="Nunito"/>
                <a:ea typeface="Nunito"/>
                <a:cs typeface="Nunito"/>
                <a:sym typeface="Nunito"/>
              </a:defRPr>
            </a:lvl2pPr>
            <a:lvl3pPr lvl="2" rtl="0" algn="r">
              <a:spcBef>
                <a:spcPts val="0"/>
              </a:spcBef>
              <a:spcAft>
                <a:spcPts val="0"/>
              </a:spcAft>
              <a:buNone/>
              <a:defRPr sz="1600">
                <a:solidFill>
                  <a:schemeClr val="dk2"/>
                </a:solidFill>
                <a:latin typeface="Nunito"/>
                <a:ea typeface="Nunito"/>
                <a:cs typeface="Nunito"/>
                <a:sym typeface="Nunito"/>
              </a:defRPr>
            </a:lvl3pPr>
            <a:lvl4pPr lvl="3" rtl="0" algn="r">
              <a:spcBef>
                <a:spcPts val="0"/>
              </a:spcBef>
              <a:spcAft>
                <a:spcPts val="0"/>
              </a:spcAft>
              <a:buNone/>
              <a:defRPr sz="1600">
                <a:solidFill>
                  <a:schemeClr val="dk2"/>
                </a:solidFill>
                <a:latin typeface="Nunito"/>
                <a:ea typeface="Nunito"/>
                <a:cs typeface="Nunito"/>
                <a:sym typeface="Nunito"/>
              </a:defRPr>
            </a:lvl4pPr>
            <a:lvl5pPr lvl="4" rtl="0" algn="r">
              <a:spcBef>
                <a:spcPts val="0"/>
              </a:spcBef>
              <a:spcAft>
                <a:spcPts val="0"/>
              </a:spcAft>
              <a:buNone/>
              <a:defRPr sz="1600">
                <a:solidFill>
                  <a:schemeClr val="dk2"/>
                </a:solidFill>
                <a:latin typeface="Nunito"/>
                <a:ea typeface="Nunito"/>
                <a:cs typeface="Nunito"/>
                <a:sym typeface="Nunito"/>
              </a:defRPr>
            </a:lvl5pPr>
            <a:lvl6pPr lvl="5" rtl="0" algn="r">
              <a:spcBef>
                <a:spcPts val="0"/>
              </a:spcBef>
              <a:spcAft>
                <a:spcPts val="0"/>
              </a:spcAft>
              <a:buNone/>
              <a:defRPr sz="1600">
                <a:solidFill>
                  <a:schemeClr val="dk2"/>
                </a:solidFill>
                <a:latin typeface="Nunito"/>
                <a:ea typeface="Nunito"/>
                <a:cs typeface="Nunito"/>
                <a:sym typeface="Nunito"/>
              </a:defRPr>
            </a:lvl6pPr>
            <a:lvl7pPr lvl="6" rtl="0" algn="r">
              <a:spcBef>
                <a:spcPts val="0"/>
              </a:spcBef>
              <a:spcAft>
                <a:spcPts val="0"/>
              </a:spcAft>
              <a:buNone/>
              <a:defRPr sz="1600">
                <a:solidFill>
                  <a:schemeClr val="dk2"/>
                </a:solidFill>
                <a:latin typeface="Nunito"/>
                <a:ea typeface="Nunito"/>
                <a:cs typeface="Nunito"/>
                <a:sym typeface="Nunito"/>
              </a:defRPr>
            </a:lvl7pPr>
            <a:lvl8pPr lvl="7" rtl="0" algn="r">
              <a:spcBef>
                <a:spcPts val="0"/>
              </a:spcBef>
              <a:spcAft>
                <a:spcPts val="0"/>
              </a:spcAft>
              <a:buNone/>
              <a:defRPr sz="1600">
                <a:solidFill>
                  <a:schemeClr val="dk2"/>
                </a:solidFill>
                <a:latin typeface="Nunito"/>
                <a:ea typeface="Nunito"/>
                <a:cs typeface="Nunito"/>
                <a:sym typeface="Nunito"/>
              </a:defRPr>
            </a:lvl8pPr>
            <a:lvl9pPr lvl="8" rtl="0" algn="r">
              <a:spcBef>
                <a:spcPts val="0"/>
              </a:spcBef>
              <a:spcAft>
                <a:spcPts val="0"/>
              </a:spcAft>
              <a:buNone/>
              <a:defRPr sz="1600">
                <a:solidFill>
                  <a:schemeClr val="dk2"/>
                </a:solidFill>
                <a:latin typeface="Nunito"/>
                <a:ea typeface="Nunito"/>
                <a:cs typeface="Nunito"/>
                <a:sym typeface="Nunito"/>
              </a:defRPr>
            </a:lvl9pPr>
          </a:lstStyle>
          <a:p/>
        </p:txBody>
      </p:sp>
      <p:sp>
        <p:nvSpPr>
          <p:cNvPr id="326" name="Google Shape;326;p25"/>
          <p:cNvSpPr txBox="1"/>
          <p:nvPr>
            <p:ph idx="4" type="subTitle"/>
          </p:nvPr>
        </p:nvSpPr>
        <p:spPr>
          <a:xfrm>
            <a:off x="5559552" y="2011680"/>
            <a:ext cx="24597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600">
                <a:solidFill>
                  <a:schemeClr val="dk2"/>
                </a:solidFill>
                <a:latin typeface="Nunito"/>
                <a:ea typeface="Nunito"/>
                <a:cs typeface="Nunito"/>
                <a:sym typeface="Nunito"/>
              </a:defRPr>
            </a:lvl1pPr>
            <a:lvl2pPr lvl="1" rtl="0">
              <a:spcBef>
                <a:spcPts val="0"/>
              </a:spcBef>
              <a:spcAft>
                <a:spcPts val="0"/>
              </a:spcAft>
              <a:buNone/>
              <a:defRPr sz="1600">
                <a:solidFill>
                  <a:schemeClr val="dk2"/>
                </a:solidFill>
                <a:latin typeface="Nunito"/>
                <a:ea typeface="Nunito"/>
                <a:cs typeface="Nunito"/>
                <a:sym typeface="Nunito"/>
              </a:defRPr>
            </a:lvl2pPr>
            <a:lvl3pPr lvl="2" rtl="0">
              <a:spcBef>
                <a:spcPts val="0"/>
              </a:spcBef>
              <a:spcAft>
                <a:spcPts val="0"/>
              </a:spcAft>
              <a:buNone/>
              <a:defRPr sz="1600">
                <a:solidFill>
                  <a:schemeClr val="dk2"/>
                </a:solidFill>
                <a:latin typeface="Nunito"/>
                <a:ea typeface="Nunito"/>
                <a:cs typeface="Nunito"/>
                <a:sym typeface="Nunito"/>
              </a:defRPr>
            </a:lvl3pPr>
            <a:lvl4pPr lvl="3" rtl="0">
              <a:spcBef>
                <a:spcPts val="0"/>
              </a:spcBef>
              <a:spcAft>
                <a:spcPts val="0"/>
              </a:spcAft>
              <a:buNone/>
              <a:defRPr sz="1600">
                <a:solidFill>
                  <a:schemeClr val="dk2"/>
                </a:solidFill>
                <a:latin typeface="Nunito"/>
                <a:ea typeface="Nunito"/>
                <a:cs typeface="Nunito"/>
                <a:sym typeface="Nunito"/>
              </a:defRPr>
            </a:lvl4pPr>
            <a:lvl5pPr lvl="4" rtl="0">
              <a:spcBef>
                <a:spcPts val="0"/>
              </a:spcBef>
              <a:spcAft>
                <a:spcPts val="0"/>
              </a:spcAft>
              <a:buNone/>
              <a:defRPr sz="1600">
                <a:solidFill>
                  <a:schemeClr val="dk2"/>
                </a:solidFill>
                <a:latin typeface="Nunito"/>
                <a:ea typeface="Nunito"/>
                <a:cs typeface="Nunito"/>
                <a:sym typeface="Nunito"/>
              </a:defRPr>
            </a:lvl5pPr>
            <a:lvl6pPr lvl="5" rtl="0">
              <a:spcBef>
                <a:spcPts val="0"/>
              </a:spcBef>
              <a:spcAft>
                <a:spcPts val="0"/>
              </a:spcAft>
              <a:buNone/>
              <a:defRPr sz="1600">
                <a:solidFill>
                  <a:schemeClr val="dk2"/>
                </a:solidFill>
                <a:latin typeface="Nunito"/>
                <a:ea typeface="Nunito"/>
                <a:cs typeface="Nunito"/>
                <a:sym typeface="Nunito"/>
              </a:defRPr>
            </a:lvl6pPr>
            <a:lvl7pPr lvl="6" rtl="0">
              <a:spcBef>
                <a:spcPts val="0"/>
              </a:spcBef>
              <a:spcAft>
                <a:spcPts val="0"/>
              </a:spcAft>
              <a:buNone/>
              <a:defRPr sz="1600">
                <a:solidFill>
                  <a:schemeClr val="dk2"/>
                </a:solidFill>
                <a:latin typeface="Nunito"/>
                <a:ea typeface="Nunito"/>
                <a:cs typeface="Nunito"/>
                <a:sym typeface="Nunito"/>
              </a:defRPr>
            </a:lvl7pPr>
            <a:lvl8pPr lvl="7" rtl="0">
              <a:spcBef>
                <a:spcPts val="0"/>
              </a:spcBef>
              <a:spcAft>
                <a:spcPts val="0"/>
              </a:spcAft>
              <a:buNone/>
              <a:defRPr sz="1600">
                <a:solidFill>
                  <a:schemeClr val="dk2"/>
                </a:solidFill>
                <a:latin typeface="Nunito"/>
                <a:ea typeface="Nunito"/>
                <a:cs typeface="Nunito"/>
                <a:sym typeface="Nunito"/>
              </a:defRPr>
            </a:lvl8pPr>
            <a:lvl9pPr lvl="8" rtl="0">
              <a:spcBef>
                <a:spcPts val="0"/>
              </a:spcBef>
              <a:spcAft>
                <a:spcPts val="0"/>
              </a:spcAft>
              <a:buNone/>
              <a:defRPr sz="1600">
                <a:solidFill>
                  <a:schemeClr val="dk2"/>
                </a:solidFill>
                <a:latin typeface="Nunito"/>
                <a:ea typeface="Nunito"/>
                <a:cs typeface="Nunito"/>
                <a:sym typeface="Nunito"/>
              </a:defRPr>
            </a:lvl9pPr>
          </a:lstStyle>
          <a:p/>
        </p:txBody>
      </p:sp>
      <p:sp>
        <p:nvSpPr>
          <p:cNvPr id="327" name="Google Shape;327;p25"/>
          <p:cNvSpPr txBox="1"/>
          <p:nvPr>
            <p:ph idx="5" type="subTitle"/>
          </p:nvPr>
        </p:nvSpPr>
        <p:spPr>
          <a:xfrm>
            <a:off x="1124712" y="3410712"/>
            <a:ext cx="2459700" cy="3567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None/>
              <a:defRPr b="1" sz="1800">
                <a:solidFill>
                  <a:schemeClr val="accent3"/>
                </a:solidFill>
                <a:latin typeface="Nunito"/>
                <a:ea typeface="Nunito"/>
                <a:cs typeface="Nunito"/>
                <a:sym typeface="Nunito"/>
              </a:defRPr>
            </a:lvl1pPr>
            <a:lvl2pPr lvl="1" rtl="0" algn="r">
              <a:spcBef>
                <a:spcPts val="0"/>
              </a:spcBef>
              <a:spcAft>
                <a:spcPts val="0"/>
              </a:spcAft>
              <a:buNone/>
              <a:defRPr b="1" sz="1800">
                <a:solidFill>
                  <a:schemeClr val="accent3"/>
                </a:solidFill>
                <a:latin typeface="Nunito"/>
                <a:ea typeface="Nunito"/>
                <a:cs typeface="Nunito"/>
                <a:sym typeface="Nunito"/>
              </a:defRPr>
            </a:lvl2pPr>
            <a:lvl3pPr lvl="2" rtl="0" algn="r">
              <a:spcBef>
                <a:spcPts val="0"/>
              </a:spcBef>
              <a:spcAft>
                <a:spcPts val="0"/>
              </a:spcAft>
              <a:buNone/>
              <a:defRPr b="1" sz="1800">
                <a:solidFill>
                  <a:schemeClr val="accent3"/>
                </a:solidFill>
                <a:latin typeface="Nunito"/>
                <a:ea typeface="Nunito"/>
                <a:cs typeface="Nunito"/>
                <a:sym typeface="Nunito"/>
              </a:defRPr>
            </a:lvl3pPr>
            <a:lvl4pPr lvl="3" rtl="0" algn="r">
              <a:spcBef>
                <a:spcPts val="0"/>
              </a:spcBef>
              <a:spcAft>
                <a:spcPts val="0"/>
              </a:spcAft>
              <a:buNone/>
              <a:defRPr b="1" sz="1800">
                <a:solidFill>
                  <a:schemeClr val="accent3"/>
                </a:solidFill>
                <a:latin typeface="Nunito"/>
                <a:ea typeface="Nunito"/>
                <a:cs typeface="Nunito"/>
                <a:sym typeface="Nunito"/>
              </a:defRPr>
            </a:lvl4pPr>
            <a:lvl5pPr lvl="4" rtl="0" algn="r">
              <a:spcBef>
                <a:spcPts val="0"/>
              </a:spcBef>
              <a:spcAft>
                <a:spcPts val="0"/>
              </a:spcAft>
              <a:buNone/>
              <a:defRPr b="1" sz="1800">
                <a:solidFill>
                  <a:schemeClr val="accent3"/>
                </a:solidFill>
                <a:latin typeface="Nunito"/>
                <a:ea typeface="Nunito"/>
                <a:cs typeface="Nunito"/>
                <a:sym typeface="Nunito"/>
              </a:defRPr>
            </a:lvl5pPr>
            <a:lvl6pPr lvl="5" rtl="0" algn="r">
              <a:spcBef>
                <a:spcPts val="0"/>
              </a:spcBef>
              <a:spcAft>
                <a:spcPts val="0"/>
              </a:spcAft>
              <a:buNone/>
              <a:defRPr b="1" sz="1800">
                <a:solidFill>
                  <a:schemeClr val="accent3"/>
                </a:solidFill>
                <a:latin typeface="Nunito"/>
                <a:ea typeface="Nunito"/>
                <a:cs typeface="Nunito"/>
                <a:sym typeface="Nunito"/>
              </a:defRPr>
            </a:lvl6pPr>
            <a:lvl7pPr lvl="6" rtl="0" algn="r">
              <a:spcBef>
                <a:spcPts val="0"/>
              </a:spcBef>
              <a:spcAft>
                <a:spcPts val="0"/>
              </a:spcAft>
              <a:buNone/>
              <a:defRPr b="1" sz="1800">
                <a:solidFill>
                  <a:schemeClr val="accent3"/>
                </a:solidFill>
                <a:latin typeface="Nunito"/>
                <a:ea typeface="Nunito"/>
                <a:cs typeface="Nunito"/>
                <a:sym typeface="Nunito"/>
              </a:defRPr>
            </a:lvl7pPr>
            <a:lvl8pPr lvl="7" rtl="0" algn="r">
              <a:spcBef>
                <a:spcPts val="0"/>
              </a:spcBef>
              <a:spcAft>
                <a:spcPts val="0"/>
              </a:spcAft>
              <a:buNone/>
              <a:defRPr b="1" sz="1800">
                <a:solidFill>
                  <a:schemeClr val="accent3"/>
                </a:solidFill>
                <a:latin typeface="Nunito"/>
                <a:ea typeface="Nunito"/>
                <a:cs typeface="Nunito"/>
                <a:sym typeface="Nunito"/>
              </a:defRPr>
            </a:lvl8pPr>
            <a:lvl9pPr lvl="8" rtl="0" algn="r">
              <a:spcBef>
                <a:spcPts val="0"/>
              </a:spcBef>
              <a:spcAft>
                <a:spcPts val="0"/>
              </a:spcAft>
              <a:buNone/>
              <a:defRPr b="1" sz="1800">
                <a:solidFill>
                  <a:schemeClr val="accent3"/>
                </a:solidFill>
                <a:latin typeface="Nunito"/>
                <a:ea typeface="Nunito"/>
                <a:cs typeface="Nunito"/>
                <a:sym typeface="Nunito"/>
              </a:defRPr>
            </a:lvl9pPr>
          </a:lstStyle>
          <a:p/>
        </p:txBody>
      </p:sp>
      <p:sp>
        <p:nvSpPr>
          <p:cNvPr id="328" name="Google Shape;328;p25"/>
          <p:cNvSpPr txBox="1"/>
          <p:nvPr>
            <p:ph idx="6" type="subTitle"/>
          </p:nvPr>
        </p:nvSpPr>
        <p:spPr>
          <a:xfrm>
            <a:off x="5559552" y="3410712"/>
            <a:ext cx="2459700" cy="356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1800">
                <a:solidFill>
                  <a:schemeClr val="accent3"/>
                </a:solidFill>
                <a:latin typeface="Nunito"/>
                <a:ea typeface="Nunito"/>
                <a:cs typeface="Nunito"/>
                <a:sym typeface="Nunito"/>
              </a:defRPr>
            </a:lvl1pPr>
            <a:lvl2pPr lvl="1" rtl="0">
              <a:spcBef>
                <a:spcPts val="0"/>
              </a:spcBef>
              <a:spcAft>
                <a:spcPts val="0"/>
              </a:spcAft>
              <a:buNone/>
              <a:defRPr b="1" sz="1800">
                <a:solidFill>
                  <a:schemeClr val="accent3"/>
                </a:solidFill>
                <a:latin typeface="Nunito"/>
                <a:ea typeface="Nunito"/>
                <a:cs typeface="Nunito"/>
                <a:sym typeface="Nunito"/>
              </a:defRPr>
            </a:lvl2pPr>
            <a:lvl3pPr lvl="2" rtl="0">
              <a:spcBef>
                <a:spcPts val="0"/>
              </a:spcBef>
              <a:spcAft>
                <a:spcPts val="0"/>
              </a:spcAft>
              <a:buNone/>
              <a:defRPr b="1" sz="1800">
                <a:solidFill>
                  <a:schemeClr val="accent3"/>
                </a:solidFill>
                <a:latin typeface="Nunito"/>
                <a:ea typeface="Nunito"/>
                <a:cs typeface="Nunito"/>
                <a:sym typeface="Nunito"/>
              </a:defRPr>
            </a:lvl3pPr>
            <a:lvl4pPr lvl="3" rtl="0">
              <a:spcBef>
                <a:spcPts val="0"/>
              </a:spcBef>
              <a:spcAft>
                <a:spcPts val="0"/>
              </a:spcAft>
              <a:buNone/>
              <a:defRPr b="1" sz="1800">
                <a:solidFill>
                  <a:schemeClr val="accent3"/>
                </a:solidFill>
                <a:latin typeface="Nunito"/>
                <a:ea typeface="Nunito"/>
                <a:cs typeface="Nunito"/>
                <a:sym typeface="Nunito"/>
              </a:defRPr>
            </a:lvl4pPr>
            <a:lvl5pPr lvl="4" rtl="0">
              <a:spcBef>
                <a:spcPts val="0"/>
              </a:spcBef>
              <a:spcAft>
                <a:spcPts val="0"/>
              </a:spcAft>
              <a:buNone/>
              <a:defRPr b="1" sz="1800">
                <a:solidFill>
                  <a:schemeClr val="accent3"/>
                </a:solidFill>
                <a:latin typeface="Nunito"/>
                <a:ea typeface="Nunito"/>
                <a:cs typeface="Nunito"/>
                <a:sym typeface="Nunito"/>
              </a:defRPr>
            </a:lvl5pPr>
            <a:lvl6pPr lvl="5" rtl="0">
              <a:spcBef>
                <a:spcPts val="0"/>
              </a:spcBef>
              <a:spcAft>
                <a:spcPts val="0"/>
              </a:spcAft>
              <a:buNone/>
              <a:defRPr b="1" sz="1800">
                <a:solidFill>
                  <a:schemeClr val="accent3"/>
                </a:solidFill>
                <a:latin typeface="Nunito"/>
                <a:ea typeface="Nunito"/>
                <a:cs typeface="Nunito"/>
                <a:sym typeface="Nunito"/>
              </a:defRPr>
            </a:lvl6pPr>
            <a:lvl7pPr lvl="6" rtl="0">
              <a:spcBef>
                <a:spcPts val="0"/>
              </a:spcBef>
              <a:spcAft>
                <a:spcPts val="0"/>
              </a:spcAft>
              <a:buNone/>
              <a:defRPr b="1" sz="1800">
                <a:solidFill>
                  <a:schemeClr val="accent3"/>
                </a:solidFill>
                <a:latin typeface="Nunito"/>
                <a:ea typeface="Nunito"/>
                <a:cs typeface="Nunito"/>
                <a:sym typeface="Nunito"/>
              </a:defRPr>
            </a:lvl7pPr>
            <a:lvl8pPr lvl="7" rtl="0">
              <a:spcBef>
                <a:spcPts val="0"/>
              </a:spcBef>
              <a:spcAft>
                <a:spcPts val="0"/>
              </a:spcAft>
              <a:buNone/>
              <a:defRPr b="1" sz="1800">
                <a:solidFill>
                  <a:schemeClr val="accent3"/>
                </a:solidFill>
                <a:latin typeface="Nunito"/>
                <a:ea typeface="Nunito"/>
                <a:cs typeface="Nunito"/>
                <a:sym typeface="Nunito"/>
              </a:defRPr>
            </a:lvl8pPr>
            <a:lvl9pPr lvl="8" rtl="0">
              <a:spcBef>
                <a:spcPts val="0"/>
              </a:spcBef>
              <a:spcAft>
                <a:spcPts val="0"/>
              </a:spcAft>
              <a:buNone/>
              <a:defRPr b="1" sz="1800">
                <a:solidFill>
                  <a:schemeClr val="accent3"/>
                </a:solidFill>
                <a:latin typeface="Nunito"/>
                <a:ea typeface="Nunito"/>
                <a:cs typeface="Nunito"/>
                <a:sym typeface="Nunito"/>
              </a:defRPr>
            </a:lvl9pPr>
          </a:lstStyle>
          <a:p/>
        </p:txBody>
      </p:sp>
      <p:sp>
        <p:nvSpPr>
          <p:cNvPr id="329" name="Google Shape;329;p25"/>
          <p:cNvSpPr txBox="1"/>
          <p:nvPr>
            <p:ph idx="7" type="subTitle"/>
          </p:nvPr>
        </p:nvSpPr>
        <p:spPr>
          <a:xfrm>
            <a:off x="1124712" y="3785616"/>
            <a:ext cx="2459700" cy="5727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None/>
              <a:defRPr sz="1600">
                <a:solidFill>
                  <a:schemeClr val="dk2"/>
                </a:solidFill>
                <a:latin typeface="Nunito"/>
                <a:ea typeface="Nunito"/>
                <a:cs typeface="Nunito"/>
                <a:sym typeface="Nunito"/>
              </a:defRPr>
            </a:lvl1pPr>
            <a:lvl2pPr lvl="1" rtl="0" algn="r">
              <a:spcBef>
                <a:spcPts val="0"/>
              </a:spcBef>
              <a:spcAft>
                <a:spcPts val="0"/>
              </a:spcAft>
              <a:buNone/>
              <a:defRPr sz="1600">
                <a:solidFill>
                  <a:schemeClr val="dk2"/>
                </a:solidFill>
                <a:latin typeface="Nunito"/>
                <a:ea typeface="Nunito"/>
                <a:cs typeface="Nunito"/>
                <a:sym typeface="Nunito"/>
              </a:defRPr>
            </a:lvl2pPr>
            <a:lvl3pPr lvl="2" rtl="0" algn="r">
              <a:spcBef>
                <a:spcPts val="0"/>
              </a:spcBef>
              <a:spcAft>
                <a:spcPts val="0"/>
              </a:spcAft>
              <a:buNone/>
              <a:defRPr sz="1600">
                <a:solidFill>
                  <a:schemeClr val="dk2"/>
                </a:solidFill>
                <a:latin typeface="Nunito"/>
                <a:ea typeface="Nunito"/>
                <a:cs typeface="Nunito"/>
                <a:sym typeface="Nunito"/>
              </a:defRPr>
            </a:lvl3pPr>
            <a:lvl4pPr lvl="3" rtl="0" algn="r">
              <a:spcBef>
                <a:spcPts val="0"/>
              </a:spcBef>
              <a:spcAft>
                <a:spcPts val="0"/>
              </a:spcAft>
              <a:buNone/>
              <a:defRPr sz="1600">
                <a:solidFill>
                  <a:schemeClr val="dk2"/>
                </a:solidFill>
                <a:latin typeface="Nunito"/>
                <a:ea typeface="Nunito"/>
                <a:cs typeface="Nunito"/>
                <a:sym typeface="Nunito"/>
              </a:defRPr>
            </a:lvl4pPr>
            <a:lvl5pPr lvl="4" rtl="0" algn="r">
              <a:spcBef>
                <a:spcPts val="0"/>
              </a:spcBef>
              <a:spcAft>
                <a:spcPts val="0"/>
              </a:spcAft>
              <a:buNone/>
              <a:defRPr sz="1600">
                <a:solidFill>
                  <a:schemeClr val="dk2"/>
                </a:solidFill>
                <a:latin typeface="Nunito"/>
                <a:ea typeface="Nunito"/>
                <a:cs typeface="Nunito"/>
                <a:sym typeface="Nunito"/>
              </a:defRPr>
            </a:lvl5pPr>
            <a:lvl6pPr lvl="5" rtl="0" algn="r">
              <a:spcBef>
                <a:spcPts val="0"/>
              </a:spcBef>
              <a:spcAft>
                <a:spcPts val="0"/>
              </a:spcAft>
              <a:buNone/>
              <a:defRPr sz="1600">
                <a:solidFill>
                  <a:schemeClr val="dk2"/>
                </a:solidFill>
                <a:latin typeface="Nunito"/>
                <a:ea typeface="Nunito"/>
                <a:cs typeface="Nunito"/>
                <a:sym typeface="Nunito"/>
              </a:defRPr>
            </a:lvl6pPr>
            <a:lvl7pPr lvl="6" rtl="0" algn="r">
              <a:spcBef>
                <a:spcPts val="0"/>
              </a:spcBef>
              <a:spcAft>
                <a:spcPts val="0"/>
              </a:spcAft>
              <a:buNone/>
              <a:defRPr sz="1600">
                <a:solidFill>
                  <a:schemeClr val="dk2"/>
                </a:solidFill>
                <a:latin typeface="Nunito"/>
                <a:ea typeface="Nunito"/>
                <a:cs typeface="Nunito"/>
                <a:sym typeface="Nunito"/>
              </a:defRPr>
            </a:lvl7pPr>
            <a:lvl8pPr lvl="7" rtl="0" algn="r">
              <a:spcBef>
                <a:spcPts val="0"/>
              </a:spcBef>
              <a:spcAft>
                <a:spcPts val="0"/>
              </a:spcAft>
              <a:buNone/>
              <a:defRPr sz="1600">
                <a:solidFill>
                  <a:schemeClr val="dk2"/>
                </a:solidFill>
                <a:latin typeface="Nunito"/>
                <a:ea typeface="Nunito"/>
                <a:cs typeface="Nunito"/>
                <a:sym typeface="Nunito"/>
              </a:defRPr>
            </a:lvl8pPr>
            <a:lvl9pPr lvl="8" rtl="0" algn="r">
              <a:spcBef>
                <a:spcPts val="0"/>
              </a:spcBef>
              <a:spcAft>
                <a:spcPts val="0"/>
              </a:spcAft>
              <a:buNone/>
              <a:defRPr sz="1600">
                <a:solidFill>
                  <a:schemeClr val="dk2"/>
                </a:solidFill>
                <a:latin typeface="Nunito"/>
                <a:ea typeface="Nunito"/>
                <a:cs typeface="Nunito"/>
                <a:sym typeface="Nunito"/>
              </a:defRPr>
            </a:lvl9pPr>
          </a:lstStyle>
          <a:p/>
        </p:txBody>
      </p:sp>
      <p:sp>
        <p:nvSpPr>
          <p:cNvPr id="330" name="Google Shape;330;p25"/>
          <p:cNvSpPr txBox="1"/>
          <p:nvPr>
            <p:ph idx="8" type="subTitle"/>
          </p:nvPr>
        </p:nvSpPr>
        <p:spPr>
          <a:xfrm>
            <a:off x="5559552" y="3785616"/>
            <a:ext cx="2459700" cy="5760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600">
                <a:solidFill>
                  <a:schemeClr val="dk2"/>
                </a:solidFill>
                <a:latin typeface="Nunito"/>
                <a:ea typeface="Nunito"/>
                <a:cs typeface="Nunito"/>
                <a:sym typeface="Nunito"/>
              </a:defRPr>
            </a:lvl1pPr>
            <a:lvl2pPr lvl="1" rtl="0">
              <a:spcBef>
                <a:spcPts val="0"/>
              </a:spcBef>
              <a:spcAft>
                <a:spcPts val="0"/>
              </a:spcAft>
              <a:buNone/>
              <a:defRPr sz="1600">
                <a:solidFill>
                  <a:schemeClr val="dk2"/>
                </a:solidFill>
                <a:latin typeface="Nunito"/>
                <a:ea typeface="Nunito"/>
                <a:cs typeface="Nunito"/>
                <a:sym typeface="Nunito"/>
              </a:defRPr>
            </a:lvl2pPr>
            <a:lvl3pPr lvl="2" rtl="0">
              <a:spcBef>
                <a:spcPts val="0"/>
              </a:spcBef>
              <a:spcAft>
                <a:spcPts val="0"/>
              </a:spcAft>
              <a:buNone/>
              <a:defRPr sz="1600">
                <a:solidFill>
                  <a:schemeClr val="dk2"/>
                </a:solidFill>
                <a:latin typeface="Nunito"/>
                <a:ea typeface="Nunito"/>
                <a:cs typeface="Nunito"/>
                <a:sym typeface="Nunito"/>
              </a:defRPr>
            </a:lvl3pPr>
            <a:lvl4pPr lvl="3" rtl="0">
              <a:spcBef>
                <a:spcPts val="0"/>
              </a:spcBef>
              <a:spcAft>
                <a:spcPts val="0"/>
              </a:spcAft>
              <a:buNone/>
              <a:defRPr sz="1600">
                <a:solidFill>
                  <a:schemeClr val="dk2"/>
                </a:solidFill>
                <a:latin typeface="Nunito"/>
                <a:ea typeface="Nunito"/>
                <a:cs typeface="Nunito"/>
                <a:sym typeface="Nunito"/>
              </a:defRPr>
            </a:lvl4pPr>
            <a:lvl5pPr lvl="4" rtl="0">
              <a:spcBef>
                <a:spcPts val="0"/>
              </a:spcBef>
              <a:spcAft>
                <a:spcPts val="0"/>
              </a:spcAft>
              <a:buNone/>
              <a:defRPr sz="1600">
                <a:solidFill>
                  <a:schemeClr val="dk2"/>
                </a:solidFill>
                <a:latin typeface="Nunito"/>
                <a:ea typeface="Nunito"/>
                <a:cs typeface="Nunito"/>
                <a:sym typeface="Nunito"/>
              </a:defRPr>
            </a:lvl5pPr>
            <a:lvl6pPr lvl="5" rtl="0">
              <a:spcBef>
                <a:spcPts val="0"/>
              </a:spcBef>
              <a:spcAft>
                <a:spcPts val="0"/>
              </a:spcAft>
              <a:buNone/>
              <a:defRPr sz="1600">
                <a:solidFill>
                  <a:schemeClr val="dk2"/>
                </a:solidFill>
                <a:latin typeface="Nunito"/>
                <a:ea typeface="Nunito"/>
                <a:cs typeface="Nunito"/>
                <a:sym typeface="Nunito"/>
              </a:defRPr>
            </a:lvl6pPr>
            <a:lvl7pPr lvl="6" rtl="0">
              <a:spcBef>
                <a:spcPts val="0"/>
              </a:spcBef>
              <a:spcAft>
                <a:spcPts val="0"/>
              </a:spcAft>
              <a:buNone/>
              <a:defRPr sz="1600">
                <a:solidFill>
                  <a:schemeClr val="dk2"/>
                </a:solidFill>
                <a:latin typeface="Nunito"/>
                <a:ea typeface="Nunito"/>
                <a:cs typeface="Nunito"/>
                <a:sym typeface="Nunito"/>
              </a:defRPr>
            </a:lvl7pPr>
            <a:lvl8pPr lvl="7" rtl="0">
              <a:spcBef>
                <a:spcPts val="0"/>
              </a:spcBef>
              <a:spcAft>
                <a:spcPts val="0"/>
              </a:spcAft>
              <a:buNone/>
              <a:defRPr sz="1600">
                <a:solidFill>
                  <a:schemeClr val="dk2"/>
                </a:solidFill>
                <a:latin typeface="Nunito"/>
                <a:ea typeface="Nunito"/>
                <a:cs typeface="Nunito"/>
                <a:sym typeface="Nunito"/>
              </a:defRPr>
            </a:lvl8pPr>
            <a:lvl9pPr lvl="8" rtl="0">
              <a:spcBef>
                <a:spcPts val="0"/>
              </a:spcBef>
              <a:spcAft>
                <a:spcPts val="0"/>
              </a:spcAft>
              <a:buNone/>
              <a:defRPr sz="1600">
                <a:solidFill>
                  <a:schemeClr val="dk2"/>
                </a:solidFill>
                <a:latin typeface="Nunito"/>
                <a:ea typeface="Nunito"/>
                <a:cs typeface="Nunito"/>
                <a:sym typeface="Nunito"/>
              </a:defRPr>
            </a:lvl9pPr>
          </a:lstStyle>
          <a:p/>
        </p:txBody>
      </p:sp>
      <p:sp>
        <p:nvSpPr>
          <p:cNvPr id="331" name="Google Shape;331;p25"/>
          <p:cNvSpPr/>
          <p:nvPr/>
        </p:nvSpPr>
        <p:spPr>
          <a:xfrm>
            <a:off x="0" y="4203174"/>
            <a:ext cx="793699" cy="940326"/>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5"/>
          <p:cNvSpPr/>
          <p:nvPr/>
        </p:nvSpPr>
        <p:spPr>
          <a:xfrm>
            <a:off x="-2" y="185404"/>
            <a:ext cx="1025437" cy="1611956"/>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5"/>
          <p:cNvSpPr/>
          <p:nvPr/>
        </p:nvSpPr>
        <p:spPr>
          <a:xfrm>
            <a:off x="7293266" y="248182"/>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5"/>
          <p:cNvSpPr/>
          <p:nvPr/>
        </p:nvSpPr>
        <p:spPr>
          <a:xfrm>
            <a:off x="8493106" y="4203170"/>
            <a:ext cx="95598" cy="91488"/>
          </a:xfrm>
          <a:custGeom>
            <a:rect b="b" l="l" r="r" t="t"/>
            <a:pathLst>
              <a:path extrusionOk="0" h="2855" w="2983">
                <a:moveTo>
                  <a:pt x="1256" y="1"/>
                </a:moveTo>
                <a:cubicBezTo>
                  <a:pt x="1048" y="1"/>
                  <a:pt x="845" y="50"/>
                  <a:pt x="663" y="166"/>
                </a:cubicBezTo>
                <a:cubicBezTo>
                  <a:pt x="435" y="311"/>
                  <a:pt x="290" y="539"/>
                  <a:pt x="207" y="809"/>
                </a:cubicBezTo>
                <a:cubicBezTo>
                  <a:pt x="0" y="1554"/>
                  <a:pt x="332" y="2631"/>
                  <a:pt x="1181" y="2839"/>
                </a:cubicBezTo>
                <a:cubicBezTo>
                  <a:pt x="1240" y="2849"/>
                  <a:pt x="1300" y="2854"/>
                  <a:pt x="1361" y="2854"/>
                </a:cubicBezTo>
                <a:cubicBezTo>
                  <a:pt x="1536" y="2854"/>
                  <a:pt x="1716" y="2812"/>
                  <a:pt x="1885" y="2735"/>
                </a:cubicBezTo>
                <a:cubicBezTo>
                  <a:pt x="1927" y="2714"/>
                  <a:pt x="1989" y="2694"/>
                  <a:pt x="2030" y="2673"/>
                </a:cubicBezTo>
                <a:cubicBezTo>
                  <a:pt x="2279" y="2507"/>
                  <a:pt x="2486" y="2279"/>
                  <a:pt x="2672" y="2051"/>
                </a:cubicBezTo>
                <a:cubicBezTo>
                  <a:pt x="2817" y="1844"/>
                  <a:pt x="2962" y="1616"/>
                  <a:pt x="2962" y="1347"/>
                </a:cubicBezTo>
                <a:cubicBezTo>
                  <a:pt x="2983" y="1140"/>
                  <a:pt x="2879" y="954"/>
                  <a:pt x="2755" y="788"/>
                </a:cubicBezTo>
                <a:cubicBezTo>
                  <a:pt x="2436" y="378"/>
                  <a:pt x="1827" y="1"/>
                  <a:pt x="125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5"/>
          <p:cNvSpPr/>
          <p:nvPr/>
        </p:nvSpPr>
        <p:spPr>
          <a:xfrm>
            <a:off x="316166" y="369294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5"/>
          <p:cNvSpPr/>
          <p:nvPr/>
        </p:nvSpPr>
        <p:spPr>
          <a:xfrm>
            <a:off x="8755649" y="1205424"/>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5"/>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5"/>
          <p:cNvSpPr/>
          <p:nvPr/>
        </p:nvSpPr>
        <p:spPr>
          <a:xfrm>
            <a:off x="587899" y="4651193"/>
            <a:ext cx="205809" cy="217938"/>
          </a:xfrm>
          <a:custGeom>
            <a:rect b="b" l="l" r="r" t="t"/>
            <a:pathLst>
              <a:path extrusionOk="0" h="6801" w="6422">
                <a:moveTo>
                  <a:pt x="3816" y="1"/>
                </a:moveTo>
                <a:cubicBezTo>
                  <a:pt x="3309" y="1"/>
                  <a:pt x="2838" y="338"/>
                  <a:pt x="2258" y="733"/>
                </a:cubicBezTo>
                <a:cubicBezTo>
                  <a:pt x="1119" y="1521"/>
                  <a:pt x="0" y="2577"/>
                  <a:pt x="104" y="3903"/>
                </a:cubicBezTo>
                <a:cubicBezTo>
                  <a:pt x="124" y="4193"/>
                  <a:pt x="207" y="4483"/>
                  <a:pt x="352" y="4793"/>
                </a:cubicBezTo>
                <a:cubicBezTo>
                  <a:pt x="888" y="5973"/>
                  <a:pt x="1809" y="6801"/>
                  <a:pt x="2939" y="6801"/>
                </a:cubicBezTo>
                <a:cubicBezTo>
                  <a:pt x="3338" y="6801"/>
                  <a:pt x="3762" y="6698"/>
                  <a:pt x="4205" y="6471"/>
                </a:cubicBezTo>
                <a:cubicBezTo>
                  <a:pt x="5303" y="5933"/>
                  <a:pt x="6318" y="5208"/>
                  <a:pt x="6380" y="3882"/>
                </a:cubicBezTo>
                <a:cubicBezTo>
                  <a:pt x="6421" y="2805"/>
                  <a:pt x="5676" y="1106"/>
                  <a:pt x="4744" y="381"/>
                </a:cubicBezTo>
                <a:cubicBezTo>
                  <a:pt x="4405" y="110"/>
                  <a:pt x="4105" y="1"/>
                  <a:pt x="381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5"/>
          <p:cNvSpPr/>
          <p:nvPr/>
        </p:nvSpPr>
        <p:spPr>
          <a:xfrm>
            <a:off x="905899" y="4869115"/>
            <a:ext cx="119537" cy="130615"/>
          </a:xfrm>
          <a:custGeom>
            <a:rect b="b" l="l" r="r" t="t"/>
            <a:pathLst>
              <a:path extrusionOk="0" h="4076" w="3730">
                <a:moveTo>
                  <a:pt x="1798" y="1"/>
                </a:moveTo>
                <a:cubicBezTo>
                  <a:pt x="864" y="1"/>
                  <a:pt x="311" y="2004"/>
                  <a:pt x="1" y="3196"/>
                </a:cubicBezTo>
                <a:cubicBezTo>
                  <a:pt x="49" y="3850"/>
                  <a:pt x="387" y="4075"/>
                  <a:pt x="800" y="4075"/>
                </a:cubicBezTo>
                <a:cubicBezTo>
                  <a:pt x="1276" y="4075"/>
                  <a:pt x="1853" y="3775"/>
                  <a:pt x="2197" y="3486"/>
                </a:cubicBezTo>
                <a:cubicBezTo>
                  <a:pt x="3067" y="2740"/>
                  <a:pt x="3729" y="1933"/>
                  <a:pt x="2880" y="793"/>
                </a:cubicBezTo>
                <a:cubicBezTo>
                  <a:pt x="2472" y="229"/>
                  <a:pt x="2114" y="1"/>
                  <a:pt x="17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5"/>
          <p:cNvSpPr/>
          <p:nvPr/>
        </p:nvSpPr>
        <p:spPr>
          <a:xfrm>
            <a:off x="7968438" y="3"/>
            <a:ext cx="1034376" cy="1135386"/>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1" name="Google Shape;341;p25"/>
          <p:cNvGrpSpPr/>
          <p:nvPr/>
        </p:nvGrpSpPr>
        <p:grpSpPr>
          <a:xfrm>
            <a:off x="1546774" y="88236"/>
            <a:ext cx="509835" cy="466288"/>
            <a:chOff x="5177300" y="2314950"/>
            <a:chExt cx="341575" cy="312400"/>
          </a:xfrm>
        </p:grpSpPr>
        <p:sp>
          <p:nvSpPr>
            <p:cNvPr id="342" name="Google Shape;342;p25"/>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5"/>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5"/>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5"/>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5"/>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7" name="Google Shape;347;p25"/>
          <p:cNvSpPr/>
          <p:nvPr/>
        </p:nvSpPr>
        <p:spPr>
          <a:xfrm rot="5400000">
            <a:off x="7425303" y="2050006"/>
            <a:ext cx="2393912" cy="104349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5"/>
          <p:cNvSpPr txBox="1"/>
          <p:nvPr>
            <p:ph hasCustomPrompt="1" idx="9" type="title"/>
          </p:nvPr>
        </p:nvSpPr>
        <p:spPr>
          <a:xfrm>
            <a:off x="2866213" y="1264136"/>
            <a:ext cx="722400" cy="356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200"/>
              <a:buNone/>
              <a:defRPr b="1" sz="3200"/>
            </a:lvl1pPr>
            <a:lvl2pPr lvl="1" rtl="0" algn="ctr">
              <a:spcBef>
                <a:spcPts val="0"/>
              </a:spcBef>
              <a:spcAft>
                <a:spcPts val="0"/>
              </a:spcAft>
              <a:buSzPts val="3200"/>
              <a:buNone/>
              <a:defRPr b="1" sz="3200"/>
            </a:lvl2pPr>
            <a:lvl3pPr lvl="2" rtl="0" algn="ctr">
              <a:spcBef>
                <a:spcPts val="0"/>
              </a:spcBef>
              <a:spcAft>
                <a:spcPts val="0"/>
              </a:spcAft>
              <a:buSzPts val="3200"/>
              <a:buNone/>
              <a:defRPr b="1" sz="3200"/>
            </a:lvl3pPr>
            <a:lvl4pPr lvl="3" rtl="0" algn="ctr">
              <a:spcBef>
                <a:spcPts val="0"/>
              </a:spcBef>
              <a:spcAft>
                <a:spcPts val="0"/>
              </a:spcAft>
              <a:buSzPts val="3200"/>
              <a:buNone/>
              <a:defRPr b="1" sz="3200"/>
            </a:lvl4pPr>
            <a:lvl5pPr lvl="4" rtl="0" algn="ctr">
              <a:spcBef>
                <a:spcPts val="0"/>
              </a:spcBef>
              <a:spcAft>
                <a:spcPts val="0"/>
              </a:spcAft>
              <a:buSzPts val="3200"/>
              <a:buNone/>
              <a:defRPr b="1" sz="3200"/>
            </a:lvl5pPr>
            <a:lvl6pPr lvl="5" rtl="0" algn="ctr">
              <a:spcBef>
                <a:spcPts val="0"/>
              </a:spcBef>
              <a:spcAft>
                <a:spcPts val="0"/>
              </a:spcAft>
              <a:buSzPts val="3200"/>
              <a:buNone/>
              <a:defRPr b="1" sz="3200"/>
            </a:lvl6pPr>
            <a:lvl7pPr lvl="6" rtl="0" algn="ctr">
              <a:spcBef>
                <a:spcPts val="0"/>
              </a:spcBef>
              <a:spcAft>
                <a:spcPts val="0"/>
              </a:spcAft>
              <a:buSzPts val="3200"/>
              <a:buNone/>
              <a:defRPr b="1" sz="3200"/>
            </a:lvl7pPr>
            <a:lvl8pPr lvl="7" rtl="0" algn="ctr">
              <a:spcBef>
                <a:spcPts val="0"/>
              </a:spcBef>
              <a:spcAft>
                <a:spcPts val="0"/>
              </a:spcAft>
              <a:buSzPts val="3200"/>
              <a:buNone/>
              <a:defRPr b="1" sz="3200"/>
            </a:lvl8pPr>
            <a:lvl9pPr lvl="8" rtl="0" algn="ctr">
              <a:spcBef>
                <a:spcPts val="0"/>
              </a:spcBef>
              <a:spcAft>
                <a:spcPts val="0"/>
              </a:spcAft>
              <a:buSzPts val="3200"/>
              <a:buNone/>
              <a:defRPr b="1" sz="3200"/>
            </a:lvl9pPr>
          </a:lstStyle>
          <a:p>
            <a:r>
              <a:t>xx%</a:t>
            </a:r>
          </a:p>
        </p:txBody>
      </p:sp>
      <p:sp>
        <p:nvSpPr>
          <p:cNvPr id="349" name="Google Shape;349;p25"/>
          <p:cNvSpPr txBox="1"/>
          <p:nvPr>
            <p:ph hasCustomPrompt="1" idx="13" type="title"/>
          </p:nvPr>
        </p:nvSpPr>
        <p:spPr>
          <a:xfrm>
            <a:off x="5555338" y="1264136"/>
            <a:ext cx="722400" cy="356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200"/>
              <a:buNone/>
              <a:defRPr b="1" sz="3200"/>
            </a:lvl1pPr>
            <a:lvl2pPr lvl="1" rtl="0" algn="ctr">
              <a:spcBef>
                <a:spcPts val="0"/>
              </a:spcBef>
              <a:spcAft>
                <a:spcPts val="0"/>
              </a:spcAft>
              <a:buSzPts val="3200"/>
              <a:buNone/>
              <a:defRPr b="1" sz="3200"/>
            </a:lvl2pPr>
            <a:lvl3pPr lvl="2" rtl="0" algn="ctr">
              <a:spcBef>
                <a:spcPts val="0"/>
              </a:spcBef>
              <a:spcAft>
                <a:spcPts val="0"/>
              </a:spcAft>
              <a:buSzPts val="3200"/>
              <a:buNone/>
              <a:defRPr b="1" sz="3200"/>
            </a:lvl3pPr>
            <a:lvl4pPr lvl="3" rtl="0" algn="ctr">
              <a:spcBef>
                <a:spcPts val="0"/>
              </a:spcBef>
              <a:spcAft>
                <a:spcPts val="0"/>
              </a:spcAft>
              <a:buSzPts val="3200"/>
              <a:buNone/>
              <a:defRPr b="1" sz="3200"/>
            </a:lvl4pPr>
            <a:lvl5pPr lvl="4" rtl="0" algn="ctr">
              <a:spcBef>
                <a:spcPts val="0"/>
              </a:spcBef>
              <a:spcAft>
                <a:spcPts val="0"/>
              </a:spcAft>
              <a:buSzPts val="3200"/>
              <a:buNone/>
              <a:defRPr b="1" sz="3200"/>
            </a:lvl5pPr>
            <a:lvl6pPr lvl="5" rtl="0" algn="ctr">
              <a:spcBef>
                <a:spcPts val="0"/>
              </a:spcBef>
              <a:spcAft>
                <a:spcPts val="0"/>
              </a:spcAft>
              <a:buSzPts val="3200"/>
              <a:buNone/>
              <a:defRPr b="1" sz="3200"/>
            </a:lvl6pPr>
            <a:lvl7pPr lvl="6" rtl="0" algn="ctr">
              <a:spcBef>
                <a:spcPts val="0"/>
              </a:spcBef>
              <a:spcAft>
                <a:spcPts val="0"/>
              </a:spcAft>
              <a:buSzPts val="3200"/>
              <a:buNone/>
              <a:defRPr b="1" sz="3200"/>
            </a:lvl7pPr>
            <a:lvl8pPr lvl="7" rtl="0" algn="ctr">
              <a:spcBef>
                <a:spcPts val="0"/>
              </a:spcBef>
              <a:spcAft>
                <a:spcPts val="0"/>
              </a:spcAft>
              <a:buSzPts val="3200"/>
              <a:buNone/>
              <a:defRPr b="1" sz="3200"/>
            </a:lvl8pPr>
            <a:lvl9pPr lvl="8" rtl="0" algn="ctr">
              <a:spcBef>
                <a:spcPts val="0"/>
              </a:spcBef>
              <a:spcAft>
                <a:spcPts val="0"/>
              </a:spcAft>
              <a:buSzPts val="3200"/>
              <a:buNone/>
              <a:defRPr b="1" sz="3200"/>
            </a:lvl9pPr>
          </a:lstStyle>
          <a:p>
            <a:r>
              <a:t>xx%</a:t>
            </a:r>
          </a:p>
        </p:txBody>
      </p:sp>
      <p:sp>
        <p:nvSpPr>
          <p:cNvPr id="350" name="Google Shape;350;p25"/>
          <p:cNvSpPr txBox="1"/>
          <p:nvPr>
            <p:ph hasCustomPrompt="1" idx="14" type="title"/>
          </p:nvPr>
        </p:nvSpPr>
        <p:spPr>
          <a:xfrm>
            <a:off x="2866213" y="3035808"/>
            <a:ext cx="722400" cy="356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200"/>
              <a:buNone/>
              <a:defRPr b="1" sz="3200"/>
            </a:lvl1pPr>
            <a:lvl2pPr lvl="1" rtl="0" algn="ctr">
              <a:spcBef>
                <a:spcPts val="0"/>
              </a:spcBef>
              <a:spcAft>
                <a:spcPts val="0"/>
              </a:spcAft>
              <a:buSzPts val="3200"/>
              <a:buNone/>
              <a:defRPr b="1" sz="3200"/>
            </a:lvl2pPr>
            <a:lvl3pPr lvl="2" rtl="0" algn="ctr">
              <a:spcBef>
                <a:spcPts val="0"/>
              </a:spcBef>
              <a:spcAft>
                <a:spcPts val="0"/>
              </a:spcAft>
              <a:buSzPts val="3200"/>
              <a:buNone/>
              <a:defRPr b="1" sz="3200"/>
            </a:lvl3pPr>
            <a:lvl4pPr lvl="3" rtl="0" algn="ctr">
              <a:spcBef>
                <a:spcPts val="0"/>
              </a:spcBef>
              <a:spcAft>
                <a:spcPts val="0"/>
              </a:spcAft>
              <a:buSzPts val="3200"/>
              <a:buNone/>
              <a:defRPr b="1" sz="3200"/>
            </a:lvl4pPr>
            <a:lvl5pPr lvl="4" rtl="0" algn="ctr">
              <a:spcBef>
                <a:spcPts val="0"/>
              </a:spcBef>
              <a:spcAft>
                <a:spcPts val="0"/>
              </a:spcAft>
              <a:buSzPts val="3200"/>
              <a:buNone/>
              <a:defRPr b="1" sz="3200"/>
            </a:lvl5pPr>
            <a:lvl6pPr lvl="5" rtl="0" algn="ctr">
              <a:spcBef>
                <a:spcPts val="0"/>
              </a:spcBef>
              <a:spcAft>
                <a:spcPts val="0"/>
              </a:spcAft>
              <a:buSzPts val="3200"/>
              <a:buNone/>
              <a:defRPr b="1" sz="3200"/>
            </a:lvl6pPr>
            <a:lvl7pPr lvl="6" rtl="0" algn="ctr">
              <a:spcBef>
                <a:spcPts val="0"/>
              </a:spcBef>
              <a:spcAft>
                <a:spcPts val="0"/>
              </a:spcAft>
              <a:buSzPts val="3200"/>
              <a:buNone/>
              <a:defRPr b="1" sz="3200"/>
            </a:lvl7pPr>
            <a:lvl8pPr lvl="7" rtl="0" algn="ctr">
              <a:spcBef>
                <a:spcPts val="0"/>
              </a:spcBef>
              <a:spcAft>
                <a:spcPts val="0"/>
              </a:spcAft>
              <a:buSzPts val="3200"/>
              <a:buNone/>
              <a:defRPr b="1" sz="3200"/>
            </a:lvl8pPr>
            <a:lvl9pPr lvl="8" rtl="0" algn="ctr">
              <a:spcBef>
                <a:spcPts val="0"/>
              </a:spcBef>
              <a:spcAft>
                <a:spcPts val="0"/>
              </a:spcAft>
              <a:buSzPts val="3200"/>
              <a:buNone/>
              <a:defRPr b="1" sz="3200"/>
            </a:lvl9pPr>
          </a:lstStyle>
          <a:p>
            <a:r>
              <a:t>xx%</a:t>
            </a:r>
          </a:p>
        </p:txBody>
      </p:sp>
      <p:sp>
        <p:nvSpPr>
          <p:cNvPr id="351" name="Google Shape;351;p25"/>
          <p:cNvSpPr txBox="1"/>
          <p:nvPr>
            <p:ph hasCustomPrompt="1" idx="15" type="title"/>
          </p:nvPr>
        </p:nvSpPr>
        <p:spPr>
          <a:xfrm>
            <a:off x="5555338" y="3035808"/>
            <a:ext cx="722400" cy="356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200"/>
              <a:buNone/>
              <a:defRPr b="1" sz="3200"/>
            </a:lvl1pPr>
            <a:lvl2pPr lvl="1" rtl="0" algn="ctr">
              <a:spcBef>
                <a:spcPts val="0"/>
              </a:spcBef>
              <a:spcAft>
                <a:spcPts val="0"/>
              </a:spcAft>
              <a:buSzPts val="3200"/>
              <a:buNone/>
              <a:defRPr b="1" sz="3200"/>
            </a:lvl2pPr>
            <a:lvl3pPr lvl="2" rtl="0" algn="ctr">
              <a:spcBef>
                <a:spcPts val="0"/>
              </a:spcBef>
              <a:spcAft>
                <a:spcPts val="0"/>
              </a:spcAft>
              <a:buSzPts val="3200"/>
              <a:buNone/>
              <a:defRPr b="1" sz="3200"/>
            </a:lvl3pPr>
            <a:lvl4pPr lvl="3" rtl="0" algn="ctr">
              <a:spcBef>
                <a:spcPts val="0"/>
              </a:spcBef>
              <a:spcAft>
                <a:spcPts val="0"/>
              </a:spcAft>
              <a:buSzPts val="3200"/>
              <a:buNone/>
              <a:defRPr b="1" sz="3200"/>
            </a:lvl4pPr>
            <a:lvl5pPr lvl="4" rtl="0" algn="ctr">
              <a:spcBef>
                <a:spcPts val="0"/>
              </a:spcBef>
              <a:spcAft>
                <a:spcPts val="0"/>
              </a:spcAft>
              <a:buSzPts val="3200"/>
              <a:buNone/>
              <a:defRPr b="1" sz="3200"/>
            </a:lvl5pPr>
            <a:lvl6pPr lvl="5" rtl="0" algn="ctr">
              <a:spcBef>
                <a:spcPts val="0"/>
              </a:spcBef>
              <a:spcAft>
                <a:spcPts val="0"/>
              </a:spcAft>
              <a:buSzPts val="3200"/>
              <a:buNone/>
              <a:defRPr b="1" sz="3200"/>
            </a:lvl6pPr>
            <a:lvl7pPr lvl="6" rtl="0" algn="ctr">
              <a:spcBef>
                <a:spcPts val="0"/>
              </a:spcBef>
              <a:spcAft>
                <a:spcPts val="0"/>
              </a:spcAft>
              <a:buSzPts val="3200"/>
              <a:buNone/>
              <a:defRPr b="1" sz="3200"/>
            </a:lvl7pPr>
            <a:lvl8pPr lvl="7" rtl="0" algn="ctr">
              <a:spcBef>
                <a:spcPts val="0"/>
              </a:spcBef>
              <a:spcAft>
                <a:spcPts val="0"/>
              </a:spcAft>
              <a:buSzPts val="3200"/>
              <a:buNone/>
              <a:defRPr b="1" sz="3200"/>
            </a:lvl8pPr>
            <a:lvl9pPr lvl="8" rtl="0" algn="ctr">
              <a:spcBef>
                <a:spcPts val="0"/>
              </a:spcBef>
              <a:spcAft>
                <a:spcPts val="0"/>
              </a:spcAft>
              <a:buSzPts val="3200"/>
              <a:buNone/>
              <a:defRPr b="1" sz="3200"/>
            </a:lvl9pPr>
          </a:lstStyle>
          <a:p>
            <a:r>
              <a:t>xx%</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bulleted list ">
  <p:cSld name="CUSTOM_1">
    <p:bg>
      <p:bgPr>
        <a:solidFill>
          <a:schemeClr val="accent4"/>
        </a:solidFill>
      </p:bgPr>
    </p:bg>
    <p:spTree>
      <p:nvGrpSpPr>
        <p:cNvPr id="352" name="Shape 352"/>
        <p:cNvGrpSpPr/>
        <p:nvPr/>
      </p:nvGrpSpPr>
      <p:grpSpPr>
        <a:xfrm>
          <a:off x="0" y="0"/>
          <a:ext cx="0" cy="0"/>
          <a:chOff x="0" y="0"/>
          <a:chExt cx="0" cy="0"/>
        </a:xfrm>
      </p:grpSpPr>
      <p:sp>
        <p:nvSpPr>
          <p:cNvPr id="353" name="Google Shape;353;p26"/>
          <p:cNvSpPr/>
          <p:nvPr/>
        </p:nvSpPr>
        <p:spPr>
          <a:xfrm>
            <a:off x="8119599" y="2664177"/>
            <a:ext cx="1025648" cy="1063093"/>
          </a:xfrm>
          <a:custGeom>
            <a:rect b="b" l="l" r="r" t="t"/>
            <a:pathLst>
              <a:path extrusionOk="0" h="33175" w="32004">
                <a:moveTo>
                  <a:pt x="10837" y="0"/>
                </a:moveTo>
                <a:cubicBezTo>
                  <a:pt x="8343" y="0"/>
                  <a:pt x="5972" y="932"/>
                  <a:pt x="4474" y="3782"/>
                </a:cubicBezTo>
                <a:cubicBezTo>
                  <a:pt x="0" y="12316"/>
                  <a:pt x="12035" y="21326"/>
                  <a:pt x="18477" y="26173"/>
                </a:cubicBezTo>
                <a:cubicBezTo>
                  <a:pt x="18871" y="26463"/>
                  <a:pt x="19223" y="26733"/>
                  <a:pt x="19575" y="27002"/>
                </a:cubicBezTo>
                <a:cubicBezTo>
                  <a:pt x="24049" y="30399"/>
                  <a:pt x="28275" y="32243"/>
                  <a:pt x="32003" y="33175"/>
                </a:cubicBezTo>
                <a:lnTo>
                  <a:pt x="32003" y="32553"/>
                </a:lnTo>
                <a:cubicBezTo>
                  <a:pt x="28378" y="31621"/>
                  <a:pt x="24298" y="29819"/>
                  <a:pt x="19948" y="26505"/>
                </a:cubicBezTo>
                <a:cubicBezTo>
                  <a:pt x="19596" y="26256"/>
                  <a:pt x="19243" y="25987"/>
                  <a:pt x="18850" y="25697"/>
                </a:cubicBezTo>
                <a:cubicBezTo>
                  <a:pt x="12532" y="20953"/>
                  <a:pt x="787" y="12129"/>
                  <a:pt x="5013" y="4072"/>
                </a:cubicBezTo>
                <a:cubicBezTo>
                  <a:pt x="6354" y="1513"/>
                  <a:pt x="8430" y="590"/>
                  <a:pt x="10796" y="590"/>
                </a:cubicBezTo>
                <a:cubicBezTo>
                  <a:pt x="13620" y="590"/>
                  <a:pt x="16855" y="1906"/>
                  <a:pt x="19741" y="3326"/>
                </a:cubicBezTo>
                <a:cubicBezTo>
                  <a:pt x="22185" y="4527"/>
                  <a:pt x="24733" y="5625"/>
                  <a:pt x="27177" y="6702"/>
                </a:cubicBezTo>
                <a:cubicBezTo>
                  <a:pt x="28772" y="7386"/>
                  <a:pt x="30388" y="8069"/>
                  <a:pt x="32003" y="8815"/>
                </a:cubicBezTo>
                <a:lnTo>
                  <a:pt x="32003" y="8132"/>
                </a:lnTo>
                <a:cubicBezTo>
                  <a:pt x="30470" y="7448"/>
                  <a:pt x="28938" y="6785"/>
                  <a:pt x="27426" y="6143"/>
                </a:cubicBezTo>
                <a:cubicBezTo>
                  <a:pt x="24981" y="5066"/>
                  <a:pt x="22433" y="3968"/>
                  <a:pt x="20010" y="2787"/>
                </a:cubicBezTo>
                <a:cubicBezTo>
                  <a:pt x="18097" y="1843"/>
                  <a:pt x="14345" y="0"/>
                  <a:pt x="108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6"/>
          <p:cNvSpPr/>
          <p:nvPr/>
        </p:nvSpPr>
        <p:spPr>
          <a:xfrm>
            <a:off x="3653475" y="4777318"/>
            <a:ext cx="304708" cy="274562"/>
          </a:xfrm>
          <a:custGeom>
            <a:rect b="b" l="l" r="r" t="t"/>
            <a:pathLst>
              <a:path extrusionOk="0" h="8568" w="9508">
                <a:moveTo>
                  <a:pt x="4414" y="1"/>
                </a:moveTo>
                <a:cubicBezTo>
                  <a:pt x="2737" y="1"/>
                  <a:pt x="1039" y="697"/>
                  <a:pt x="332" y="2246"/>
                </a:cubicBezTo>
                <a:cubicBezTo>
                  <a:pt x="21" y="2909"/>
                  <a:pt x="0" y="3655"/>
                  <a:pt x="145" y="4380"/>
                </a:cubicBezTo>
                <a:cubicBezTo>
                  <a:pt x="187" y="4545"/>
                  <a:pt x="228" y="4711"/>
                  <a:pt x="290" y="4877"/>
                </a:cubicBezTo>
                <a:cubicBezTo>
                  <a:pt x="601" y="5726"/>
                  <a:pt x="1119" y="6472"/>
                  <a:pt x="1719" y="7155"/>
                </a:cubicBezTo>
                <a:cubicBezTo>
                  <a:pt x="2237" y="7756"/>
                  <a:pt x="2859" y="8336"/>
                  <a:pt x="3625" y="8523"/>
                </a:cubicBezTo>
                <a:cubicBezTo>
                  <a:pt x="3774" y="8553"/>
                  <a:pt x="3926" y="8568"/>
                  <a:pt x="4080" y="8568"/>
                </a:cubicBezTo>
                <a:cubicBezTo>
                  <a:pt x="4547" y="8568"/>
                  <a:pt x="5027" y="8435"/>
                  <a:pt x="5448" y="8233"/>
                </a:cubicBezTo>
                <a:cubicBezTo>
                  <a:pt x="7416" y="7259"/>
                  <a:pt x="9508" y="4670"/>
                  <a:pt x="8638" y="2371"/>
                </a:cubicBezTo>
                <a:cubicBezTo>
                  <a:pt x="8348" y="1604"/>
                  <a:pt x="7706" y="1003"/>
                  <a:pt x="7002" y="610"/>
                </a:cubicBezTo>
                <a:cubicBezTo>
                  <a:pt x="6258" y="212"/>
                  <a:pt x="5339" y="1"/>
                  <a:pt x="441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6"/>
          <p:cNvSpPr/>
          <p:nvPr/>
        </p:nvSpPr>
        <p:spPr>
          <a:xfrm>
            <a:off x="1832424" y="591571"/>
            <a:ext cx="94957" cy="91873"/>
          </a:xfrm>
          <a:custGeom>
            <a:rect b="b" l="l" r="r" t="t"/>
            <a:pathLst>
              <a:path extrusionOk="0" h="2867" w="2963">
                <a:moveTo>
                  <a:pt x="1254" y="0"/>
                </a:moveTo>
                <a:cubicBezTo>
                  <a:pt x="1047" y="0"/>
                  <a:pt x="845" y="50"/>
                  <a:pt x="663" y="165"/>
                </a:cubicBezTo>
                <a:cubicBezTo>
                  <a:pt x="436" y="310"/>
                  <a:pt x="291" y="559"/>
                  <a:pt x="208" y="808"/>
                </a:cubicBezTo>
                <a:cubicBezTo>
                  <a:pt x="1" y="1553"/>
                  <a:pt x="332" y="2651"/>
                  <a:pt x="1181" y="2838"/>
                </a:cubicBezTo>
                <a:cubicBezTo>
                  <a:pt x="1254" y="2857"/>
                  <a:pt x="1329" y="2867"/>
                  <a:pt x="1405" y="2867"/>
                </a:cubicBezTo>
                <a:cubicBezTo>
                  <a:pt x="1564" y="2867"/>
                  <a:pt x="1724" y="2825"/>
                  <a:pt x="1865" y="2755"/>
                </a:cubicBezTo>
                <a:cubicBezTo>
                  <a:pt x="1927" y="2734"/>
                  <a:pt x="1968" y="2713"/>
                  <a:pt x="2031" y="2672"/>
                </a:cubicBezTo>
                <a:cubicBezTo>
                  <a:pt x="2279" y="2527"/>
                  <a:pt x="2486" y="2299"/>
                  <a:pt x="2652" y="2071"/>
                </a:cubicBezTo>
                <a:cubicBezTo>
                  <a:pt x="2818" y="1864"/>
                  <a:pt x="2963" y="1636"/>
                  <a:pt x="2963" y="1367"/>
                </a:cubicBezTo>
                <a:cubicBezTo>
                  <a:pt x="2963" y="1160"/>
                  <a:pt x="2880" y="953"/>
                  <a:pt x="2756" y="808"/>
                </a:cubicBezTo>
                <a:cubicBezTo>
                  <a:pt x="2436" y="382"/>
                  <a:pt x="1826" y="0"/>
                  <a:pt x="1254" y="0"/>
                </a:cubicBezTo>
                <a:close/>
              </a:path>
            </a:pathLst>
          </a:cu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6"/>
          <p:cNvSpPr/>
          <p:nvPr/>
        </p:nvSpPr>
        <p:spPr>
          <a:xfrm>
            <a:off x="7929077" y="1462"/>
            <a:ext cx="1216171" cy="1961474"/>
          </a:xfrm>
          <a:custGeom>
            <a:rect b="b" l="l" r="r" t="t"/>
            <a:pathLst>
              <a:path extrusionOk="0" h="61210" w="37949">
                <a:moveTo>
                  <a:pt x="0" y="0"/>
                </a:moveTo>
                <a:cubicBezTo>
                  <a:pt x="414" y="1077"/>
                  <a:pt x="870" y="2134"/>
                  <a:pt x="1305" y="3128"/>
                </a:cubicBezTo>
                <a:cubicBezTo>
                  <a:pt x="6442" y="14686"/>
                  <a:pt x="12449" y="25023"/>
                  <a:pt x="18415" y="35297"/>
                </a:cubicBezTo>
                <a:cubicBezTo>
                  <a:pt x="22641" y="42547"/>
                  <a:pt x="26908" y="49859"/>
                  <a:pt x="31817" y="55410"/>
                </a:cubicBezTo>
                <a:cubicBezTo>
                  <a:pt x="33785" y="57626"/>
                  <a:pt x="35835" y="59532"/>
                  <a:pt x="37948" y="61210"/>
                </a:cubicBezTo>
                <a:lnTo>
                  <a:pt x="37948"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DACB"/>
              </a:solidFill>
            </a:endParaRPr>
          </a:p>
        </p:txBody>
      </p:sp>
      <p:sp>
        <p:nvSpPr>
          <p:cNvPr id="357" name="Google Shape;357;p26"/>
          <p:cNvSpPr/>
          <p:nvPr/>
        </p:nvSpPr>
        <p:spPr>
          <a:xfrm>
            <a:off x="910" y="4049835"/>
            <a:ext cx="1382786" cy="1095266"/>
          </a:xfrm>
          <a:custGeom>
            <a:rect b="b" l="l" r="r" t="t"/>
            <a:pathLst>
              <a:path extrusionOk="0" h="34179" w="43148">
                <a:moveTo>
                  <a:pt x="1" y="1"/>
                </a:moveTo>
                <a:lnTo>
                  <a:pt x="1" y="34179"/>
                </a:lnTo>
                <a:lnTo>
                  <a:pt x="43148" y="34179"/>
                </a:lnTo>
                <a:cubicBezTo>
                  <a:pt x="40952" y="30782"/>
                  <a:pt x="38591" y="27468"/>
                  <a:pt x="36250" y="24195"/>
                </a:cubicBezTo>
                <a:cubicBezTo>
                  <a:pt x="33164" y="19886"/>
                  <a:pt x="30057" y="15536"/>
                  <a:pt x="26017" y="12098"/>
                </a:cubicBezTo>
                <a:cubicBezTo>
                  <a:pt x="20756" y="7603"/>
                  <a:pt x="14210" y="4910"/>
                  <a:pt x="7685" y="2590"/>
                </a:cubicBezTo>
                <a:cubicBezTo>
                  <a:pt x="5138" y="1679"/>
                  <a:pt x="2569" y="829"/>
                  <a:pt x="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6"/>
          <p:cNvSpPr/>
          <p:nvPr/>
        </p:nvSpPr>
        <p:spPr>
          <a:xfrm>
            <a:off x="910" y="1462"/>
            <a:ext cx="1301161" cy="1600391"/>
          </a:xfrm>
          <a:custGeom>
            <a:rect b="b" l="l" r="r" t="t"/>
            <a:pathLst>
              <a:path extrusionOk="0" h="49942" w="40601">
                <a:moveTo>
                  <a:pt x="34904" y="0"/>
                </a:moveTo>
                <a:cubicBezTo>
                  <a:pt x="37369" y="2216"/>
                  <a:pt x="38674" y="4557"/>
                  <a:pt x="38881" y="7167"/>
                </a:cubicBezTo>
                <a:cubicBezTo>
                  <a:pt x="39357" y="13029"/>
                  <a:pt x="33930" y="19202"/>
                  <a:pt x="29580" y="24173"/>
                </a:cubicBezTo>
                <a:lnTo>
                  <a:pt x="29352" y="24422"/>
                </a:lnTo>
                <a:cubicBezTo>
                  <a:pt x="24174" y="30325"/>
                  <a:pt x="18809" y="35504"/>
                  <a:pt x="13382" y="39792"/>
                </a:cubicBezTo>
                <a:cubicBezTo>
                  <a:pt x="8970" y="43313"/>
                  <a:pt x="4475" y="46254"/>
                  <a:pt x="1" y="48595"/>
                </a:cubicBezTo>
                <a:lnTo>
                  <a:pt x="1" y="49941"/>
                </a:lnTo>
                <a:cubicBezTo>
                  <a:pt x="4744" y="47518"/>
                  <a:pt x="9467" y="44452"/>
                  <a:pt x="14128" y="40744"/>
                </a:cubicBezTo>
                <a:cubicBezTo>
                  <a:pt x="19617" y="36415"/>
                  <a:pt x="25044" y="31175"/>
                  <a:pt x="30264" y="25230"/>
                </a:cubicBezTo>
                <a:lnTo>
                  <a:pt x="30492" y="24960"/>
                </a:lnTo>
                <a:cubicBezTo>
                  <a:pt x="34987" y="19823"/>
                  <a:pt x="40600" y="13443"/>
                  <a:pt x="40082" y="7063"/>
                </a:cubicBezTo>
                <a:cubicBezTo>
                  <a:pt x="39896" y="4536"/>
                  <a:pt x="38736" y="2175"/>
                  <a:pt x="36644" y="0"/>
                </a:cubicBezTo>
                <a:close/>
              </a:path>
            </a:pathLst>
          </a:custGeom>
          <a:solidFill>
            <a:srgbClr val="E1D0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6"/>
          <p:cNvSpPr/>
          <p:nvPr/>
        </p:nvSpPr>
        <p:spPr>
          <a:xfrm>
            <a:off x="5916974" y="1462"/>
            <a:ext cx="1231457" cy="819134"/>
          </a:xfrm>
          <a:custGeom>
            <a:rect b="b" l="l" r="r" t="t"/>
            <a:pathLst>
              <a:path extrusionOk="0" h="25562" w="38426">
                <a:moveTo>
                  <a:pt x="3253" y="0"/>
                </a:moveTo>
                <a:cubicBezTo>
                  <a:pt x="3212" y="41"/>
                  <a:pt x="3170" y="83"/>
                  <a:pt x="3129" y="124"/>
                </a:cubicBezTo>
                <a:cubicBezTo>
                  <a:pt x="2860" y="435"/>
                  <a:pt x="2694" y="849"/>
                  <a:pt x="2570" y="1222"/>
                </a:cubicBezTo>
                <a:cubicBezTo>
                  <a:pt x="1782" y="3584"/>
                  <a:pt x="312" y="7975"/>
                  <a:pt x="125" y="11372"/>
                </a:cubicBezTo>
                <a:cubicBezTo>
                  <a:pt x="1" y="13796"/>
                  <a:pt x="726" y="16053"/>
                  <a:pt x="2321" y="18042"/>
                </a:cubicBezTo>
                <a:cubicBezTo>
                  <a:pt x="4085" y="20280"/>
                  <a:pt x="5745" y="20469"/>
                  <a:pt x="7746" y="20469"/>
                </a:cubicBezTo>
                <a:cubicBezTo>
                  <a:pt x="7930" y="20469"/>
                  <a:pt x="8117" y="20467"/>
                  <a:pt x="8307" y="20465"/>
                </a:cubicBezTo>
                <a:cubicBezTo>
                  <a:pt x="8908" y="20465"/>
                  <a:pt x="9509" y="20465"/>
                  <a:pt x="10172" y="20507"/>
                </a:cubicBezTo>
                <a:cubicBezTo>
                  <a:pt x="13258" y="20693"/>
                  <a:pt x="15267" y="21853"/>
                  <a:pt x="17794" y="23345"/>
                </a:cubicBezTo>
                <a:cubicBezTo>
                  <a:pt x="18291" y="23635"/>
                  <a:pt x="18830" y="23945"/>
                  <a:pt x="19389" y="24277"/>
                </a:cubicBezTo>
                <a:cubicBezTo>
                  <a:pt x="20922" y="25126"/>
                  <a:pt x="22517" y="25561"/>
                  <a:pt x="24091" y="25561"/>
                </a:cubicBezTo>
                <a:cubicBezTo>
                  <a:pt x="25831" y="25561"/>
                  <a:pt x="27530" y="25043"/>
                  <a:pt x="29063" y="23987"/>
                </a:cubicBezTo>
                <a:cubicBezTo>
                  <a:pt x="32543" y="21605"/>
                  <a:pt x="35401" y="16592"/>
                  <a:pt x="36437" y="12863"/>
                </a:cubicBezTo>
                <a:cubicBezTo>
                  <a:pt x="37473" y="9073"/>
                  <a:pt x="38426" y="4661"/>
                  <a:pt x="36478" y="394"/>
                </a:cubicBezTo>
                <a:cubicBezTo>
                  <a:pt x="36416" y="269"/>
                  <a:pt x="36333" y="124"/>
                  <a:pt x="36271" y="0"/>
                </a:cubicBezTo>
                <a:lnTo>
                  <a:pt x="35463" y="0"/>
                </a:lnTo>
                <a:cubicBezTo>
                  <a:pt x="35608" y="228"/>
                  <a:pt x="35733" y="435"/>
                  <a:pt x="35836" y="684"/>
                </a:cubicBezTo>
                <a:cubicBezTo>
                  <a:pt x="37701" y="4744"/>
                  <a:pt x="36768" y="9011"/>
                  <a:pt x="35774" y="12677"/>
                </a:cubicBezTo>
                <a:cubicBezTo>
                  <a:pt x="34780" y="16281"/>
                  <a:pt x="32025" y="21128"/>
                  <a:pt x="28669" y="23428"/>
                </a:cubicBezTo>
                <a:cubicBezTo>
                  <a:pt x="27255" y="24385"/>
                  <a:pt x="25687" y="24868"/>
                  <a:pt x="24084" y="24868"/>
                </a:cubicBezTo>
                <a:cubicBezTo>
                  <a:pt x="22635" y="24868"/>
                  <a:pt x="21158" y="24473"/>
                  <a:pt x="19741" y="23676"/>
                </a:cubicBezTo>
                <a:cubicBezTo>
                  <a:pt x="19182" y="23365"/>
                  <a:pt x="18644" y="23055"/>
                  <a:pt x="18126" y="22744"/>
                </a:cubicBezTo>
                <a:cubicBezTo>
                  <a:pt x="15640" y="21273"/>
                  <a:pt x="13465" y="20010"/>
                  <a:pt x="10213" y="19823"/>
                </a:cubicBezTo>
                <a:cubicBezTo>
                  <a:pt x="9674" y="19782"/>
                  <a:pt x="9177" y="19782"/>
                  <a:pt x="8701" y="19782"/>
                </a:cubicBezTo>
                <a:lnTo>
                  <a:pt x="8307" y="19782"/>
                </a:lnTo>
                <a:cubicBezTo>
                  <a:pt x="8265" y="19782"/>
                  <a:pt x="8224" y="19782"/>
                  <a:pt x="8183" y="19782"/>
                </a:cubicBezTo>
                <a:cubicBezTo>
                  <a:pt x="6014" y="19782"/>
                  <a:pt x="4547" y="19762"/>
                  <a:pt x="2860" y="17628"/>
                </a:cubicBezTo>
                <a:cubicBezTo>
                  <a:pt x="1368" y="15763"/>
                  <a:pt x="685" y="13671"/>
                  <a:pt x="809" y="11413"/>
                </a:cubicBezTo>
                <a:cubicBezTo>
                  <a:pt x="995" y="8099"/>
                  <a:pt x="2445" y="3770"/>
                  <a:pt x="3232" y="1450"/>
                </a:cubicBezTo>
                <a:cubicBezTo>
                  <a:pt x="3336" y="1139"/>
                  <a:pt x="3460" y="808"/>
                  <a:pt x="3647" y="580"/>
                </a:cubicBezTo>
                <a:cubicBezTo>
                  <a:pt x="3709" y="518"/>
                  <a:pt x="3750" y="476"/>
                  <a:pt x="3812" y="435"/>
                </a:cubicBezTo>
                <a:cubicBezTo>
                  <a:pt x="4040" y="249"/>
                  <a:pt x="4372" y="104"/>
                  <a:pt x="472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6"/>
          <p:cNvSpPr/>
          <p:nvPr/>
        </p:nvSpPr>
        <p:spPr>
          <a:xfrm>
            <a:off x="6069681" y="1462"/>
            <a:ext cx="922744" cy="694095"/>
          </a:xfrm>
          <a:custGeom>
            <a:rect b="b" l="l" r="r" t="t"/>
            <a:pathLst>
              <a:path extrusionOk="0" h="21660" w="28793">
                <a:moveTo>
                  <a:pt x="20500" y="414"/>
                </a:moveTo>
                <a:cubicBezTo>
                  <a:pt x="23140" y="414"/>
                  <a:pt x="25678" y="1050"/>
                  <a:pt x="26763" y="3418"/>
                </a:cubicBezTo>
                <a:cubicBezTo>
                  <a:pt x="28088" y="6297"/>
                  <a:pt x="27488" y="9321"/>
                  <a:pt x="26783" y="11952"/>
                </a:cubicBezTo>
                <a:cubicBezTo>
                  <a:pt x="26100" y="14541"/>
                  <a:pt x="24153" y="17897"/>
                  <a:pt x="21791" y="19637"/>
                </a:cubicBezTo>
                <a:cubicBezTo>
                  <a:pt x="20583" y="20534"/>
                  <a:pt x="19292" y="20965"/>
                  <a:pt x="17972" y="20965"/>
                </a:cubicBezTo>
                <a:cubicBezTo>
                  <a:pt x="16914" y="20965"/>
                  <a:pt x="15838" y="20689"/>
                  <a:pt x="14769" y="20155"/>
                </a:cubicBezTo>
                <a:cubicBezTo>
                  <a:pt x="14314" y="19927"/>
                  <a:pt x="13879" y="19699"/>
                  <a:pt x="13464" y="19471"/>
                </a:cubicBezTo>
                <a:cubicBezTo>
                  <a:pt x="12035" y="18705"/>
                  <a:pt x="10751" y="18000"/>
                  <a:pt x="9156" y="17628"/>
                </a:cubicBezTo>
                <a:cubicBezTo>
                  <a:pt x="8638" y="17503"/>
                  <a:pt x="8058" y="17420"/>
                  <a:pt x="7478" y="17379"/>
                </a:cubicBezTo>
                <a:cubicBezTo>
                  <a:pt x="7188" y="17379"/>
                  <a:pt x="6919" y="17358"/>
                  <a:pt x="6670" y="17358"/>
                </a:cubicBezTo>
                <a:lnTo>
                  <a:pt x="6049" y="17358"/>
                </a:lnTo>
                <a:cubicBezTo>
                  <a:pt x="4350" y="17358"/>
                  <a:pt x="3294" y="17317"/>
                  <a:pt x="2051" y="15598"/>
                </a:cubicBezTo>
                <a:cubicBezTo>
                  <a:pt x="1036" y="14231"/>
                  <a:pt x="559" y="12698"/>
                  <a:pt x="663" y="11020"/>
                </a:cubicBezTo>
                <a:cubicBezTo>
                  <a:pt x="808" y="8576"/>
                  <a:pt x="1864" y="5427"/>
                  <a:pt x="2507" y="3729"/>
                </a:cubicBezTo>
                <a:cubicBezTo>
                  <a:pt x="2589" y="3501"/>
                  <a:pt x="2672" y="3273"/>
                  <a:pt x="2817" y="3107"/>
                </a:cubicBezTo>
                <a:cubicBezTo>
                  <a:pt x="2859" y="3066"/>
                  <a:pt x="2900" y="3045"/>
                  <a:pt x="2942" y="3004"/>
                </a:cubicBezTo>
                <a:cubicBezTo>
                  <a:pt x="3522" y="2569"/>
                  <a:pt x="4806" y="2465"/>
                  <a:pt x="5800" y="2361"/>
                </a:cubicBezTo>
                <a:cubicBezTo>
                  <a:pt x="6007" y="2361"/>
                  <a:pt x="6214" y="2341"/>
                  <a:pt x="6401" y="2320"/>
                </a:cubicBezTo>
                <a:cubicBezTo>
                  <a:pt x="6716" y="2281"/>
                  <a:pt x="7040" y="2266"/>
                  <a:pt x="7366" y="2266"/>
                </a:cubicBezTo>
                <a:cubicBezTo>
                  <a:pt x="7555" y="2266"/>
                  <a:pt x="7744" y="2271"/>
                  <a:pt x="7934" y="2279"/>
                </a:cubicBezTo>
                <a:cubicBezTo>
                  <a:pt x="8493" y="2279"/>
                  <a:pt x="9073" y="2279"/>
                  <a:pt x="9632" y="2216"/>
                </a:cubicBezTo>
                <a:cubicBezTo>
                  <a:pt x="10606" y="2113"/>
                  <a:pt x="11538" y="1844"/>
                  <a:pt x="12408" y="1595"/>
                </a:cubicBezTo>
                <a:cubicBezTo>
                  <a:pt x="13071" y="1409"/>
                  <a:pt x="13713" y="1201"/>
                  <a:pt x="14376" y="1119"/>
                </a:cubicBezTo>
                <a:cubicBezTo>
                  <a:pt x="14728" y="1056"/>
                  <a:pt x="15101" y="994"/>
                  <a:pt x="15515" y="932"/>
                </a:cubicBezTo>
                <a:cubicBezTo>
                  <a:pt x="16959" y="693"/>
                  <a:pt x="18751" y="414"/>
                  <a:pt x="20500" y="414"/>
                </a:cubicBezTo>
                <a:close/>
                <a:moveTo>
                  <a:pt x="17131" y="0"/>
                </a:moveTo>
                <a:cubicBezTo>
                  <a:pt x="16551" y="83"/>
                  <a:pt x="15991" y="166"/>
                  <a:pt x="15453" y="249"/>
                </a:cubicBezTo>
                <a:cubicBezTo>
                  <a:pt x="15039" y="311"/>
                  <a:pt x="14666" y="373"/>
                  <a:pt x="14334" y="435"/>
                </a:cubicBezTo>
                <a:cubicBezTo>
                  <a:pt x="13630" y="539"/>
                  <a:pt x="12946" y="725"/>
                  <a:pt x="12263" y="932"/>
                </a:cubicBezTo>
                <a:cubicBezTo>
                  <a:pt x="11414" y="1160"/>
                  <a:pt x="10502" y="1429"/>
                  <a:pt x="9570" y="1533"/>
                </a:cubicBezTo>
                <a:cubicBezTo>
                  <a:pt x="9247" y="1570"/>
                  <a:pt x="8924" y="1578"/>
                  <a:pt x="8596" y="1578"/>
                </a:cubicBezTo>
                <a:cubicBezTo>
                  <a:pt x="8378" y="1578"/>
                  <a:pt x="8157" y="1574"/>
                  <a:pt x="7934" y="1574"/>
                </a:cubicBezTo>
                <a:cubicBezTo>
                  <a:pt x="7395" y="1574"/>
                  <a:pt x="6857" y="1574"/>
                  <a:pt x="6318" y="1636"/>
                </a:cubicBezTo>
                <a:cubicBezTo>
                  <a:pt x="6132" y="1657"/>
                  <a:pt x="5945" y="1678"/>
                  <a:pt x="5738" y="1678"/>
                </a:cubicBezTo>
                <a:cubicBezTo>
                  <a:pt x="4599" y="1781"/>
                  <a:pt x="3211" y="1926"/>
                  <a:pt x="2527" y="2444"/>
                </a:cubicBezTo>
                <a:cubicBezTo>
                  <a:pt x="2486" y="2486"/>
                  <a:pt x="2403" y="2569"/>
                  <a:pt x="2341" y="2610"/>
                </a:cubicBezTo>
                <a:cubicBezTo>
                  <a:pt x="2113" y="2859"/>
                  <a:pt x="1989" y="3169"/>
                  <a:pt x="1864" y="3459"/>
                </a:cubicBezTo>
                <a:cubicBezTo>
                  <a:pt x="1098" y="5344"/>
                  <a:pt x="21" y="8866"/>
                  <a:pt x="0" y="11476"/>
                </a:cubicBezTo>
                <a:cubicBezTo>
                  <a:pt x="0" y="11558"/>
                  <a:pt x="0" y="11621"/>
                  <a:pt x="0" y="11703"/>
                </a:cubicBezTo>
                <a:cubicBezTo>
                  <a:pt x="83" y="13692"/>
                  <a:pt x="870" y="15101"/>
                  <a:pt x="2092" y="16426"/>
                </a:cubicBezTo>
                <a:cubicBezTo>
                  <a:pt x="3294" y="17731"/>
                  <a:pt x="4329" y="18021"/>
                  <a:pt x="5572" y="18063"/>
                </a:cubicBezTo>
                <a:cubicBezTo>
                  <a:pt x="5842" y="18083"/>
                  <a:pt x="6132" y="18083"/>
                  <a:pt x="6422" y="18083"/>
                </a:cubicBezTo>
                <a:cubicBezTo>
                  <a:pt x="6836" y="18083"/>
                  <a:pt x="7271" y="18083"/>
                  <a:pt x="7727" y="18125"/>
                </a:cubicBezTo>
                <a:cubicBezTo>
                  <a:pt x="9922" y="18270"/>
                  <a:pt x="11351" y="19119"/>
                  <a:pt x="13174" y="20093"/>
                </a:cubicBezTo>
                <a:cubicBezTo>
                  <a:pt x="13609" y="20320"/>
                  <a:pt x="14044" y="20548"/>
                  <a:pt x="14500" y="20776"/>
                </a:cubicBezTo>
                <a:cubicBezTo>
                  <a:pt x="15204" y="21128"/>
                  <a:pt x="15909" y="21377"/>
                  <a:pt x="16613" y="21522"/>
                </a:cubicBezTo>
                <a:cubicBezTo>
                  <a:pt x="17069" y="21603"/>
                  <a:pt x="17512" y="21659"/>
                  <a:pt x="17963" y="21659"/>
                </a:cubicBezTo>
                <a:cubicBezTo>
                  <a:pt x="18085" y="21659"/>
                  <a:pt x="18208" y="21655"/>
                  <a:pt x="18332" y="21646"/>
                </a:cubicBezTo>
                <a:cubicBezTo>
                  <a:pt x="19679" y="21584"/>
                  <a:pt x="21004" y="21087"/>
                  <a:pt x="22226" y="20175"/>
                </a:cubicBezTo>
                <a:cubicBezTo>
                  <a:pt x="24712" y="18332"/>
                  <a:pt x="26742" y="14811"/>
                  <a:pt x="27467" y="12097"/>
                </a:cubicBezTo>
                <a:cubicBezTo>
                  <a:pt x="28192" y="9342"/>
                  <a:pt x="28793" y="6173"/>
                  <a:pt x="27384" y="3128"/>
                </a:cubicBezTo>
                <a:cubicBezTo>
                  <a:pt x="26556" y="1284"/>
                  <a:pt x="24981" y="394"/>
                  <a:pt x="2315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6"/>
          <p:cNvSpPr/>
          <p:nvPr/>
        </p:nvSpPr>
        <p:spPr>
          <a:xfrm>
            <a:off x="6213734" y="107499"/>
            <a:ext cx="622683" cy="463659"/>
          </a:xfrm>
          <a:custGeom>
            <a:rect b="b" l="l" r="r" t="t"/>
            <a:pathLst>
              <a:path extrusionOk="0" h="14469" w="19430">
                <a:moveTo>
                  <a:pt x="13198" y="657"/>
                </a:moveTo>
                <a:cubicBezTo>
                  <a:pt x="15128" y="657"/>
                  <a:pt x="17139" y="1061"/>
                  <a:pt x="17959" y="2822"/>
                </a:cubicBezTo>
                <a:cubicBezTo>
                  <a:pt x="18746" y="4521"/>
                  <a:pt x="18477" y="6323"/>
                  <a:pt x="18084" y="7918"/>
                </a:cubicBezTo>
                <a:cubicBezTo>
                  <a:pt x="17690" y="9472"/>
                  <a:pt x="16551" y="11398"/>
                  <a:pt x="15204" y="12558"/>
                </a:cubicBezTo>
                <a:cubicBezTo>
                  <a:pt x="14198" y="13415"/>
                  <a:pt x="13198" y="13788"/>
                  <a:pt x="12171" y="13788"/>
                </a:cubicBezTo>
                <a:cubicBezTo>
                  <a:pt x="11486" y="13788"/>
                  <a:pt x="10788" y="13623"/>
                  <a:pt x="10067" y="13324"/>
                </a:cubicBezTo>
                <a:cubicBezTo>
                  <a:pt x="9736" y="13179"/>
                  <a:pt x="9404" y="13055"/>
                  <a:pt x="9073" y="12910"/>
                </a:cubicBezTo>
                <a:cubicBezTo>
                  <a:pt x="8099" y="12475"/>
                  <a:pt x="7209" y="12019"/>
                  <a:pt x="6132" y="11812"/>
                </a:cubicBezTo>
                <a:cubicBezTo>
                  <a:pt x="5759" y="11729"/>
                  <a:pt x="5386" y="11667"/>
                  <a:pt x="4992" y="11647"/>
                </a:cubicBezTo>
                <a:cubicBezTo>
                  <a:pt x="4806" y="11647"/>
                  <a:pt x="4640" y="11626"/>
                  <a:pt x="4454" y="11626"/>
                </a:cubicBezTo>
                <a:lnTo>
                  <a:pt x="4039" y="11626"/>
                </a:lnTo>
                <a:cubicBezTo>
                  <a:pt x="2900" y="11605"/>
                  <a:pt x="2279" y="11522"/>
                  <a:pt x="1512" y="10279"/>
                </a:cubicBezTo>
                <a:cubicBezTo>
                  <a:pt x="953" y="9409"/>
                  <a:pt x="684" y="8394"/>
                  <a:pt x="767" y="7317"/>
                </a:cubicBezTo>
                <a:cubicBezTo>
                  <a:pt x="870" y="5722"/>
                  <a:pt x="1533" y="3775"/>
                  <a:pt x="2030" y="2698"/>
                </a:cubicBezTo>
                <a:cubicBezTo>
                  <a:pt x="2092" y="2574"/>
                  <a:pt x="2175" y="2429"/>
                  <a:pt x="2258" y="2325"/>
                </a:cubicBezTo>
                <a:cubicBezTo>
                  <a:pt x="2299" y="2304"/>
                  <a:pt x="2320" y="2284"/>
                  <a:pt x="2362" y="2263"/>
                </a:cubicBezTo>
                <a:cubicBezTo>
                  <a:pt x="2755" y="2015"/>
                  <a:pt x="3646" y="1870"/>
                  <a:pt x="4454" y="1766"/>
                </a:cubicBezTo>
                <a:cubicBezTo>
                  <a:pt x="4599" y="1745"/>
                  <a:pt x="4744" y="1725"/>
                  <a:pt x="4868" y="1704"/>
                </a:cubicBezTo>
                <a:cubicBezTo>
                  <a:pt x="5241" y="1642"/>
                  <a:pt x="5614" y="1621"/>
                  <a:pt x="5987" y="1580"/>
                </a:cubicBezTo>
                <a:cubicBezTo>
                  <a:pt x="6401" y="1559"/>
                  <a:pt x="6815" y="1538"/>
                  <a:pt x="7229" y="1476"/>
                </a:cubicBezTo>
                <a:cubicBezTo>
                  <a:pt x="7954" y="1372"/>
                  <a:pt x="8659" y="1227"/>
                  <a:pt x="9259" y="1082"/>
                </a:cubicBezTo>
                <a:cubicBezTo>
                  <a:pt x="9674" y="1000"/>
                  <a:pt x="10088" y="896"/>
                  <a:pt x="10481" y="855"/>
                </a:cubicBezTo>
                <a:cubicBezTo>
                  <a:pt x="10709" y="834"/>
                  <a:pt x="10937" y="792"/>
                  <a:pt x="11186" y="772"/>
                </a:cubicBezTo>
                <a:cubicBezTo>
                  <a:pt x="11805" y="711"/>
                  <a:pt x="12496" y="657"/>
                  <a:pt x="13198" y="657"/>
                </a:cubicBezTo>
                <a:close/>
                <a:moveTo>
                  <a:pt x="13092" y="0"/>
                </a:moveTo>
                <a:cubicBezTo>
                  <a:pt x="12437" y="0"/>
                  <a:pt x="11795" y="40"/>
                  <a:pt x="11206" y="88"/>
                </a:cubicBezTo>
                <a:cubicBezTo>
                  <a:pt x="10958" y="109"/>
                  <a:pt x="10709" y="150"/>
                  <a:pt x="10502" y="171"/>
                </a:cubicBezTo>
                <a:cubicBezTo>
                  <a:pt x="10046" y="212"/>
                  <a:pt x="9611" y="316"/>
                  <a:pt x="9176" y="399"/>
                </a:cubicBezTo>
                <a:cubicBezTo>
                  <a:pt x="8576" y="544"/>
                  <a:pt x="7892" y="689"/>
                  <a:pt x="7167" y="792"/>
                </a:cubicBezTo>
                <a:cubicBezTo>
                  <a:pt x="6774" y="855"/>
                  <a:pt x="6380" y="875"/>
                  <a:pt x="5966" y="896"/>
                </a:cubicBezTo>
                <a:cubicBezTo>
                  <a:pt x="5572" y="917"/>
                  <a:pt x="5158" y="958"/>
                  <a:pt x="4764" y="1020"/>
                </a:cubicBezTo>
                <a:cubicBezTo>
                  <a:pt x="4640" y="1041"/>
                  <a:pt x="4495" y="1062"/>
                  <a:pt x="4329" y="1082"/>
                </a:cubicBezTo>
                <a:cubicBezTo>
                  <a:pt x="3397" y="1227"/>
                  <a:pt x="2382" y="1393"/>
                  <a:pt x="1968" y="1683"/>
                </a:cubicBezTo>
                <a:lnTo>
                  <a:pt x="1823" y="1787"/>
                </a:lnTo>
                <a:cubicBezTo>
                  <a:pt x="1657" y="1973"/>
                  <a:pt x="1533" y="2180"/>
                  <a:pt x="1429" y="2387"/>
                </a:cubicBezTo>
                <a:cubicBezTo>
                  <a:pt x="684" y="3817"/>
                  <a:pt x="0" y="6447"/>
                  <a:pt x="145" y="8291"/>
                </a:cubicBezTo>
                <a:cubicBezTo>
                  <a:pt x="145" y="8332"/>
                  <a:pt x="145" y="8394"/>
                  <a:pt x="145" y="8436"/>
                </a:cubicBezTo>
                <a:cubicBezTo>
                  <a:pt x="394" y="10114"/>
                  <a:pt x="1202" y="10735"/>
                  <a:pt x="2154" y="11502"/>
                </a:cubicBezTo>
                <a:cubicBezTo>
                  <a:pt x="2921" y="12102"/>
                  <a:pt x="3522" y="12309"/>
                  <a:pt x="4288" y="12372"/>
                </a:cubicBezTo>
                <a:cubicBezTo>
                  <a:pt x="4454" y="12372"/>
                  <a:pt x="4619" y="12372"/>
                  <a:pt x="4785" y="12392"/>
                </a:cubicBezTo>
                <a:cubicBezTo>
                  <a:pt x="5034" y="12392"/>
                  <a:pt x="5303" y="12413"/>
                  <a:pt x="5572" y="12434"/>
                </a:cubicBezTo>
                <a:cubicBezTo>
                  <a:pt x="6856" y="12537"/>
                  <a:pt x="7747" y="13034"/>
                  <a:pt x="8845" y="13552"/>
                </a:cubicBezTo>
                <a:cubicBezTo>
                  <a:pt x="9176" y="13697"/>
                  <a:pt x="9529" y="13842"/>
                  <a:pt x="9901" y="13987"/>
                </a:cubicBezTo>
                <a:cubicBezTo>
                  <a:pt x="10440" y="14194"/>
                  <a:pt x="10979" y="14360"/>
                  <a:pt x="11538" y="14422"/>
                </a:cubicBezTo>
                <a:cubicBezTo>
                  <a:pt x="11755" y="14453"/>
                  <a:pt x="11968" y="14469"/>
                  <a:pt x="12180" y="14469"/>
                </a:cubicBezTo>
                <a:cubicBezTo>
                  <a:pt x="12392" y="14469"/>
                  <a:pt x="12605" y="14453"/>
                  <a:pt x="12822" y="14422"/>
                </a:cubicBezTo>
                <a:cubicBezTo>
                  <a:pt x="13796" y="14319"/>
                  <a:pt x="14749" y="13842"/>
                  <a:pt x="15681" y="13034"/>
                </a:cubicBezTo>
                <a:cubicBezTo>
                  <a:pt x="17151" y="11792"/>
                  <a:pt x="18353" y="9720"/>
                  <a:pt x="18767" y="8022"/>
                </a:cubicBezTo>
                <a:cubicBezTo>
                  <a:pt x="19181" y="6302"/>
                  <a:pt x="19430" y="4376"/>
                  <a:pt x="18581" y="2532"/>
                </a:cubicBezTo>
                <a:cubicBezTo>
                  <a:pt x="17609" y="445"/>
                  <a:pt x="15277" y="0"/>
                  <a:pt x="1309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6"/>
          <p:cNvSpPr/>
          <p:nvPr/>
        </p:nvSpPr>
        <p:spPr>
          <a:xfrm>
            <a:off x="6355128" y="209819"/>
            <a:ext cx="335249" cy="238383"/>
          </a:xfrm>
          <a:custGeom>
            <a:rect b="b" l="l" r="r" t="t"/>
            <a:pathLst>
              <a:path extrusionOk="0" h="7439" w="10461">
                <a:moveTo>
                  <a:pt x="6316" y="684"/>
                </a:moveTo>
                <a:cubicBezTo>
                  <a:pt x="7611" y="684"/>
                  <a:pt x="8737" y="1319"/>
                  <a:pt x="9239" y="2364"/>
                </a:cubicBezTo>
                <a:cubicBezTo>
                  <a:pt x="9736" y="3379"/>
                  <a:pt x="9529" y="4559"/>
                  <a:pt x="8679" y="5574"/>
                </a:cubicBezTo>
                <a:cubicBezTo>
                  <a:pt x="7932" y="6479"/>
                  <a:pt x="7262" y="6765"/>
                  <a:pt x="6521" y="6765"/>
                </a:cubicBezTo>
                <a:cubicBezTo>
                  <a:pt x="5990" y="6765"/>
                  <a:pt x="5422" y="6617"/>
                  <a:pt x="4764" y="6444"/>
                </a:cubicBezTo>
                <a:cubicBezTo>
                  <a:pt x="4267" y="6320"/>
                  <a:pt x="3749" y="6175"/>
                  <a:pt x="3190" y="6092"/>
                </a:cubicBezTo>
                <a:cubicBezTo>
                  <a:pt x="2859" y="6051"/>
                  <a:pt x="2589" y="6030"/>
                  <a:pt x="2341" y="6009"/>
                </a:cubicBezTo>
                <a:cubicBezTo>
                  <a:pt x="1595" y="5989"/>
                  <a:pt x="1347" y="5968"/>
                  <a:pt x="1057" y="5077"/>
                </a:cubicBezTo>
                <a:cubicBezTo>
                  <a:pt x="705" y="4062"/>
                  <a:pt x="1098" y="2281"/>
                  <a:pt x="1782" y="1659"/>
                </a:cubicBezTo>
                <a:cubicBezTo>
                  <a:pt x="2279" y="1494"/>
                  <a:pt x="4909" y="727"/>
                  <a:pt x="6194" y="686"/>
                </a:cubicBezTo>
                <a:cubicBezTo>
                  <a:pt x="6235" y="685"/>
                  <a:pt x="6276" y="684"/>
                  <a:pt x="6316" y="684"/>
                </a:cubicBezTo>
                <a:close/>
                <a:moveTo>
                  <a:pt x="6296" y="1"/>
                </a:moveTo>
                <a:cubicBezTo>
                  <a:pt x="6255" y="1"/>
                  <a:pt x="6214" y="1"/>
                  <a:pt x="6173" y="2"/>
                </a:cubicBezTo>
                <a:cubicBezTo>
                  <a:pt x="4744" y="44"/>
                  <a:pt x="1844" y="893"/>
                  <a:pt x="1492" y="1038"/>
                </a:cubicBezTo>
                <a:lnTo>
                  <a:pt x="1388" y="1100"/>
                </a:lnTo>
                <a:cubicBezTo>
                  <a:pt x="394" y="1908"/>
                  <a:pt x="0" y="4124"/>
                  <a:pt x="394" y="5305"/>
                </a:cubicBezTo>
                <a:cubicBezTo>
                  <a:pt x="829" y="6631"/>
                  <a:pt x="1512" y="6672"/>
                  <a:pt x="2299" y="6714"/>
                </a:cubicBezTo>
                <a:cubicBezTo>
                  <a:pt x="2527" y="6714"/>
                  <a:pt x="2797" y="6734"/>
                  <a:pt x="3087" y="6776"/>
                </a:cubicBezTo>
                <a:cubicBezTo>
                  <a:pt x="3604" y="6859"/>
                  <a:pt x="4102" y="6983"/>
                  <a:pt x="4578" y="7107"/>
                </a:cubicBezTo>
                <a:cubicBezTo>
                  <a:pt x="5241" y="7273"/>
                  <a:pt x="5883" y="7439"/>
                  <a:pt x="6525" y="7439"/>
                </a:cubicBezTo>
                <a:cubicBezTo>
                  <a:pt x="7416" y="7439"/>
                  <a:pt x="8307" y="7128"/>
                  <a:pt x="9218" y="6030"/>
                </a:cubicBezTo>
                <a:cubicBezTo>
                  <a:pt x="10233" y="4808"/>
                  <a:pt x="10461" y="3316"/>
                  <a:pt x="9860" y="2053"/>
                </a:cubicBezTo>
                <a:cubicBezTo>
                  <a:pt x="9234" y="781"/>
                  <a:pt x="7880" y="1"/>
                  <a:pt x="62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6"/>
          <p:cNvSpPr/>
          <p:nvPr/>
        </p:nvSpPr>
        <p:spPr>
          <a:xfrm>
            <a:off x="105772" y="2339933"/>
            <a:ext cx="465087" cy="463641"/>
          </a:xfrm>
          <a:custGeom>
            <a:rect b="b" l="l" r="r" t="t"/>
            <a:pathLst>
              <a:path extrusionOk="0" h="10306" w="10337">
                <a:moveTo>
                  <a:pt x="6170" y="345"/>
                </a:moveTo>
                <a:cubicBezTo>
                  <a:pt x="6905" y="345"/>
                  <a:pt x="7629" y="496"/>
                  <a:pt x="8244" y="798"/>
                </a:cubicBezTo>
                <a:cubicBezTo>
                  <a:pt x="9239" y="1274"/>
                  <a:pt x="9819" y="2372"/>
                  <a:pt x="9901" y="3926"/>
                </a:cubicBezTo>
                <a:cubicBezTo>
                  <a:pt x="10026" y="6515"/>
                  <a:pt x="8514" y="8359"/>
                  <a:pt x="7064" y="9229"/>
                </a:cubicBezTo>
                <a:cubicBezTo>
                  <a:pt x="6241" y="9715"/>
                  <a:pt x="5361" y="9962"/>
                  <a:pt x="4534" y="9962"/>
                </a:cubicBezTo>
                <a:cubicBezTo>
                  <a:pt x="3882" y="9962"/>
                  <a:pt x="3264" y="9808"/>
                  <a:pt x="2734" y="9498"/>
                </a:cubicBezTo>
                <a:cubicBezTo>
                  <a:pt x="932" y="8400"/>
                  <a:pt x="352" y="6929"/>
                  <a:pt x="829" y="4547"/>
                </a:cubicBezTo>
                <a:cubicBezTo>
                  <a:pt x="1284" y="2144"/>
                  <a:pt x="3314" y="1088"/>
                  <a:pt x="4164" y="736"/>
                </a:cubicBezTo>
                <a:cubicBezTo>
                  <a:pt x="4226" y="715"/>
                  <a:pt x="4267" y="694"/>
                  <a:pt x="4329" y="674"/>
                </a:cubicBezTo>
                <a:cubicBezTo>
                  <a:pt x="4911" y="455"/>
                  <a:pt x="5544" y="345"/>
                  <a:pt x="6170" y="345"/>
                </a:cubicBezTo>
                <a:close/>
                <a:moveTo>
                  <a:pt x="6161" y="0"/>
                </a:moveTo>
                <a:cubicBezTo>
                  <a:pt x="5493" y="0"/>
                  <a:pt x="4821" y="115"/>
                  <a:pt x="4205" y="342"/>
                </a:cubicBezTo>
                <a:cubicBezTo>
                  <a:pt x="4143" y="363"/>
                  <a:pt x="4101" y="384"/>
                  <a:pt x="4039" y="404"/>
                </a:cubicBezTo>
                <a:cubicBezTo>
                  <a:pt x="3128" y="777"/>
                  <a:pt x="974" y="1917"/>
                  <a:pt x="477" y="4485"/>
                </a:cubicBezTo>
                <a:cubicBezTo>
                  <a:pt x="0" y="6991"/>
                  <a:pt x="642" y="8628"/>
                  <a:pt x="2569" y="9788"/>
                </a:cubicBezTo>
                <a:cubicBezTo>
                  <a:pt x="3149" y="10140"/>
                  <a:pt x="3832" y="10306"/>
                  <a:pt x="4557" y="10306"/>
                </a:cubicBezTo>
                <a:cubicBezTo>
                  <a:pt x="5427" y="10306"/>
                  <a:pt x="6380" y="10036"/>
                  <a:pt x="7250" y="9519"/>
                </a:cubicBezTo>
                <a:cubicBezTo>
                  <a:pt x="9197" y="8359"/>
                  <a:pt x="10336" y="6204"/>
                  <a:pt x="10233" y="3905"/>
                </a:cubicBezTo>
                <a:cubicBezTo>
                  <a:pt x="10171" y="2248"/>
                  <a:pt x="9487" y="1005"/>
                  <a:pt x="8410" y="487"/>
                </a:cubicBezTo>
                <a:cubicBezTo>
                  <a:pt x="7736" y="161"/>
                  <a:pt x="6952" y="0"/>
                  <a:pt x="616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6"/>
          <p:cNvSpPr txBox="1"/>
          <p:nvPr>
            <p:ph type="title"/>
          </p:nvPr>
        </p:nvSpPr>
        <p:spPr>
          <a:xfrm>
            <a:off x="714300" y="418374"/>
            <a:ext cx="7715400" cy="5760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
        <p:nvSpPr>
          <p:cNvPr id="365" name="Google Shape;365;p26"/>
          <p:cNvSpPr txBox="1"/>
          <p:nvPr>
            <p:ph idx="1" type="subTitle"/>
          </p:nvPr>
        </p:nvSpPr>
        <p:spPr>
          <a:xfrm>
            <a:off x="1289304" y="1170432"/>
            <a:ext cx="3346800" cy="4299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a:solidFill>
                  <a:schemeClr val="accent3"/>
                </a:solidFill>
                <a:latin typeface="Nunito"/>
                <a:ea typeface="Nunito"/>
                <a:cs typeface="Nunito"/>
                <a:sym typeface="Nunito"/>
              </a:defRPr>
            </a:lvl1pPr>
            <a:lvl2pPr lvl="1" rtl="0">
              <a:spcBef>
                <a:spcPts val="0"/>
              </a:spcBef>
              <a:spcAft>
                <a:spcPts val="0"/>
              </a:spcAft>
              <a:buNone/>
              <a:defRPr b="1">
                <a:solidFill>
                  <a:schemeClr val="accent3"/>
                </a:solidFill>
                <a:latin typeface="Nunito"/>
                <a:ea typeface="Nunito"/>
                <a:cs typeface="Nunito"/>
                <a:sym typeface="Nunito"/>
              </a:defRPr>
            </a:lvl2pPr>
            <a:lvl3pPr lvl="2" rtl="0">
              <a:spcBef>
                <a:spcPts val="0"/>
              </a:spcBef>
              <a:spcAft>
                <a:spcPts val="0"/>
              </a:spcAft>
              <a:buNone/>
              <a:defRPr b="1">
                <a:solidFill>
                  <a:schemeClr val="accent3"/>
                </a:solidFill>
                <a:latin typeface="Nunito"/>
                <a:ea typeface="Nunito"/>
                <a:cs typeface="Nunito"/>
                <a:sym typeface="Nunito"/>
              </a:defRPr>
            </a:lvl3pPr>
            <a:lvl4pPr lvl="3" rtl="0">
              <a:spcBef>
                <a:spcPts val="0"/>
              </a:spcBef>
              <a:spcAft>
                <a:spcPts val="0"/>
              </a:spcAft>
              <a:buNone/>
              <a:defRPr b="1">
                <a:solidFill>
                  <a:schemeClr val="accent3"/>
                </a:solidFill>
                <a:latin typeface="Nunito"/>
                <a:ea typeface="Nunito"/>
                <a:cs typeface="Nunito"/>
                <a:sym typeface="Nunito"/>
              </a:defRPr>
            </a:lvl4pPr>
            <a:lvl5pPr lvl="4" rtl="0">
              <a:spcBef>
                <a:spcPts val="0"/>
              </a:spcBef>
              <a:spcAft>
                <a:spcPts val="0"/>
              </a:spcAft>
              <a:buNone/>
              <a:defRPr b="1">
                <a:solidFill>
                  <a:schemeClr val="accent3"/>
                </a:solidFill>
                <a:latin typeface="Nunito"/>
                <a:ea typeface="Nunito"/>
                <a:cs typeface="Nunito"/>
                <a:sym typeface="Nunito"/>
              </a:defRPr>
            </a:lvl5pPr>
            <a:lvl6pPr lvl="5" rtl="0">
              <a:spcBef>
                <a:spcPts val="0"/>
              </a:spcBef>
              <a:spcAft>
                <a:spcPts val="0"/>
              </a:spcAft>
              <a:buNone/>
              <a:defRPr b="1">
                <a:solidFill>
                  <a:schemeClr val="accent3"/>
                </a:solidFill>
                <a:latin typeface="Nunito"/>
                <a:ea typeface="Nunito"/>
                <a:cs typeface="Nunito"/>
                <a:sym typeface="Nunito"/>
              </a:defRPr>
            </a:lvl6pPr>
            <a:lvl7pPr lvl="6" rtl="0">
              <a:spcBef>
                <a:spcPts val="0"/>
              </a:spcBef>
              <a:spcAft>
                <a:spcPts val="0"/>
              </a:spcAft>
              <a:buNone/>
              <a:defRPr b="1">
                <a:solidFill>
                  <a:schemeClr val="accent3"/>
                </a:solidFill>
                <a:latin typeface="Nunito"/>
                <a:ea typeface="Nunito"/>
                <a:cs typeface="Nunito"/>
                <a:sym typeface="Nunito"/>
              </a:defRPr>
            </a:lvl7pPr>
            <a:lvl8pPr lvl="7" rtl="0">
              <a:spcBef>
                <a:spcPts val="0"/>
              </a:spcBef>
              <a:spcAft>
                <a:spcPts val="0"/>
              </a:spcAft>
              <a:buNone/>
              <a:defRPr b="1">
                <a:solidFill>
                  <a:schemeClr val="accent3"/>
                </a:solidFill>
                <a:latin typeface="Nunito"/>
                <a:ea typeface="Nunito"/>
                <a:cs typeface="Nunito"/>
                <a:sym typeface="Nunito"/>
              </a:defRPr>
            </a:lvl8pPr>
            <a:lvl9pPr lvl="8" rtl="0">
              <a:spcBef>
                <a:spcPts val="0"/>
              </a:spcBef>
              <a:spcAft>
                <a:spcPts val="0"/>
              </a:spcAft>
              <a:buNone/>
              <a:defRPr b="1">
                <a:solidFill>
                  <a:schemeClr val="accent3"/>
                </a:solidFill>
                <a:latin typeface="Nunito"/>
                <a:ea typeface="Nunito"/>
                <a:cs typeface="Nunito"/>
                <a:sym typeface="Nunito"/>
              </a:defRPr>
            </a:lvl9pPr>
          </a:lstStyle>
          <a:p/>
        </p:txBody>
      </p:sp>
      <p:sp>
        <p:nvSpPr>
          <p:cNvPr id="366" name="Google Shape;366;p26"/>
          <p:cNvSpPr txBox="1"/>
          <p:nvPr>
            <p:ph idx="2" type="subTitle"/>
          </p:nvPr>
        </p:nvSpPr>
        <p:spPr>
          <a:xfrm>
            <a:off x="1133856" y="1609344"/>
            <a:ext cx="3492900" cy="3026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200">
                <a:solidFill>
                  <a:schemeClr val="dk2"/>
                </a:solidFill>
                <a:latin typeface="Nunito"/>
                <a:ea typeface="Nunito"/>
                <a:cs typeface="Nunito"/>
                <a:sym typeface="Nunito"/>
              </a:defRPr>
            </a:lvl1pPr>
            <a:lvl2pPr lvl="1" rtl="0">
              <a:spcBef>
                <a:spcPts val="0"/>
              </a:spcBef>
              <a:spcAft>
                <a:spcPts val="0"/>
              </a:spcAft>
              <a:buNone/>
              <a:defRPr sz="1200">
                <a:solidFill>
                  <a:schemeClr val="dk2"/>
                </a:solidFill>
                <a:latin typeface="Nunito"/>
                <a:ea typeface="Nunito"/>
                <a:cs typeface="Nunito"/>
                <a:sym typeface="Nunito"/>
              </a:defRPr>
            </a:lvl2pPr>
            <a:lvl3pPr lvl="2" rtl="0">
              <a:spcBef>
                <a:spcPts val="0"/>
              </a:spcBef>
              <a:spcAft>
                <a:spcPts val="0"/>
              </a:spcAft>
              <a:buNone/>
              <a:defRPr sz="1200">
                <a:solidFill>
                  <a:schemeClr val="dk2"/>
                </a:solidFill>
                <a:latin typeface="Nunito"/>
                <a:ea typeface="Nunito"/>
                <a:cs typeface="Nunito"/>
                <a:sym typeface="Nunito"/>
              </a:defRPr>
            </a:lvl3pPr>
            <a:lvl4pPr lvl="3" rtl="0">
              <a:spcBef>
                <a:spcPts val="0"/>
              </a:spcBef>
              <a:spcAft>
                <a:spcPts val="0"/>
              </a:spcAft>
              <a:buNone/>
              <a:defRPr sz="1200">
                <a:solidFill>
                  <a:schemeClr val="dk2"/>
                </a:solidFill>
                <a:latin typeface="Nunito"/>
                <a:ea typeface="Nunito"/>
                <a:cs typeface="Nunito"/>
                <a:sym typeface="Nunito"/>
              </a:defRPr>
            </a:lvl4pPr>
            <a:lvl5pPr lvl="4" rtl="0">
              <a:spcBef>
                <a:spcPts val="0"/>
              </a:spcBef>
              <a:spcAft>
                <a:spcPts val="0"/>
              </a:spcAft>
              <a:buNone/>
              <a:defRPr sz="1200">
                <a:solidFill>
                  <a:schemeClr val="dk2"/>
                </a:solidFill>
                <a:latin typeface="Nunito"/>
                <a:ea typeface="Nunito"/>
                <a:cs typeface="Nunito"/>
                <a:sym typeface="Nunito"/>
              </a:defRPr>
            </a:lvl5pPr>
            <a:lvl6pPr lvl="5" rtl="0">
              <a:spcBef>
                <a:spcPts val="0"/>
              </a:spcBef>
              <a:spcAft>
                <a:spcPts val="0"/>
              </a:spcAft>
              <a:buNone/>
              <a:defRPr sz="1200">
                <a:solidFill>
                  <a:schemeClr val="dk2"/>
                </a:solidFill>
                <a:latin typeface="Nunito"/>
                <a:ea typeface="Nunito"/>
                <a:cs typeface="Nunito"/>
                <a:sym typeface="Nunito"/>
              </a:defRPr>
            </a:lvl6pPr>
            <a:lvl7pPr lvl="6" rtl="0">
              <a:spcBef>
                <a:spcPts val="0"/>
              </a:spcBef>
              <a:spcAft>
                <a:spcPts val="0"/>
              </a:spcAft>
              <a:buNone/>
              <a:defRPr sz="1200">
                <a:solidFill>
                  <a:schemeClr val="dk2"/>
                </a:solidFill>
                <a:latin typeface="Nunito"/>
                <a:ea typeface="Nunito"/>
                <a:cs typeface="Nunito"/>
                <a:sym typeface="Nunito"/>
              </a:defRPr>
            </a:lvl7pPr>
            <a:lvl8pPr lvl="7" rtl="0">
              <a:spcBef>
                <a:spcPts val="0"/>
              </a:spcBef>
              <a:spcAft>
                <a:spcPts val="0"/>
              </a:spcAft>
              <a:buNone/>
              <a:defRPr sz="1200">
                <a:solidFill>
                  <a:schemeClr val="dk2"/>
                </a:solidFill>
                <a:latin typeface="Nunito"/>
                <a:ea typeface="Nunito"/>
                <a:cs typeface="Nunito"/>
                <a:sym typeface="Nunito"/>
              </a:defRPr>
            </a:lvl8pPr>
            <a:lvl9pPr lvl="8" rtl="0">
              <a:spcBef>
                <a:spcPts val="0"/>
              </a:spcBef>
              <a:spcAft>
                <a:spcPts val="0"/>
              </a:spcAft>
              <a:buNone/>
              <a:defRPr sz="1200">
                <a:solidFill>
                  <a:schemeClr val="dk2"/>
                </a:solidFill>
                <a:latin typeface="Nunito"/>
                <a:ea typeface="Nunito"/>
                <a:cs typeface="Nunito"/>
                <a:sym typeface="Nunito"/>
              </a:defRPr>
            </a:lvl9pPr>
          </a:lstStyle>
          <a:p/>
        </p:txBody>
      </p:sp>
      <p:sp>
        <p:nvSpPr>
          <p:cNvPr id="367" name="Google Shape;367;p26"/>
          <p:cNvSpPr txBox="1"/>
          <p:nvPr>
            <p:ph idx="3" type="subTitle"/>
          </p:nvPr>
        </p:nvSpPr>
        <p:spPr>
          <a:xfrm>
            <a:off x="5056632" y="1170432"/>
            <a:ext cx="3346800" cy="4299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a:solidFill>
                  <a:schemeClr val="accent3"/>
                </a:solidFill>
                <a:latin typeface="Nunito"/>
                <a:ea typeface="Nunito"/>
                <a:cs typeface="Nunito"/>
                <a:sym typeface="Nunito"/>
              </a:defRPr>
            </a:lvl1pPr>
            <a:lvl2pPr lvl="1" rtl="0">
              <a:spcBef>
                <a:spcPts val="0"/>
              </a:spcBef>
              <a:spcAft>
                <a:spcPts val="0"/>
              </a:spcAft>
              <a:buNone/>
              <a:defRPr b="1">
                <a:solidFill>
                  <a:schemeClr val="accent3"/>
                </a:solidFill>
                <a:latin typeface="Nunito"/>
                <a:ea typeface="Nunito"/>
                <a:cs typeface="Nunito"/>
                <a:sym typeface="Nunito"/>
              </a:defRPr>
            </a:lvl2pPr>
            <a:lvl3pPr lvl="2" rtl="0">
              <a:spcBef>
                <a:spcPts val="0"/>
              </a:spcBef>
              <a:spcAft>
                <a:spcPts val="0"/>
              </a:spcAft>
              <a:buNone/>
              <a:defRPr b="1">
                <a:solidFill>
                  <a:schemeClr val="accent3"/>
                </a:solidFill>
                <a:latin typeface="Nunito"/>
                <a:ea typeface="Nunito"/>
                <a:cs typeface="Nunito"/>
                <a:sym typeface="Nunito"/>
              </a:defRPr>
            </a:lvl3pPr>
            <a:lvl4pPr lvl="3" rtl="0">
              <a:spcBef>
                <a:spcPts val="0"/>
              </a:spcBef>
              <a:spcAft>
                <a:spcPts val="0"/>
              </a:spcAft>
              <a:buNone/>
              <a:defRPr b="1">
                <a:solidFill>
                  <a:schemeClr val="accent3"/>
                </a:solidFill>
                <a:latin typeface="Nunito"/>
                <a:ea typeface="Nunito"/>
                <a:cs typeface="Nunito"/>
                <a:sym typeface="Nunito"/>
              </a:defRPr>
            </a:lvl4pPr>
            <a:lvl5pPr lvl="4" rtl="0">
              <a:spcBef>
                <a:spcPts val="0"/>
              </a:spcBef>
              <a:spcAft>
                <a:spcPts val="0"/>
              </a:spcAft>
              <a:buNone/>
              <a:defRPr b="1">
                <a:solidFill>
                  <a:schemeClr val="accent3"/>
                </a:solidFill>
                <a:latin typeface="Nunito"/>
                <a:ea typeface="Nunito"/>
                <a:cs typeface="Nunito"/>
                <a:sym typeface="Nunito"/>
              </a:defRPr>
            </a:lvl5pPr>
            <a:lvl6pPr lvl="5" rtl="0">
              <a:spcBef>
                <a:spcPts val="0"/>
              </a:spcBef>
              <a:spcAft>
                <a:spcPts val="0"/>
              </a:spcAft>
              <a:buNone/>
              <a:defRPr b="1">
                <a:solidFill>
                  <a:schemeClr val="accent3"/>
                </a:solidFill>
                <a:latin typeface="Nunito"/>
                <a:ea typeface="Nunito"/>
                <a:cs typeface="Nunito"/>
                <a:sym typeface="Nunito"/>
              </a:defRPr>
            </a:lvl6pPr>
            <a:lvl7pPr lvl="6" rtl="0">
              <a:spcBef>
                <a:spcPts val="0"/>
              </a:spcBef>
              <a:spcAft>
                <a:spcPts val="0"/>
              </a:spcAft>
              <a:buNone/>
              <a:defRPr b="1">
                <a:solidFill>
                  <a:schemeClr val="accent3"/>
                </a:solidFill>
                <a:latin typeface="Nunito"/>
                <a:ea typeface="Nunito"/>
                <a:cs typeface="Nunito"/>
                <a:sym typeface="Nunito"/>
              </a:defRPr>
            </a:lvl7pPr>
            <a:lvl8pPr lvl="7" rtl="0">
              <a:spcBef>
                <a:spcPts val="0"/>
              </a:spcBef>
              <a:spcAft>
                <a:spcPts val="0"/>
              </a:spcAft>
              <a:buNone/>
              <a:defRPr b="1">
                <a:solidFill>
                  <a:schemeClr val="accent3"/>
                </a:solidFill>
                <a:latin typeface="Nunito"/>
                <a:ea typeface="Nunito"/>
                <a:cs typeface="Nunito"/>
                <a:sym typeface="Nunito"/>
              </a:defRPr>
            </a:lvl8pPr>
            <a:lvl9pPr lvl="8" rtl="0">
              <a:spcBef>
                <a:spcPts val="0"/>
              </a:spcBef>
              <a:spcAft>
                <a:spcPts val="0"/>
              </a:spcAft>
              <a:buNone/>
              <a:defRPr b="1">
                <a:solidFill>
                  <a:schemeClr val="accent3"/>
                </a:solidFill>
                <a:latin typeface="Nunito"/>
                <a:ea typeface="Nunito"/>
                <a:cs typeface="Nunito"/>
                <a:sym typeface="Nunito"/>
              </a:defRPr>
            </a:lvl9pPr>
          </a:lstStyle>
          <a:p/>
        </p:txBody>
      </p:sp>
      <p:sp>
        <p:nvSpPr>
          <p:cNvPr id="368" name="Google Shape;368;p26"/>
          <p:cNvSpPr txBox="1"/>
          <p:nvPr>
            <p:ph idx="4" type="subTitle"/>
          </p:nvPr>
        </p:nvSpPr>
        <p:spPr>
          <a:xfrm>
            <a:off x="4919472" y="1609344"/>
            <a:ext cx="3492900" cy="3026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200">
                <a:solidFill>
                  <a:schemeClr val="dk2"/>
                </a:solidFill>
                <a:latin typeface="Nunito"/>
                <a:ea typeface="Nunito"/>
                <a:cs typeface="Nunito"/>
                <a:sym typeface="Nunito"/>
              </a:defRPr>
            </a:lvl1pPr>
            <a:lvl2pPr lvl="1" rtl="0">
              <a:spcBef>
                <a:spcPts val="0"/>
              </a:spcBef>
              <a:spcAft>
                <a:spcPts val="0"/>
              </a:spcAft>
              <a:buNone/>
              <a:defRPr sz="1200">
                <a:solidFill>
                  <a:schemeClr val="dk2"/>
                </a:solidFill>
                <a:latin typeface="Nunito"/>
                <a:ea typeface="Nunito"/>
                <a:cs typeface="Nunito"/>
                <a:sym typeface="Nunito"/>
              </a:defRPr>
            </a:lvl2pPr>
            <a:lvl3pPr lvl="2" rtl="0">
              <a:spcBef>
                <a:spcPts val="0"/>
              </a:spcBef>
              <a:spcAft>
                <a:spcPts val="0"/>
              </a:spcAft>
              <a:buNone/>
              <a:defRPr sz="1200">
                <a:solidFill>
                  <a:schemeClr val="dk2"/>
                </a:solidFill>
                <a:latin typeface="Nunito"/>
                <a:ea typeface="Nunito"/>
                <a:cs typeface="Nunito"/>
                <a:sym typeface="Nunito"/>
              </a:defRPr>
            </a:lvl3pPr>
            <a:lvl4pPr lvl="3" rtl="0">
              <a:spcBef>
                <a:spcPts val="0"/>
              </a:spcBef>
              <a:spcAft>
                <a:spcPts val="0"/>
              </a:spcAft>
              <a:buNone/>
              <a:defRPr sz="1200">
                <a:solidFill>
                  <a:schemeClr val="dk2"/>
                </a:solidFill>
                <a:latin typeface="Nunito"/>
                <a:ea typeface="Nunito"/>
                <a:cs typeface="Nunito"/>
                <a:sym typeface="Nunito"/>
              </a:defRPr>
            </a:lvl4pPr>
            <a:lvl5pPr lvl="4" rtl="0">
              <a:spcBef>
                <a:spcPts val="0"/>
              </a:spcBef>
              <a:spcAft>
                <a:spcPts val="0"/>
              </a:spcAft>
              <a:buNone/>
              <a:defRPr sz="1200">
                <a:solidFill>
                  <a:schemeClr val="dk2"/>
                </a:solidFill>
                <a:latin typeface="Nunito"/>
                <a:ea typeface="Nunito"/>
                <a:cs typeface="Nunito"/>
                <a:sym typeface="Nunito"/>
              </a:defRPr>
            </a:lvl5pPr>
            <a:lvl6pPr lvl="5" rtl="0">
              <a:spcBef>
                <a:spcPts val="0"/>
              </a:spcBef>
              <a:spcAft>
                <a:spcPts val="0"/>
              </a:spcAft>
              <a:buNone/>
              <a:defRPr sz="1200">
                <a:solidFill>
                  <a:schemeClr val="dk2"/>
                </a:solidFill>
                <a:latin typeface="Nunito"/>
                <a:ea typeface="Nunito"/>
                <a:cs typeface="Nunito"/>
                <a:sym typeface="Nunito"/>
              </a:defRPr>
            </a:lvl6pPr>
            <a:lvl7pPr lvl="6" rtl="0">
              <a:spcBef>
                <a:spcPts val="0"/>
              </a:spcBef>
              <a:spcAft>
                <a:spcPts val="0"/>
              </a:spcAft>
              <a:buNone/>
              <a:defRPr sz="1200">
                <a:solidFill>
                  <a:schemeClr val="dk2"/>
                </a:solidFill>
                <a:latin typeface="Nunito"/>
                <a:ea typeface="Nunito"/>
                <a:cs typeface="Nunito"/>
                <a:sym typeface="Nunito"/>
              </a:defRPr>
            </a:lvl7pPr>
            <a:lvl8pPr lvl="7" rtl="0">
              <a:spcBef>
                <a:spcPts val="0"/>
              </a:spcBef>
              <a:spcAft>
                <a:spcPts val="0"/>
              </a:spcAft>
              <a:buNone/>
              <a:defRPr sz="1200">
                <a:solidFill>
                  <a:schemeClr val="dk2"/>
                </a:solidFill>
                <a:latin typeface="Nunito"/>
                <a:ea typeface="Nunito"/>
                <a:cs typeface="Nunito"/>
                <a:sym typeface="Nunito"/>
              </a:defRPr>
            </a:lvl8pPr>
            <a:lvl9pPr lvl="8" rtl="0">
              <a:spcBef>
                <a:spcPts val="0"/>
              </a:spcBef>
              <a:spcAft>
                <a:spcPts val="0"/>
              </a:spcAft>
              <a:buNone/>
              <a:defRPr sz="1200">
                <a:solidFill>
                  <a:schemeClr val="dk2"/>
                </a:solidFill>
                <a:latin typeface="Nunito"/>
                <a:ea typeface="Nunito"/>
                <a:cs typeface="Nunito"/>
                <a:sym typeface="Nunito"/>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of text">
  <p:cSld name="CUSTOM_2">
    <p:bg>
      <p:bgPr>
        <a:solidFill>
          <a:schemeClr val="accent6"/>
        </a:solidFill>
      </p:bgPr>
    </p:bg>
    <p:spTree>
      <p:nvGrpSpPr>
        <p:cNvPr id="369" name="Shape 369"/>
        <p:cNvGrpSpPr/>
        <p:nvPr/>
      </p:nvGrpSpPr>
      <p:grpSpPr>
        <a:xfrm>
          <a:off x="0" y="0"/>
          <a:ext cx="0" cy="0"/>
          <a:chOff x="0" y="0"/>
          <a:chExt cx="0" cy="0"/>
        </a:xfrm>
      </p:grpSpPr>
      <p:sp>
        <p:nvSpPr>
          <p:cNvPr id="370" name="Google Shape;370;p27"/>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7"/>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7"/>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7"/>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7"/>
          <p:cNvSpPr/>
          <p:nvPr/>
        </p:nvSpPr>
        <p:spPr>
          <a:xfrm>
            <a:off x="8718552" y="276510"/>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7"/>
          <p:cNvSpPr/>
          <p:nvPr/>
        </p:nvSpPr>
        <p:spPr>
          <a:xfrm>
            <a:off x="-13710" y="1044872"/>
            <a:ext cx="3337" cy="57908"/>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7"/>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7"/>
          <p:cNvSpPr/>
          <p:nvPr/>
        </p:nvSpPr>
        <p:spPr>
          <a:xfrm>
            <a:off x="416456" y="4310890"/>
            <a:ext cx="95734" cy="91695"/>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7"/>
          <p:cNvSpPr/>
          <p:nvPr/>
        </p:nvSpPr>
        <p:spPr>
          <a:xfrm rot="10800000">
            <a:off x="-6841" y="2675884"/>
            <a:ext cx="747651" cy="1170972"/>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7"/>
          <p:cNvSpPr/>
          <p:nvPr/>
        </p:nvSpPr>
        <p:spPr>
          <a:xfrm rot="10800000">
            <a:off x="-6841" y="2922321"/>
            <a:ext cx="624069" cy="1181571"/>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7"/>
          <p:cNvSpPr/>
          <p:nvPr/>
        </p:nvSpPr>
        <p:spPr>
          <a:xfrm rot="5400000">
            <a:off x="8820291" y="3372230"/>
            <a:ext cx="250564" cy="201409"/>
          </a:xfrm>
          <a:custGeom>
            <a:rect b="b" l="l" r="r" t="t"/>
            <a:pathLst>
              <a:path extrusionOk="0" h="6271" w="7810">
                <a:moveTo>
                  <a:pt x="3540" y="1"/>
                </a:moveTo>
                <a:cubicBezTo>
                  <a:pt x="3370" y="1"/>
                  <a:pt x="3198" y="20"/>
                  <a:pt x="3024" y="61"/>
                </a:cubicBezTo>
                <a:cubicBezTo>
                  <a:pt x="2755" y="123"/>
                  <a:pt x="2465" y="248"/>
                  <a:pt x="2175" y="434"/>
                </a:cubicBezTo>
                <a:cubicBezTo>
                  <a:pt x="725" y="1408"/>
                  <a:pt x="0" y="2961"/>
                  <a:pt x="1119" y="4494"/>
                </a:cubicBezTo>
                <a:cubicBezTo>
                  <a:pt x="1772" y="5436"/>
                  <a:pt x="2568" y="6270"/>
                  <a:pt x="3738" y="6270"/>
                </a:cubicBezTo>
                <a:cubicBezTo>
                  <a:pt x="3829" y="6270"/>
                  <a:pt x="3923" y="6265"/>
                  <a:pt x="4019" y="6255"/>
                </a:cubicBezTo>
                <a:cubicBezTo>
                  <a:pt x="5075" y="6130"/>
                  <a:pt x="6649" y="5136"/>
                  <a:pt x="7229" y="4121"/>
                </a:cubicBezTo>
                <a:cubicBezTo>
                  <a:pt x="7809" y="3065"/>
                  <a:pt x="7229" y="2505"/>
                  <a:pt x="6484" y="1718"/>
                </a:cubicBezTo>
                <a:cubicBezTo>
                  <a:pt x="5658" y="821"/>
                  <a:pt x="4645" y="1"/>
                  <a:pt x="354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7"/>
          <p:cNvSpPr/>
          <p:nvPr/>
        </p:nvSpPr>
        <p:spPr>
          <a:xfrm rot="5400000">
            <a:off x="8589182" y="3641375"/>
            <a:ext cx="177384" cy="164088"/>
          </a:xfrm>
          <a:custGeom>
            <a:rect b="b" l="l" r="r" t="t"/>
            <a:pathLst>
              <a:path extrusionOk="0" h="5109" w="5529">
                <a:moveTo>
                  <a:pt x="2709" y="0"/>
                </a:moveTo>
                <a:cubicBezTo>
                  <a:pt x="2647" y="0"/>
                  <a:pt x="2587" y="4"/>
                  <a:pt x="2528" y="11"/>
                </a:cubicBezTo>
                <a:cubicBezTo>
                  <a:pt x="2300" y="52"/>
                  <a:pt x="2093" y="94"/>
                  <a:pt x="1906" y="177"/>
                </a:cubicBezTo>
                <a:cubicBezTo>
                  <a:pt x="374" y="839"/>
                  <a:pt x="1" y="3014"/>
                  <a:pt x="1161" y="4216"/>
                </a:cubicBezTo>
                <a:cubicBezTo>
                  <a:pt x="1709" y="4764"/>
                  <a:pt x="2092" y="5108"/>
                  <a:pt x="2586" y="5108"/>
                </a:cubicBezTo>
                <a:cubicBezTo>
                  <a:pt x="2895" y="5108"/>
                  <a:pt x="3247" y="4974"/>
                  <a:pt x="3708" y="4671"/>
                </a:cubicBezTo>
                <a:cubicBezTo>
                  <a:pt x="4516" y="4133"/>
                  <a:pt x="5407" y="3408"/>
                  <a:pt x="5469" y="2476"/>
                </a:cubicBezTo>
                <a:cubicBezTo>
                  <a:pt x="5528" y="1275"/>
                  <a:pt x="3886" y="0"/>
                  <a:pt x="270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7"/>
          <p:cNvSpPr/>
          <p:nvPr/>
        </p:nvSpPr>
        <p:spPr>
          <a:xfrm rot="5400000">
            <a:off x="8576538" y="3247727"/>
            <a:ext cx="197404" cy="96834"/>
          </a:xfrm>
          <a:custGeom>
            <a:rect b="b" l="l" r="r" t="t"/>
            <a:pathLst>
              <a:path extrusionOk="0" h="3015" w="6153">
                <a:moveTo>
                  <a:pt x="1368" y="0"/>
                </a:moveTo>
                <a:cubicBezTo>
                  <a:pt x="1" y="311"/>
                  <a:pt x="788" y="1637"/>
                  <a:pt x="1430" y="2196"/>
                </a:cubicBezTo>
                <a:cubicBezTo>
                  <a:pt x="1956" y="2647"/>
                  <a:pt x="2483" y="3015"/>
                  <a:pt x="3041" y="3015"/>
                </a:cubicBezTo>
                <a:cubicBezTo>
                  <a:pt x="3406" y="3015"/>
                  <a:pt x="3784" y="2858"/>
                  <a:pt x="4185" y="2465"/>
                </a:cubicBezTo>
                <a:cubicBezTo>
                  <a:pt x="6153" y="539"/>
                  <a:pt x="3004" y="145"/>
                  <a:pt x="13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7"/>
          <p:cNvSpPr/>
          <p:nvPr/>
        </p:nvSpPr>
        <p:spPr>
          <a:xfrm rot="5400000">
            <a:off x="8389207" y="3925276"/>
            <a:ext cx="156980" cy="99596"/>
          </a:xfrm>
          <a:custGeom>
            <a:rect b="b" l="l" r="r" t="t"/>
            <a:pathLst>
              <a:path extrusionOk="0" h="3101" w="4893">
                <a:moveTo>
                  <a:pt x="1399" y="1"/>
                </a:moveTo>
                <a:cubicBezTo>
                  <a:pt x="1368" y="1"/>
                  <a:pt x="1336" y="1"/>
                  <a:pt x="1305" y="3"/>
                </a:cubicBezTo>
                <a:cubicBezTo>
                  <a:pt x="352" y="790"/>
                  <a:pt x="0" y="1018"/>
                  <a:pt x="476" y="2198"/>
                </a:cubicBezTo>
                <a:cubicBezTo>
                  <a:pt x="753" y="2861"/>
                  <a:pt x="1222" y="3101"/>
                  <a:pt x="1805" y="3101"/>
                </a:cubicBezTo>
                <a:cubicBezTo>
                  <a:pt x="2097" y="3101"/>
                  <a:pt x="2417" y="3041"/>
                  <a:pt x="2755" y="2944"/>
                </a:cubicBezTo>
                <a:cubicBezTo>
                  <a:pt x="4893" y="2313"/>
                  <a:pt x="3208" y="1"/>
                  <a:pt x="13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7"/>
          <p:cNvSpPr/>
          <p:nvPr/>
        </p:nvSpPr>
        <p:spPr>
          <a:xfrm rot="5400000">
            <a:off x="8839509" y="3867999"/>
            <a:ext cx="96376" cy="87071"/>
          </a:xfrm>
          <a:custGeom>
            <a:rect b="b" l="l" r="r" t="t"/>
            <a:pathLst>
              <a:path extrusionOk="0" h="2711" w="3004">
                <a:moveTo>
                  <a:pt x="1782" y="1"/>
                </a:moveTo>
                <a:cubicBezTo>
                  <a:pt x="829" y="332"/>
                  <a:pt x="0" y="1057"/>
                  <a:pt x="642" y="1989"/>
                </a:cubicBezTo>
                <a:cubicBezTo>
                  <a:pt x="918" y="2374"/>
                  <a:pt x="1339" y="2711"/>
                  <a:pt x="1835" y="2711"/>
                </a:cubicBezTo>
                <a:cubicBezTo>
                  <a:pt x="1899" y="2711"/>
                  <a:pt x="1964" y="2705"/>
                  <a:pt x="2030" y="2693"/>
                </a:cubicBezTo>
                <a:cubicBezTo>
                  <a:pt x="3004" y="2507"/>
                  <a:pt x="2880" y="249"/>
                  <a:pt x="2051" y="146"/>
                </a:cubicBezTo>
                <a:lnTo>
                  <a:pt x="1782"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7"/>
          <p:cNvSpPr txBox="1"/>
          <p:nvPr>
            <p:ph type="title"/>
          </p:nvPr>
        </p:nvSpPr>
        <p:spPr>
          <a:xfrm>
            <a:off x="1481328" y="301752"/>
            <a:ext cx="6172200" cy="14814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86" name="Google Shape;386;p27"/>
          <p:cNvSpPr txBox="1"/>
          <p:nvPr>
            <p:ph idx="1" type="subTitle"/>
          </p:nvPr>
        </p:nvSpPr>
        <p:spPr>
          <a:xfrm>
            <a:off x="1097280" y="2578608"/>
            <a:ext cx="1847100" cy="4023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800">
                <a:solidFill>
                  <a:schemeClr val="accent3"/>
                </a:solidFill>
                <a:latin typeface="Nunito"/>
                <a:ea typeface="Nunito"/>
                <a:cs typeface="Nunito"/>
                <a:sym typeface="Nunito"/>
              </a:defRPr>
            </a:lvl1pPr>
            <a:lvl2pPr lvl="1" rtl="0" algn="ctr">
              <a:spcBef>
                <a:spcPts val="0"/>
              </a:spcBef>
              <a:spcAft>
                <a:spcPts val="0"/>
              </a:spcAft>
              <a:buNone/>
              <a:defRPr b="1" sz="1800">
                <a:solidFill>
                  <a:schemeClr val="accent3"/>
                </a:solidFill>
                <a:latin typeface="Nunito"/>
                <a:ea typeface="Nunito"/>
                <a:cs typeface="Nunito"/>
                <a:sym typeface="Nunito"/>
              </a:defRPr>
            </a:lvl2pPr>
            <a:lvl3pPr lvl="2" rtl="0" algn="ctr">
              <a:spcBef>
                <a:spcPts val="0"/>
              </a:spcBef>
              <a:spcAft>
                <a:spcPts val="0"/>
              </a:spcAft>
              <a:buNone/>
              <a:defRPr b="1" sz="1800">
                <a:solidFill>
                  <a:schemeClr val="accent3"/>
                </a:solidFill>
                <a:latin typeface="Nunito"/>
                <a:ea typeface="Nunito"/>
                <a:cs typeface="Nunito"/>
                <a:sym typeface="Nunito"/>
              </a:defRPr>
            </a:lvl3pPr>
            <a:lvl4pPr lvl="3" rtl="0" algn="ctr">
              <a:spcBef>
                <a:spcPts val="0"/>
              </a:spcBef>
              <a:spcAft>
                <a:spcPts val="0"/>
              </a:spcAft>
              <a:buNone/>
              <a:defRPr b="1" sz="1800">
                <a:solidFill>
                  <a:schemeClr val="accent3"/>
                </a:solidFill>
                <a:latin typeface="Nunito"/>
                <a:ea typeface="Nunito"/>
                <a:cs typeface="Nunito"/>
                <a:sym typeface="Nunito"/>
              </a:defRPr>
            </a:lvl4pPr>
            <a:lvl5pPr lvl="4" rtl="0" algn="ctr">
              <a:spcBef>
                <a:spcPts val="0"/>
              </a:spcBef>
              <a:spcAft>
                <a:spcPts val="0"/>
              </a:spcAft>
              <a:buNone/>
              <a:defRPr b="1" sz="1800">
                <a:solidFill>
                  <a:schemeClr val="accent3"/>
                </a:solidFill>
                <a:latin typeface="Nunito"/>
                <a:ea typeface="Nunito"/>
                <a:cs typeface="Nunito"/>
                <a:sym typeface="Nunito"/>
              </a:defRPr>
            </a:lvl5pPr>
            <a:lvl6pPr lvl="5" rtl="0" algn="ctr">
              <a:spcBef>
                <a:spcPts val="0"/>
              </a:spcBef>
              <a:spcAft>
                <a:spcPts val="0"/>
              </a:spcAft>
              <a:buNone/>
              <a:defRPr b="1" sz="1800">
                <a:solidFill>
                  <a:schemeClr val="accent3"/>
                </a:solidFill>
                <a:latin typeface="Nunito"/>
                <a:ea typeface="Nunito"/>
                <a:cs typeface="Nunito"/>
                <a:sym typeface="Nunito"/>
              </a:defRPr>
            </a:lvl6pPr>
            <a:lvl7pPr lvl="6" rtl="0" algn="ctr">
              <a:spcBef>
                <a:spcPts val="0"/>
              </a:spcBef>
              <a:spcAft>
                <a:spcPts val="0"/>
              </a:spcAft>
              <a:buNone/>
              <a:defRPr b="1" sz="1800">
                <a:solidFill>
                  <a:schemeClr val="accent3"/>
                </a:solidFill>
                <a:latin typeface="Nunito"/>
                <a:ea typeface="Nunito"/>
                <a:cs typeface="Nunito"/>
                <a:sym typeface="Nunito"/>
              </a:defRPr>
            </a:lvl7pPr>
            <a:lvl8pPr lvl="7" rtl="0" algn="ctr">
              <a:spcBef>
                <a:spcPts val="0"/>
              </a:spcBef>
              <a:spcAft>
                <a:spcPts val="0"/>
              </a:spcAft>
              <a:buNone/>
              <a:defRPr b="1" sz="1800">
                <a:solidFill>
                  <a:schemeClr val="accent3"/>
                </a:solidFill>
                <a:latin typeface="Nunito"/>
                <a:ea typeface="Nunito"/>
                <a:cs typeface="Nunito"/>
                <a:sym typeface="Nunito"/>
              </a:defRPr>
            </a:lvl8pPr>
            <a:lvl9pPr lvl="8" rtl="0" algn="ctr">
              <a:spcBef>
                <a:spcPts val="0"/>
              </a:spcBef>
              <a:spcAft>
                <a:spcPts val="0"/>
              </a:spcAft>
              <a:buNone/>
              <a:defRPr b="1" sz="1800">
                <a:solidFill>
                  <a:schemeClr val="accent3"/>
                </a:solidFill>
                <a:latin typeface="Nunito"/>
                <a:ea typeface="Nunito"/>
                <a:cs typeface="Nunito"/>
                <a:sym typeface="Nunito"/>
              </a:defRPr>
            </a:lvl9pPr>
          </a:lstStyle>
          <a:p/>
        </p:txBody>
      </p:sp>
      <p:sp>
        <p:nvSpPr>
          <p:cNvPr id="387" name="Google Shape;387;p27"/>
          <p:cNvSpPr txBox="1"/>
          <p:nvPr>
            <p:ph idx="2" type="subTitle"/>
          </p:nvPr>
        </p:nvSpPr>
        <p:spPr>
          <a:xfrm>
            <a:off x="1097280" y="2953512"/>
            <a:ext cx="1847100" cy="941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
        <p:nvSpPr>
          <p:cNvPr id="388" name="Google Shape;388;p27"/>
          <p:cNvSpPr txBox="1"/>
          <p:nvPr>
            <p:ph idx="3" type="subTitle"/>
          </p:nvPr>
        </p:nvSpPr>
        <p:spPr>
          <a:xfrm>
            <a:off x="3685032" y="2578608"/>
            <a:ext cx="1847100" cy="4023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b="1" sz="1800">
                <a:solidFill>
                  <a:schemeClr val="accent3"/>
                </a:solidFill>
                <a:latin typeface="Nunito"/>
                <a:ea typeface="Nunito"/>
                <a:cs typeface="Nunito"/>
                <a:sym typeface="Nunito"/>
              </a:defRPr>
            </a:lvl1pPr>
            <a:lvl2pPr lvl="1" rtl="0" algn="ctr">
              <a:spcBef>
                <a:spcPts val="0"/>
              </a:spcBef>
              <a:spcAft>
                <a:spcPts val="0"/>
              </a:spcAft>
              <a:buNone/>
              <a:defRPr b="1" sz="1800">
                <a:solidFill>
                  <a:schemeClr val="accent3"/>
                </a:solidFill>
                <a:latin typeface="Nunito"/>
                <a:ea typeface="Nunito"/>
                <a:cs typeface="Nunito"/>
                <a:sym typeface="Nunito"/>
              </a:defRPr>
            </a:lvl2pPr>
            <a:lvl3pPr lvl="2" rtl="0" algn="ctr">
              <a:spcBef>
                <a:spcPts val="0"/>
              </a:spcBef>
              <a:spcAft>
                <a:spcPts val="0"/>
              </a:spcAft>
              <a:buNone/>
              <a:defRPr b="1" sz="1800">
                <a:solidFill>
                  <a:schemeClr val="accent3"/>
                </a:solidFill>
                <a:latin typeface="Nunito"/>
                <a:ea typeface="Nunito"/>
                <a:cs typeface="Nunito"/>
                <a:sym typeface="Nunito"/>
              </a:defRPr>
            </a:lvl3pPr>
            <a:lvl4pPr lvl="3" rtl="0" algn="ctr">
              <a:spcBef>
                <a:spcPts val="0"/>
              </a:spcBef>
              <a:spcAft>
                <a:spcPts val="0"/>
              </a:spcAft>
              <a:buNone/>
              <a:defRPr b="1" sz="1800">
                <a:solidFill>
                  <a:schemeClr val="accent3"/>
                </a:solidFill>
                <a:latin typeface="Nunito"/>
                <a:ea typeface="Nunito"/>
                <a:cs typeface="Nunito"/>
                <a:sym typeface="Nunito"/>
              </a:defRPr>
            </a:lvl4pPr>
            <a:lvl5pPr lvl="4" rtl="0" algn="ctr">
              <a:spcBef>
                <a:spcPts val="0"/>
              </a:spcBef>
              <a:spcAft>
                <a:spcPts val="0"/>
              </a:spcAft>
              <a:buNone/>
              <a:defRPr b="1" sz="1800">
                <a:solidFill>
                  <a:schemeClr val="accent3"/>
                </a:solidFill>
                <a:latin typeface="Nunito"/>
                <a:ea typeface="Nunito"/>
                <a:cs typeface="Nunito"/>
                <a:sym typeface="Nunito"/>
              </a:defRPr>
            </a:lvl5pPr>
            <a:lvl6pPr lvl="5" rtl="0" algn="ctr">
              <a:spcBef>
                <a:spcPts val="0"/>
              </a:spcBef>
              <a:spcAft>
                <a:spcPts val="0"/>
              </a:spcAft>
              <a:buNone/>
              <a:defRPr b="1" sz="1800">
                <a:solidFill>
                  <a:schemeClr val="accent3"/>
                </a:solidFill>
                <a:latin typeface="Nunito"/>
                <a:ea typeface="Nunito"/>
                <a:cs typeface="Nunito"/>
                <a:sym typeface="Nunito"/>
              </a:defRPr>
            </a:lvl6pPr>
            <a:lvl7pPr lvl="6" rtl="0" algn="ctr">
              <a:spcBef>
                <a:spcPts val="0"/>
              </a:spcBef>
              <a:spcAft>
                <a:spcPts val="0"/>
              </a:spcAft>
              <a:buNone/>
              <a:defRPr b="1" sz="1800">
                <a:solidFill>
                  <a:schemeClr val="accent3"/>
                </a:solidFill>
                <a:latin typeface="Nunito"/>
                <a:ea typeface="Nunito"/>
                <a:cs typeface="Nunito"/>
                <a:sym typeface="Nunito"/>
              </a:defRPr>
            </a:lvl7pPr>
            <a:lvl8pPr lvl="7" rtl="0" algn="ctr">
              <a:spcBef>
                <a:spcPts val="0"/>
              </a:spcBef>
              <a:spcAft>
                <a:spcPts val="0"/>
              </a:spcAft>
              <a:buNone/>
              <a:defRPr b="1" sz="1800">
                <a:solidFill>
                  <a:schemeClr val="accent3"/>
                </a:solidFill>
                <a:latin typeface="Nunito"/>
                <a:ea typeface="Nunito"/>
                <a:cs typeface="Nunito"/>
                <a:sym typeface="Nunito"/>
              </a:defRPr>
            </a:lvl8pPr>
            <a:lvl9pPr lvl="8" rtl="0" algn="ctr">
              <a:spcBef>
                <a:spcPts val="0"/>
              </a:spcBef>
              <a:spcAft>
                <a:spcPts val="0"/>
              </a:spcAft>
              <a:buNone/>
              <a:defRPr b="1" sz="1800">
                <a:solidFill>
                  <a:schemeClr val="accent3"/>
                </a:solidFill>
                <a:latin typeface="Nunito"/>
                <a:ea typeface="Nunito"/>
                <a:cs typeface="Nunito"/>
                <a:sym typeface="Nunito"/>
              </a:defRPr>
            </a:lvl9pPr>
          </a:lstStyle>
          <a:p/>
        </p:txBody>
      </p:sp>
      <p:sp>
        <p:nvSpPr>
          <p:cNvPr id="389" name="Google Shape;389;p27"/>
          <p:cNvSpPr txBox="1"/>
          <p:nvPr>
            <p:ph idx="4" type="subTitle"/>
          </p:nvPr>
        </p:nvSpPr>
        <p:spPr>
          <a:xfrm>
            <a:off x="3685032" y="2953512"/>
            <a:ext cx="1847100" cy="941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
        <p:nvSpPr>
          <p:cNvPr id="390" name="Google Shape;390;p27"/>
          <p:cNvSpPr txBox="1"/>
          <p:nvPr>
            <p:ph idx="5" type="subTitle"/>
          </p:nvPr>
        </p:nvSpPr>
        <p:spPr>
          <a:xfrm>
            <a:off x="6190488" y="2578608"/>
            <a:ext cx="1847100" cy="4023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800">
                <a:solidFill>
                  <a:schemeClr val="accent3"/>
                </a:solidFill>
                <a:latin typeface="Nunito"/>
                <a:ea typeface="Nunito"/>
                <a:cs typeface="Nunito"/>
                <a:sym typeface="Nunito"/>
              </a:defRPr>
            </a:lvl1pPr>
            <a:lvl2pPr lvl="1" rtl="0" algn="ctr">
              <a:spcBef>
                <a:spcPts val="0"/>
              </a:spcBef>
              <a:spcAft>
                <a:spcPts val="0"/>
              </a:spcAft>
              <a:buNone/>
              <a:defRPr b="1" sz="1800">
                <a:solidFill>
                  <a:schemeClr val="accent3"/>
                </a:solidFill>
                <a:latin typeface="Nunito"/>
                <a:ea typeface="Nunito"/>
                <a:cs typeface="Nunito"/>
                <a:sym typeface="Nunito"/>
              </a:defRPr>
            </a:lvl2pPr>
            <a:lvl3pPr lvl="2" rtl="0" algn="ctr">
              <a:spcBef>
                <a:spcPts val="0"/>
              </a:spcBef>
              <a:spcAft>
                <a:spcPts val="0"/>
              </a:spcAft>
              <a:buNone/>
              <a:defRPr b="1" sz="1800">
                <a:solidFill>
                  <a:schemeClr val="accent3"/>
                </a:solidFill>
                <a:latin typeface="Nunito"/>
                <a:ea typeface="Nunito"/>
                <a:cs typeface="Nunito"/>
                <a:sym typeface="Nunito"/>
              </a:defRPr>
            </a:lvl3pPr>
            <a:lvl4pPr lvl="3" rtl="0" algn="ctr">
              <a:spcBef>
                <a:spcPts val="0"/>
              </a:spcBef>
              <a:spcAft>
                <a:spcPts val="0"/>
              </a:spcAft>
              <a:buNone/>
              <a:defRPr b="1" sz="1800">
                <a:solidFill>
                  <a:schemeClr val="accent3"/>
                </a:solidFill>
                <a:latin typeface="Nunito"/>
                <a:ea typeface="Nunito"/>
                <a:cs typeface="Nunito"/>
                <a:sym typeface="Nunito"/>
              </a:defRPr>
            </a:lvl4pPr>
            <a:lvl5pPr lvl="4" rtl="0" algn="ctr">
              <a:spcBef>
                <a:spcPts val="0"/>
              </a:spcBef>
              <a:spcAft>
                <a:spcPts val="0"/>
              </a:spcAft>
              <a:buNone/>
              <a:defRPr b="1" sz="1800">
                <a:solidFill>
                  <a:schemeClr val="accent3"/>
                </a:solidFill>
                <a:latin typeface="Nunito"/>
                <a:ea typeface="Nunito"/>
                <a:cs typeface="Nunito"/>
                <a:sym typeface="Nunito"/>
              </a:defRPr>
            </a:lvl5pPr>
            <a:lvl6pPr lvl="5" rtl="0" algn="ctr">
              <a:spcBef>
                <a:spcPts val="0"/>
              </a:spcBef>
              <a:spcAft>
                <a:spcPts val="0"/>
              </a:spcAft>
              <a:buNone/>
              <a:defRPr b="1" sz="1800">
                <a:solidFill>
                  <a:schemeClr val="accent3"/>
                </a:solidFill>
                <a:latin typeface="Nunito"/>
                <a:ea typeface="Nunito"/>
                <a:cs typeface="Nunito"/>
                <a:sym typeface="Nunito"/>
              </a:defRPr>
            </a:lvl6pPr>
            <a:lvl7pPr lvl="6" rtl="0" algn="ctr">
              <a:spcBef>
                <a:spcPts val="0"/>
              </a:spcBef>
              <a:spcAft>
                <a:spcPts val="0"/>
              </a:spcAft>
              <a:buNone/>
              <a:defRPr b="1" sz="1800">
                <a:solidFill>
                  <a:schemeClr val="accent3"/>
                </a:solidFill>
                <a:latin typeface="Nunito"/>
                <a:ea typeface="Nunito"/>
                <a:cs typeface="Nunito"/>
                <a:sym typeface="Nunito"/>
              </a:defRPr>
            </a:lvl7pPr>
            <a:lvl8pPr lvl="7" rtl="0" algn="ctr">
              <a:spcBef>
                <a:spcPts val="0"/>
              </a:spcBef>
              <a:spcAft>
                <a:spcPts val="0"/>
              </a:spcAft>
              <a:buNone/>
              <a:defRPr b="1" sz="1800">
                <a:solidFill>
                  <a:schemeClr val="accent3"/>
                </a:solidFill>
                <a:latin typeface="Nunito"/>
                <a:ea typeface="Nunito"/>
                <a:cs typeface="Nunito"/>
                <a:sym typeface="Nunito"/>
              </a:defRPr>
            </a:lvl8pPr>
            <a:lvl9pPr lvl="8" rtl="0" algn="ctr">
              <a:spcBef>
                <a:spcPts val="0"/>
              </a:spcBef>
              <a:spcAft>
                <a:spcPts val="0"/>
              </a:spcAft>
              <a:buNone/>
              <a:defRPr b="1" sz="1800">
                <a:solidFill>
                  <a:schemeClr val="accent3"/>
                </a:solidFill>
                <a:latin typeface="Nunito"/>
                <a:ea typeface="Nunito"/>
                <a:cs typeface="Nunito"/>
                <a:sym typeface="Nunito"/>
              </a:defRPr>
            </a:lvl9pPr>
          </a:lstStyle>
          <a:p/>
        </p:txBody>
      </p:sp>
      <p:sp>
        <p:nvSpPr>
          <p:cNvPr id="391" name="Google Shape;391;p27"/>
          <p:cNvSpPr txBox="1"/>
          <p:nvPr>
            <p:ph idx="6" type="subTitle"/>
          </p:nvPr>
        </p:nvSpPr>
        <p:spPr>
          <a:xfrm>
            <a:off x="6190488" y="2953512"/>
            <a:ext cx="1847100" cy="941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
        <p:nvSpPr>
          <p:cNvPr id="392" name="Google Shape;392;p27"/>
          <p:cNvSpPr/>
          <p:nvPr/>
        </p:nvSpPr>
        <p:spPr>
          <a:xfrm rot="9900129">
            <a:off x="3362051" y="4682884"/>
            <a:ext cx="250567" cy="201405"/>
          </a:xfrm>
          <a:custGeom>
            <a:rect b="b" l="l" r="r" t="t"/>
            <a:pathLst>
              <a:path extrusionOk="0" h="6271" w="7810">
                <a:moveTo>
                  <a:pt x="3540" y="1"/>
                </a:moveTo>
                <a:cubicBezTo>
                  <a:pt x="3370" y="1"/>
                  <a:pt x="3198" y="20"/>
                  <a:pt x="3024" y="61"/>
                </a:cubicBezTo>
                <a:cubicBezTo>
                  <a:pt x="2755" y="123"/>
                  <a:pt x="2465" y="248"/>
                  <a:pt x="2175" y="434"/>
                </a:cubicBezTo>
                <a:cubicBezTo>
                  <a:pt x="725" y="1408"/>
                  <a:pt x="0" y="2961"/>
                  <a:pt x="1119" y="4494"/>
                </a:cubicBezTo>
                <a:cubicBezTo>
                  <a:pt x="1772" y="5436"/>
                  <a:pt x="2568" y="6270"/>
                  <a:pt x="3738" y="6270"/>
                </a:cubicBezTo>
                <a:cubicBezTo>
                  <a:pt x="3829" y="6270"/>
                  <a:pt x="3923" y="6265"/>
                  <a:pt x="4019" y="6255"/>
                </a:cubicBezTo>
                <a:cubicBezTo>
                  <a:pt x="5075" y="6130"/>
                  <a:pt x="6649" y="5136"/>
                  <a:pt x="7229" y="4121"/>
                </a:cubicBezTo>
                <a:cubicBezTo>
                  <a:pt x="7809" y="3065"/>
                  <a:pt x="7229" y="2505"/>
                  <a:pt x="6484" y="1718"/>
                </a:cubicBezTo>
                <a:cubicBezTo>
                  <a:pt x="5658" y="821"/>
                  <a:pt x="4645" y="1"/>
                  <a:pt x="354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7"/>
          <p:cNvSpPr/>
          <p:nvPr/>
        </p:nvSpPr>
        <p:spPr>
          <a:xfrm rot="9900129">
            <a:off x="3087407" y="4507797"/>
            <a:ext cx="177386" cy="164085"/>
          </a:xfrm>
          <a:custGeom>
            <a:rect b="b" l="l" r="r" t="t"/>
            <a:pathLst>
              <a:path extrusionOk="0" h="5109" w="5529">
                <a:moveTo>
                  <a:pt x="2709" y="0"/>
                </a:moveTo>
                <a:cubicBezTo>
                  <a:pt x="2647" y="0"/>
                  <a:pt x="2587" y="4"/>
                  <a:pt x="2528" y="11"/>
                </a:cubicBezTo>
                <a:cubicBezTo>
                  <a:pt x="2300" y="52"/>
                  <a:pt x="2093" y="94"/>
                  <a:pt x="1906" y="177"/>
                </a:cubicBezTo>
                <a:cubicBezTo>
                  <a:pt x="374" y="839"/>
                  <a:pt x="1" y="3014"/>
                  <a:pt x="1161" y="4216"/>
                </a:cubicBezTo>
                <a:cubicBezTo>
                  <a:pt x="1709" y="4764"/>
                  <a:pt x="2092" y="5108"/>
                  <a:pt x="2586" y="5108"/>
                </a:cubicBezTo>
                <a:cubicBezTo>
                  <a:pt x="2895" y="5108"/>
                  <a:pt x="3247" y="4974"/>
                  <a:pt x="3708" y="4671"/>
                </a:cubicBezTo>
                <a:cubicBezTo>
                  <a:pt x="4516" y="4133"/>
                  <a:pt x="5407" y="3408"/>
                  <a:pt x="5469" y="2476"/>
                </a:cubicBezTo>
                <a:cubicBezTo>
                  <a:pt x="5528" y="1275"/>
                  <a:pt x="3886" y="0"/>
                  <a:pt x="270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7"/>
          <p:cNvSpPr/>
          <p:nvPr/>
        </p:nvSpPr>
        <p:spPr>
          <a:xfrm rot="9900129">
            <a:off x="3489431" y="4428292"/>
            <a:ext cx="197406" cy="96832"/>
          </a:xfrm>
          <a:custGeom>
            <a:rect b="b" l="l" r="r" t="t"/>
            <a:pathLst>
              <a:path extrusionOk="0" h="3015" w="6153">
                <a:moveTo>
                  <a:pt x="1368" y="0"/>
                </a:moveTo>
                <a:cubicBezTo>
                  <a:pt x="1" y="311"/>
                  <a:pt x="788" y="1637"/>
                  <a:pt x="1430" y="2196"/>
                </a:cubicBezTo>
                <a:cubicBezTo>
                  <a:pt x="1956" y="2647"/>
                  <a:pt x="2483" y="3015"/>
                  <a:pt x="3041" y="3015"/>
                </a:cubicBezTo>
                <a:cubicBezTo>
                  <a:pt x="3406" y="3015"/>
                  <a:pt x="3784" y="2858"/>
                  <a:pt x="4185" y="2465"/>
                </a:cubicBezTo>
                <a:cubicBezTo>
                  <a:pt x="6153" y="539"/>
                  <a:pt x="3004" y="145"/>
                  <a:pt x="136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7"/>
          <p:cNvSpPr/>
          <p:nvPr/>
        </p:nvSpPr>
        <p:spPr>
          <a:xfrm rot="9900129">
            <a:off x="2800132" y="4402160"/>
            <a:ext cx="156982" cy="99594"/>
          </a:xfrm>
          <a:custGeom>
            <a:rect b="b" l="l" r="r" t="t"/>
            <a:pathLst>
              <a:path extrusionOk="0" h="3101" w="4893">
                <a:moveTo>
                  <a:pt x="1399" y="1"/>
                </a:moveTo>
                <a:cubicBezTo>
                  <a:pt x="1368" y="1"/>
                  <a:pt x="1336" y="1"/>
                  <a:pt x="1305" y="3"/>
                </a:cubicBezTo>
                <a:cubicBezTo>
                  <a:pt x="352" y="790"/>
                  <a:pt x="0" y="1018"/>
                  <a:pt x="476" y="2198"/>
                </a:cubicBezTo>
                <a:cubicBezTo>
                  <a:pt x="753" y="2861"/>
                  <a:pt x="1222" y="3101"/>
                  <a:pt x="1805" y="3101"/>
                </a:cubicBezTo>
                <a:cubicBezTo>
                  <a:pt x="2097" y="3101"/>
                  <a:pt x="2417" y="3041"/>
                  <a:pt x="2755" y="2944"/>
                </a:cubicBezTo>
                <a:cubicBezTo>
                  <a:pt x="4893" y="2313"/>
                  <a:pt x="3208" y="1"/>
                  <a:pt x="139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7"/>
          <p:cNvSpPr/>
          <p:nvPr/>
        </p:nvSpPr>
        <p:spPr>
          <a:xfrm rot="9900129">
            <a:off x="3000513" y="4797668"/>
            <a:ext cx="96377" cy="87069"/>
          </a:xfrm>
          <a:custGeom>
            <a:rect b="b" l="l" r="r" t="t"/>
            <a:pathLst>
              <a:path extrusionOk="0" h="2711" w="3004">
                <a:moveTo>
                  <a:pt x="1782" y="1"/>
                </a:moveTo>
                <a:cubicBezTo>
                  <a:pt x="829" y="332"/>
                  <a:pt x="0" y="1057"/>
                  <a:pt x="642" y="1989"/>
                </a:cubicBezTo>
                <a:cubicBezTo>
                  <a:pt x="918" y="2374"/>
                  <a:pt x="1339" y="2711"/>
                  <a:pt x="1835" y="2711"/>
                </a:cubicBezTo>
                <a:cubicBezTo>
                  <a:pt x="1899" y="2711"/>
                  <a:pt x="1964" y="2705"/>
                  <a:pt x="2030" y="2693"/>
                </a:cubicBezTo>
                <a:cubicBezTo>
                  <a:pt x="3004" y="2507"/>
                  <a:pt x="2880" y="249"/>
                  <a:pt x="2051" y="146"/>
                </a:cubicBezTo>
                <a:lnTo>
                  <a:pt x="1782"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7"/>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7"/>
          <p:cNvSpPr/>
          <p:nvPr/>
        </p:nvSpPr>
        <p:spPr>
          <a:xfrm rot="-5400000">
            <a:off x="7729180" y="1170851"/>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x columns of text">
  <p:cSld name="CUSTOM_3">
    <p:bg>
      <p:bgPr>
        <a:solidFill>
          <a:schemeClr val="accent1"/>
        </a:solidFill>
      </p:bgPr>
    </p:bg>
    <p:spTree>
      <p:nvGrpSpPr>
        <p:cNvPr id="399" name="Shape 399"/>
        <p:cNvGrpSpPr/>
        <p:nvPr/>
      </p:nvGrpSpPr>
      <p:grpSpPr>
        <a:xfrm>
          <a:off x="0" y="0"/>
          <a:ext cx="0" cy="0"/>
          <a:chOff x="0" y="0"/>
          <a:chExt cx="0" cy="0"/>
        </a:xfrm>
      </p:grpSpPr>
      <p:sp>
        <p:nvSpPr>
          <p:cNvPr id="400" name="Google Shape;400;p28"/>
          <p:cNvSpPr txBox="1"/>
          <p:nvPr>
            <p:ph type="title"/>
          </p:nvPr>
        </p:nvSpPr>
        <p:spPr>
          <a:xfrm>
            <a:off x="1481328" y="457200"/>
            <a:ext cx="6190500" cy="1353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400"/>
              <a:buNone/>
              <a:defRPr/>
            </a:lvl1pPr>
            <a:lvl2pPr lvl="1" rtl="0" algn="ctr">
              <a:spcBef>
                <a:spcPts val="0"/>
              </a:spcBef>
              <a:spcAft>
                <a:spcPts val="0"/>
              </a:spcAft>
              <a:buSzPts val="4400"/>
              <a:buNone/>
              <a:defRPr/>
            </a:lvl2pPr>
            <a:lvl3pPr lvl="2" rtl="0" algn="ctr">
              <a:spcBef>
                <a:spcPts val="0"/>
              </a:spcBef>
              <a:spcAft>
                <a:spcPts val="0"/>
              </a:spcAft>
              <a:buSzPts val="4400"/>
              <a:buNone/>
              <a:defRPr/>
            </a:lvl3pPr>
            <a:lvl4pPr lvl="3" rtl="0" algn="ctr">
              <a:spcBef>
                <a:spcPts val="0"/>
              </a:spcBef>
              <a:spcAft>
                <a:spcPts val="0"/>
              </a:spcAft>
              <a:buSzPts val="4400"/>
              <a:buNone/>
              <a:defRPr/>
            </a:lvl4pPr>
            <a:lvl5pPr lvl="4" rtl="0" algn="ctr">
              <a:spcBef>
                <a:spcPts val="0"/>
              </a:spcBef>
              <a:spcAft>
                <a:spcPts val="0"/>
              </a:spcAft>
              <a:buSzPts val="4400"/>
              <a:buNone/>
              <a:defRPr/>
            </a:lvl5pPr>
            <a:lvl6pPr lvl="5" rtl="0" algn="ctr">
              <a:spcBef>
                <a:spcPts val="0"/>
              </a:spcBef>
              <a:spcAft>
                <a:spcPts val="0"/>
              </a:spcAft>
              <a:buSzPts val="4400"/>
              <a:buNone/>
              <a:defRPr/>
            </a:lvl6pPr>
            <a:lvl7pPr lvl="6" rtl="0" algn="ctr">
              <a:spcBef>
                <a:spcPts val="0"/>
              </a:spcBef>
              <a:spcAft>
                <a:spcPts val="0"/>
              </a:spcAft>
              <a:buSzPts val="4400"/>
              <a:buNone/>
              <a:defRPr/>
            </a:lvl7pPr>
            <a:lvl8pPr lvl="7" rtl="0" algn="ctr">
              <a:spcBef>
                <a:spcPts val="0"/>
              </a:spcBef>
              <a:spcAft>
                <a:spcPts val="0"/>
              </a:spcAft>
              <a:buSzPts val="4400"/>
              <a:buNone/>
              <a:defRPr/>
            </a:lvl8pPr>
            <a:lvl9pPr lvl="8" rtl="0" algn="ctr">
              <a:spcBef>
                <a:spcPts val="0"/>
              </a:spcBef>
              <a:spcAft>
                <a:spcPts val="0"/>
              </a:spcAft>
              <a:buSzPts val="4400"/>
              <a:buNone/>
              <a:defRPr/>
            </a:lvl9pPr>
          </a:lstStyle>
          <a:p/>
        </p:txBody>
      </p:sp>
      <p:sp>
        <p:nvSpPr>
          <p:cNvPr id="401" name="Google Shape;401;p28"/>
          <p:cNvSpPr/>
          <p:nvPr/>
        </p:nvSpPr>
        <p:spPr>
          <a:xfrm>
            <a:off x="0" y="4172812"/>
            <a:ext cx="819313" cy="970677"/>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8"/>
          <p:cNvSpPr/>
          <p:nvPr/>
        </p:nvSpPr>
        <p:spPr>
          <a:xfrm>
            <a:off x="-2" y="185404"/>
            <a:ext cx="1025437" cy="1611956"/>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8"/>
          <p:cNvSpPr/>
          <p:nvPr/>
        </p:nvSpPr>
        <p:spPr>
          <a:xfrm>
            <a:off x="8172266" y="348082"/>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8"/>
          <p:cNvSpPr/>
          <p:nvPr/>
        </p:nvSpPr>
        <p:spPr>
          <a:xfrm>
            <a:off x="489616" y="369979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8"/>
          <p:cNvSpPr/>
          <p:nvPr/>
        </p:nvSpPr>
        <p:spPr>
          <a:xfrm>
            <a:off x="8587099" y="1325774"/>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8"/>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8"/>
          <p:cNvSpPr/>
          <p:nvPr/>
        </p:nvSpPr>
        <p:spPr>
          <a:xfrm>
            <a:off x="1169424" y="4616868"/>
            <a:ext cx="205809" cy="217938"/>
          </a:xfrm>
          <a:custGeom>
            <a:rect b="b" l="l" r="r" t="t"/>
            <a:pathLst>
              <a:path extrusionOk="0" h="6801" w="6422">
                <a:moveTo>
                  <a:pt x="3816" y="1"/>
                </a:moveTo>
                <a:cubicBezTo>
                  <a:pt x="3309" y="1"/>
                  <a:pt x="2838" y="338"/>
                  <a:pt x="2258" y="733"/>
                </a:cubicBezTo>
                <a:cubicBezTo>
                  <a:pt x="1119" y="1521"/>
                  <a:pt x="0" y="2577"/>
                  <a:pt x="104" y="3903"/>
                </a:cubicBezTo>
                <a:cubicBezTo>
                  <a:pt x="124" y="4193"/>
                  <a:pt x="207" y="4483"/>
                  <a:pt x="352" y="4793"/>
                </a:cubicBezTo>
                <a:cubicBezTo>
                  <a:pt x="888" y="5973"/>
                  <a:pt x="1809" y="6801"/>
                  <a:pt x="2939" y="6801"/>
                </a:cubicBezTo>
                <a:cubicBezTo>
                  <a:pt x="3338" y="6801"/>
                  <a:pt x="3762" y="6698"/>
                  <a:pt x="4205" y="6471"/>
                </a:cubicBezTo>
                <a:cubicBezTo>
                  <a:pt x="5303" y="5933"/>
                  <a:pt x="6318" y="5208"/>
                  <a:pt x="6380" y="3882"/>
                </a:cubicBezTo>
                <a:cubicBezTo>
                  <a:pt x="6421" y="2805"/>
                  <a:pt x="5676" y="1106"/>
                  <a:pt x="4744" y="381"/>
                </a:cubicBezTo>
                <a:cubicBezTo>
                  <a:pt x="4405" y="110"/>
                  <a:pt x="4105" y="1"/>
                  <a:pt x="381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8"/>
          <p:cNvSpPr/>
          <p:nvPr/>
        </p:nvSpPr>
        <p:spPr>
          <a:xfrm>
            <a:off x="1546774" y="4834790"/>
            <a:ext cx="119537" cy="130615"/>
          </a:xfrm>
          <a:custGeom>
            <a:rect b="b" l="l" r="r" t="t"/>
            <a:pathLst>
              <a:path extrusionOk="0" h="4076" w="3730">
                <a:moveTo>
                  <a:pt x="1798" y="1"/>
                </a:moveTo>
                <a:cubicBezTo>
                  <a:pt x="864" y="1"/>
                  <a:pt x="311" y="2004"/>
                  <a:pt x="1" y="3196"/>
                </a:cubicBezTo>
                <a:cubicBezTo>
                  <a:pt x="49" y="3850"/>
                  <a:pt x="387" y="4075"/>
                  <a:pt x="800" y="4075"/>
                </a:cubicBezTo>
                <a:cubicBezTo>
                  <a:pt x="1276" y="4075"/>
                  <a:pt x="1853" y="3775"/>
                  <a:pt x="2197" y="3486"/>
                </a:cubicBezTo>
                <a:cubicBezTo>
                  <a:pt x="3067" y="2740"/>
                  <a:pt x="3729" y="1933"/>
                  <a:pt x="2880" y="793"/>
                </a:cubicBezTo>
                <a:cubicBezTo>
                  <a:pt x="2472" y="229"/>
                  <a:pt x="2114" y="1"/>
                  <a:pt x="17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8"/>
          <p:cNvSpPr/>
          <p:nvPr/>
        </p:nvSpPr>
        <p:spPr>
          <a:xfrm>
            <a:off x="7968438" y="3"/>
            <a:ext cx="1034376" cy="1135386"/>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0" name="Google Shape;410;p28"/>
          <p:cNvGrpSpPr/>
          <p:nvPr/>
        </p:nvGrpSpPr>
        <p:grpSpPr>
          <a:xfrm>
            <a:off x="141137" y="2237636"/>
            <a:ext cx="509835" cy="466288"/>
            <a:chOff x="5177300" y="2314950"/>
            <a:chExt cx="341575" cy="312400"/>
          </a:xfrm>
        </p:grpSpPr>
        <p:sp>
          <p:nvSpPr>
            <p:cNvPr id="411" name="Google Shape;411;p28"/>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8"/>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8"/>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8"/>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8"/>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6" name="Google Shape;416;p28"/>
          <p:cNvGrpSpPr/>
          <p:nvPr/>
        </p:nvGrpSpPr>
        <p:grpSpPr>
          <a:xfrm>
            <a:off x="8409940" y="3536482"/>
            <a:ext cx="603631" cy="552105"/>
            <a:chOff x="5177300" y="2314950"/>
            <a:chExt cx="341575" cy="312400"/>
          </a:xfrm>
        </p:grpSpPr>
        <p:sp>
          <p:nvSpPr>
            <p:cNvPr id="417" name="Google Shape;417;p28"/>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8"/>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8"/>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8"/>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8"/>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2" name="Google Shape;422;p28"/>
          <p:cNvSpPr txBox="1"/>
          <p:nvPr>
            <p:ph idx="1" type="subTitle"/>
          </p:nvPr>
        </p:nvSpPr>
        <p:spPr>
          <a:xfrm>
            <a:off x="969264" y="2350008"/>
            <a:ext cx="2197500" cy="3291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600">
                <a:solidFill>
                  <a:schemeClr val="accent3"/>
                </a:solidFill>
                <a:latin typeface="Nunito"/>
                <a:ea typeface="Nunito"/>
                <a:cs typeface="Nunito"/>
                <a:sym typeface="Nunito"/>
              </a:defRPr>
            </a:lvl1pPr>
            <a:lvl2pPr lvl="1" rtl="0" algn="ctr">
              <a:spcBef>
                <a:spcPts val="0"/>
              </a:spcBef>
              <a:spcAft>
                <a:spcPts val="0"/>
              </a:spcAft>
              <a:buNone/>
              <a:defRPr b="1" sz="1600">
                <a:solidFill>
                  <a:schemeClr val="accent3"/>
                </a:solidFill>
                <a:latin typeface="Nunito"/>
                <a:ea typeface="Nunito"/>
                <a:cs typeface="Nunito"/>
                <a:sym typeface="Nunito"/>
              </a:defRPr>
            </a:lvl2pPr>
            <a:lvl3pPr lvl="2" rtl="0" algn="ctr">
              <a:spcBef>
                <a:spcPts val="0"/>
              </a:spcBef>
              <a:spcAft>
                <a:spcPts val="0"/>
              </a:spcAft>
              <a:buNone/>
              <a:defRPr b="1" sz="1600">
                <a:solidFill>
                  <a:schemeClr val="accent3"/>
                </a:solidFill>
                <a:latin typeface="Nunito"/>
                <a:ea typeface="Nunito"/>
                <a:cs typeface="Nunito"/>
                <a:sym typeface="Nunito"/>
              </a:defRPr>
            </a:lvl3pPr>
            <a:lvl4pPr lvl="3" rtl="0" algn="ctr">
              <a:spcBef>
                <a:spcPts val="0"/>
              </a:spcBef>
              <a:spcAft>
                <a:spcPts val="0"/>
              </a:spcAft>
              <a:buNone/>
              <a:defRPr b="1" sz="1600">
                <a:solidFill>
                  <a:schemeClr val="accent3"/>
                </a:solidFill>
                <a:latin typeface="Nunito"/>
                <a:ea typeface="Nunito"/>
                <a:cs typeface="Nunito"/>
                <a:sym typeface="Nunito"/>
              </a:defRPr>
            </a:lvl4pPr>
            <a:lvl5pPr lvl="4" rtl="0" algn="ctr">
              <a:spcBef>
                <a:spcPts val="0"/>
              </a:spcBef>
              <a:spcAft>
                <a:spcPts val="0"/>
              </a:spcAft>
              <a:buNone/>
              <a:defRPr b="1" sz="1600">
                <a:solidFill>
                  <a:schemeClr val="accent3"/>
                </a:solidFill>
                <a:latin typeface="Nunito"/>
                <a:ea typeface="Nunito"/>
                <a:cs typeface="Nunito"/>
                <a:sym typeface="Nunito"/>
              </a:defRPr>
            </a:lvl5pPr>
            <a:lvl6pPr lvl="5" rtl="0" algn="ctr">
              <a:spcBef>
                <a:spcPts val="0"/>
              </a:spcBef>
              <a:spcAft>
                <a:spcPts val="0"/>
              </a:spcAft>
              <a:buNone/>
              <a:defRPr b="1" sz="1600">
                <a:solidFill>
                  <a:schemeClr val="accent3"/>
                </a:solidFill>
                <a:latin typeface="Nunito"/>
                <a:ea typeface="Nunito"/>
                <a:cs typeface="Nunito"/>
                <a:sym typeface="Nunito"/>
              </a:defRPr>
            </a:lvl6pPr>
            <a:lvl7pPr lvl="6" rtl="0" algn="ctr">
              <a:spcBef>
                <a:spcPts val="0"/>
              </a:spcBef>
              <a:spcAft>
                <a:spcPts val="0"/>
              </a:spcAft>
              <a:buNone/>
              <a:defRPr b="1" sz="1600">
                <a:solidFill>
                  <a:schemeClr val="accent3"/>
                </a:solidFill>
                <a:latin typeface="Nunito"/>
                <a:ea typeface="Nunito"/>
                <a:cs typeface="Nunito"/>
                <a:sym typeface="Nunito"/>
              </a:defRPr>
            </a:lvl7pPr>
            <a:lvl8pPr lvl="7" rtl="0" algn="ctr">
              <a:spcBef>
                <a:spcPts val="0"/>
              </a:spcBef>
              <a:spcAft>
                <a:spcPts val="0"/>
              </a:spcAft>
              <a:buNone/>
              <a:defRPr b="1" sz="1600">
                <a:solidFill>
                  <a:schemeClr val="accent3"/>
                </a:solidFill>
                <a:latin typeface="Nunito"/>
                <a:ea typeface="Nunito"/>
                <a:cs typeface="Nunito"/>
                <a:sym typeface="Nunito"/>
              </a:defRPr>
            </a:lvl8pPr>
            <a:lvl9pPr lvl="8" rtl="0" algn="ctr">
              <a:spcBef>
                <a:spcPts val="0"/>
              </a:spcBef>
              <a:spcAft>
                <a:spcPts val="0"/>
              </a:spcAft>
              <a:buNone/>
              <a:defRPr b="1" sz="1600">
                <a:solidFill>
                  <a:schemeClr val="accent3"/>
                </a:solidFill>
                <a:latin typeface="Nunito"/>
                <a:ea typeface="Nunito"/>
                <a:cs typeface="Nunito"/>
                <a:sym typeface="Nunito"/>
              </a:defRPr>
            </a:lvl9pPr>
          </a:lstStyle>
          <a:p/>
        </p:txBody>
      </p:sp>
      <p:sp>
        <p:nvSpPr>
          <p:cNvPr id="423" name="Google Shape;423;p28"/>
          <p:cNvSpPr txBox="1"/>
          <p:nvPr>
            <p:ph idx="2" type="subTitle"/>
          </p:nvPr>
        </p:nvSpPr>
        <p:spPr>
          <a:xfrm>
            <a:off x="969264" y="2706624"/>
            <a:ext cx="21975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a:solidFill>
                  <a:schemeClr val="dk2"/>
                </a:solidFill>
                <a:latin typeface="Nunito"/>
                <a:ea typeface="Nunito"/>
                <a:cs typeface="Nunito"/>
                <a:sym typeface="Nunito"/>
              </a:defRPr>
            </a:lvl1pPr>
            <a:lvl2pPr lvl="1" rtl="0" algn="ctr">
              <a:spcBef>
                <a:spcPts val="0"/>
              </a:spcBef>
              <a:spcAft>
                <a:spcPts val="0"/>
              </a:spcAft>
              <a:buNone/>
              <a:defRPr>
                <a:solidFill>
                  <a:schemeClr val="dk2"/>
                </a:solidFill>
                <a:latin typeface="Nunito"/>
                <a:ea typeface="Nunito"/>
                <a:cs typeface="Nunito"/>
                <a:sym typeface="Nunito"/>
              </a:defRPr>
            </a:lvl2pPr>
            <a:lvl3pPr lvl="2" rtl="0" algn="ctr">
              <a:spcBef>
                <a:spcPts val="0"/>
              </a:spcBef>
              <a:spcAft>
                <a:spcPts val="0"/>
              </a:spcAft>
              <a:buNone/>
              <a:defRPr>
                <a:solidFill>
                  <a:schemeClr val="dk2"/>
                </a:solidFill>
                <a:latin typeface="Nunito"/>
                <a:ea typeface="Nunito"/>
                <a:cs typeface="Nunito"/>
                <a:sym typeface="Nunito"/>
              </a:defRPr>
            </a:lvl3pPr>
            <a:lvl4pPr lvl="3" rtl="0" algn="ctr">
              <a:spcBef>
                <a:spcPts val="0"/>
              </a:spcBef>
              <a:spcAft>
                <a:spcPts val="0"/>
              </a:spcAft>
              <a:buNone/>
              <a:defRPr>
                <a:solidFill>
                  <a:schemeClr val="dk2"/>
                </a:solidFill>
                <a:latin typeface="Nunito"/>
                <a:ea typeface="Nunito"/>
                <a:cs typeface="Nunito"/>
                <a:sym typeface="Nunito"/>
              </a:defRPr>
            </a:lvl4pPr>
            <a:lvl5pPr lvl="4" rtl="0" algn="ctr">
              <a:spcBef>
                <a:spcPts val="0"/>
              </a:spcBef>
              <a:spcAft>
                <a:spcPts val="0"/>
              </a:spcAft>
              <a:buNone/>
              <a:defRPr>
                <a:solidFill>
                  <a:schemeClr val="dk2"/>
                </a:solidFill>
                <a:latin typeface="Nunito"/>
                <a:ea typeface="Nunito"/>
                <a:cs typeface="Nunito"/>
                <a:sym typeface="Nunito"/>
              </a:defRPr>
            </a:lvl5pPr>
            <a:lvl6pPr lvl="5" rtl="0" algn="ctr">
              <a:spcBef>
                <a:spcPts val="0"/>
              </a:spcBef>
              <a:spcAft>
                <a:spcPts val="0"/>
              </a:spcAft>
              <a:buNone/>
              <a:defRPr>
                <a:solidFill>
                  <a:schemeClr val="dk2"/>
                </a:solidFill>
                <a:latin typeface="Nunito"/>
                <a:ea typeface="Nunito"/>
                <a:cs typeface="Nunito"/>
                <a:sym typeface="Nunito"/>
              </a:defRPr>
            </a:lvl6pPr>
            <a:lvl7pPr lvl="6" rtl="0" algn="ctr">
              <a:spcBef>
                <a:spcPts val="0"/>
              </a:spcBef>
              <a:spcAft>
                <a:spcPts val="0"/>
              </a:spcAft>
              <a:buNone/>
              <a:defRPr>
                <a:solidFill>
                  <a:schemeClr val="dk2"/>
                </a:solidFill>
                <a:latin typeface="Nunito"/>
                <a:ea typeface="Nunito"/>
                <a:cs typeface="Nunito"/>
                <a:sym typeface="Nunito"/>
              </a:defRPr>
            </a:lvl7pPr>
            <a:lvl8pPr lvl="7" rtl="0" algn="ctr">
              <a:spcBef>
                <a:spcPts val="0"/>
              </a:spcBef>
              <a:spcAft>
                <a:spcPts val="0"/>
              </a:spcAft>
              <a:buNone/>
              <a:defRPr>
                <a:solidFill>
                  <a:schemeClr val="dk2"/>
                </a:solidFill>
                <a:latin typeface="Nunito"/>
                <a:ea typeface="Nunito"/>
                <a:cs typeface="Nunito"/>
                <a:sym typeface="Nunito"/>
              </a:defRPr>
            </a:lvl8pPr>
            <a:lvl9pPr lvl="8" rtl="0" algn="ctr">
              <a:spcBef>
                <a:spcPts val="0"/>
              </a:spcBef>
              <a:spcAft>
                <a:spcPts val="0"/>
              </a:spcAft>
              <a:buNone/>
              <a:defRPr>
                <a:solidFill>
                  <a:schemeClr val="dk2"/>
                </a:solidFill>
                <a:latin typeface="Nunito"/>
                <a:ea typeface="Nunito"/>
                <a:cs typeface="Nunito"/>
                <a:sym typeface="Nunito"/>
              </a:defRPr>
            </a:lvl9pPr>
          </a:lstStyle>
          <a:p/>
        </p:txBody>
      </p:sp>
      <p:sp>
        <p:nvSpPr>
          <p:cNvPr id="424" name="Google Shape;424;p28"/>
          <p:cNvSpPr txBox="1"/>
          <p:nvPr>
            <p:ph idx="3" type="subTitle"/>
          </p:nvPr>
        </p:nvSpPr>
        <p:spPr>
          <a:xfrm>
            <a:off x="3474720" y="2350008"/>
            <a:ext cx="2197500" cy="3291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b="1" sz="1600">
                <a:solidFill>
                  <a:schemeClr val="accent3"/>
                </a:solidFill>
                <a:latin typeface="Nunito"/>
                <a:ea typeface="Nunito"/>
                <a:cs typeface="Nunito"/>
                <a:sym typeface="Nunito"/>
              </a:defRPr>
            </a:lvl1pPr>
            <a:lvl2pPr lvl="1" rtl="0" algn="ctr">
              <a:spcBef>
                <a:spcPts val="0"/>
              </a:spcBef>
              <a:spcAft>
                <a:spcPts val="0"/>
              </a:spcAft>
              <a:buNone/>
              <a:defRPr b="1" sz="1600">
                <a:solidFill>
                  <a:schemeClr val="accent3"/>
                </a:solidFill>
                <a:latin typeface="Nunito"/>
                <a:ea typeface="Nunito"/>
                <a:cs typeface="Nunito"/>
                <a:sym typeface="Nunito"/>
              </a:defRPr>
            </a:lvl2pPr>
            <a:lvl3pPr lvl="2" rtl="0" algn="ctr">
              <a:spcBef>
                <a:spcPts val="0"/>
              </a:spcBef>
              <a:spcAft>
                <a:spcPts val="0"/>
              </a:spcAft>
              <a:buNone/>
              <a:defRPr b="1" sz="1600">
                <a:solidFill>
                  <a:schemeClr val="accent3"/>
                </a:solidFill>
                <a:latin typeface="Nunito"/>
                <a:ea typeface="Nunito"/>
                <a:cs typeface="Nunito"/>
                <a:sym typeface="Nunito"/>
              </a:defRPr>
            </a:lvl3pPr>
            <a:lvl4pPr lvl="3" rtl="0" algn="ctr">
              <a:spcBef>
                <a:spcPts val="0"/>
              </a:spcBef>
              <a:spcAft>
                <a:spcPts val="0"/>
              </a:spcAft>
              <a:buNone/>
              <a:defRPr b="1" sz="1600">
                <a:solidFill>
                  <a:schemeClr val="accent3"/>
                </a:solidFill>
                <a:latin typeface="Nunito"/>
                <a:ea typeface="Nunito"/>
                <a:cs typeface="Nunito"/>
                <a:sym typeface="Nunito"/>
              </a:defRPr>
            </a:lvl4pPr>
            <a:lvl5pPr lvl="4" rtl="0" algn="ctr">
              <a:spcBef>
                <a:spcPts val="0"/>
              </a:spcBef>
              <a:spcAft>
                <a:spcPts val="0"/>
              </a:spcAft>
              <a:buNone/>
              <a:defRPr b="1" sz="1600">
                <a:solidFill>
                  <a:schemeClr val="accent3"/>
                </a:solidFill>
                <a:latin typeface="Nunito"/>
                <a:ea typeface="Nunito"/>
                <a:cs typeface="Nunito"/>
                <a:sym typeface="Nunito"/>
              </a:defRPr>
            </a:lvl5pPr>
            <a:lvl6pPr lvl="5" rtl="0" algn="ctr">
              <a:spcBef>
                <a:spcPts val="0"/>
              </a:spcBef>
              <a:spcAft>
                <a:spcPts val="0"/>
              </a:spcAft>
              <a:buNone/>
              <a:defRPr b="1" sz="1600">
                <a:solidFill>
                  <a:schemeClr val="accent3"/>
                </a:solidFill>
                <a:latin typeface="Nunito"/>
                <a:ea typeface="Nunito"/>
                <a:cs typeface="Nunito"/>
                <a:sym typeface="Nunito"/>
              </a:defRPr>
            </a:lvl6pPr>
            <a:lvl7pPr lvl="6" rtl="0" algn="ctr">
              <a:spcBef>
                <a:spcPts val="0"/>
              </a:spcBef>
              <a:spcAft>
                <a:spcPts val="0"/>
              </a:spcAft>
              <a:buNone/>
              <a:defRPr b="1" sz="1600">
                <a:solidFill>
                  <a:schemeClr val="accent3"/>
                </a:solidFill>
                <a:latin typeface="Nunito"/>
                <a:ea typeface="Nunito"/>
                <a:cs typeface="Nunito"/>
                <a:sym typeface="Nunito"/>
              </a:defRPr>
            </a:lvl7pPr>
            <a:lvl8pPr lvl="7" rtl="0" algn="ctr">
              <a:spcBef>
                <a:spcPts val="0"/>
              </a:spcBef>
              <a:spcAft>
                <a:spcPts val="0"/>
              </a:spcAft>
              <a:buNone/>
              <a:defRPr b="1" sz="1600">
                <a:solidFill>
                  <a:schemeClr val="accent3"/>
                </a:solidFill>
                <a:latin typeface="Nunito"/>
                <a:ea typeface="Nunito"/>
                <a:cs typeface="Nunito"/>
                <a:sym typeface="Nunito"/>
              </a:defRPr>
            </a:lvl8pPr>
            <a:lvl9pPr lvl="8" rtl="0" algn="ctr">
              <a:spcBef>
                <a:spcPts val="0"/>
              </a:spcBef>
              <a:spcAft>
                <a:spcPts val="0"/>
              </a:spcAft>
              <a:buNone/>
              <a:defRPr b="1" sz="1600">
                <a:solidFill>
                  <a:schemeClr val="accent3"/>
                </a:solidFill>
                <a:latin typeface="Nunito"/>
                <a:ea typeface="Nunito"/>
                <a:cs typeface="Nunito"/>
                <a:sym typeface="Nunito"/>
              </a:defRPr>
            </a:lvl9pPr>
          </a:lstStyle>
          <a:p/>
        </p:txBody>
      </p:sp>
      <p:sp>
        <p:nvSpPr>
          <p:cNvPr id="425" name="Google Shape;425;p28"/>
          <p:cNvSpPr txBox="1"/>
          <p:nvPr>
            <p:ph idx="4" type="subTitle"/>
          </p:nvPr>
        </p:nvSpPr>
        <p:spPr>
          <a:xfrm>
            <a:off x="3474720" y="2706624"/>
            <a:ext cx="21975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a:solidFill>
                  <a:schemeClr val="dk2"/>
                </a:solidFill>
                <a:latin typeface="Nunito"/>
                <a:ea typeface="Nunito"/>
                <a:cs typeface="Nunito"/>
                <a:sym typeface="Nunito"/>
              </a:defRPr>
            </a:lvl1pPr>
            <a:lvl2pPr lvl="1" rtl="0" algn="ctr">
              <a:spcBef>
                <a:spcPts val="0"/>
              </a:spcBef>
              <a:spcAft>
                <a:spcPts val="0"/>
              </a:spcAft>
              <a:buNone/>
              <a:defRPr>
                <a:solidFill>
                  <a:schemeClr val="dk2"/>
                </a:solidFill>
                <a:latin typeface="Nunito"/>
                <a:ea typeface="Nunito"/>
                <a:cs typeface="Nunito"/>
                <a:sym typeface="Nunito"/>
              </a:defRPr>
            </a:lvl2pPr>
            <a:lvl3pPr lvl="2" rtl="0" algn="ctr">
              <a:spcBef>
                <a:spcPts val="0"/>
              </a:spcBef>
              <a:spcAft>
                <a:spcPts val="0"/>
              </a:spcAft>
              <a:buNone/>
              <a:defRPr>
                <a:solidFill>
                  <a:schemeClr val="dk2"/>
                </a:solidFill>
                <a:latin typeface="Nunito"/>
                <a:ea typeface="Nunito"/>
                <a:cs typeface="Nunito"/>
                <a:sym typeface="Nunito"/>
              </a:defRPr>
            </a:lvl3pPr>
            <a:lvl4pPr lvl="3" rtl="0" algn="ctr">
              <a:spcBef>
                <a:spcPts val="0"/>
              </a:spcBef>
              <a:spcAft>
                <a:spcPts val="0"/>
              </a:spcAft>
              <a:buNone/>
              <a:defRPr>
                <a:solidFill>
                  <a:schemeClr val="dk2"/>
                </a:solidFill>
                <a:latin typeface="Nunito"/>
                <a:ea typeface="Nunito"/>
                <a:cs typeface="Nunito"/>
                <a:sym typeface="Nunito"/>
              </a:defRPr>
            </a:lvl4pPr>
            <a:lvl5pPr lvl="4" rtl="0" algn="ctr">
              <a:spcBef>
                <a:spcPts val="0"/>
              </a:spcBef>
              <a:spcAft>
                <a:spcPts val="0"/>
              </a:spcAft>
              <a:buNone/>
              <a:defRPr>
                <a:solidFill>
                  <a:schemeClr val="dk2"/>
                </a:solidFill>
                <a:latin typeface="Nunito"/>
                <a:ea typeface="Nunito"/>
                <a:cs typeface="Nunito"/>
                <a:sym typeface="Nunito"/>
              </a:defRPr>
            </a:lvl5pPr>
            <a:lvl6pPr lvl="5" rtl="0" algn="ctr">
              <a:spcBef>
                <a:spcPts val="0"/>
              </a:spcBef>
              <a:spcAft>
                <a:spcPts val="0"/>
              </a:spcAft>
              <a:buNone/>
              <a:defRPr>
                <a:solidFill>
                  <a:schemeClr val="dk2"/>
                </a:solidFill>
                <a:latin typeface="Nunito"/>
                <a:ea typeface="Nunito"/>
                <a:cs typeface="Nunito"/>
                <a:sym typeface="Nunito"/>
              </a:defRPr>
            </a:lvl6pPr>
            <a:lvl7pPr lvl="6" rtl="0" algn="ctr">
              <a:spcBef>
                <a:spcPts val="0"/>
              </a:spcBef>
              <a:spcAft>
                <a:spcPts val="0"/>
              </a:spcAft>
              <a:buNone/>
              <a:defRPr>
                <a:solidFill>
                  <a:schemeClr val="dk2"/>
                </a:solidFill>
                <a:latin typeface="Nunito"/>
                <a:ea typeface="Nunito"/>
                <a:cs typeface="Nunito"/>
                <a:sym typeface="Nunito"/>
              </a:defRPr>
            </a:lvl7pPr>
            <a:lvl8pPr lvl="7" rtl="0" algn="ctr">
              <a:spcBef>
                <a:spcPts val="0"/>
              </a:spcBef>
              <a:spcAft>
                <a:spcPts val="0"/>
              </a:spcAft>
              <a:buNone/>
              <a:defRPr>
                <a:solidFill>
                  <a:schemeClr val="dk2"/>
                </a:solidFill>
                <a:latin typeface="Nunito"/>
                <a:ea typeface="Nunito"/>
                <a:cs typeface="Nunito"/>
                <a:sym typeface="Nunito"/>
              </a:defRPr>
            </a:lvl8pPr>
            <a:lvl9pPr lvl="8" rtl="0" algn="ctr">
              <a:spcBef>
                <a:spcPts val="0"/>
              </a:spcBef>
              <a:spcAft>
                <a:spcPts val="0"/>
              </a:spcAft>
              <a:buNone/>
              <a:defRPr>
                <a:solidFill>
                  <a:schemeClr val="dk2"/>
                </a:solidFill>
                <a:latin typeface="Nunito"/>
                <a:ea typeface="Nunito"/>
                <a:cs typeface="Nunito"/>
                <a:sym typeface="Nunito"/>
              </a:defRPr>
            </a:lvl9pPr>
          </a:lstStyle>
          <a:p/>
        </p:txBody>
      </p:sp>
      <p:sp>
        <p:nvSpPr>
          <p:cNvPr id="426" name="Google Shape;426;p28"/>
          <p:cNvSpPr txBox="1"/>
          <p:nvPr>
            <p:ph idx="5" type="subTitle"/>
          </p:nvPr>
        </p:nvSpPr>
        <p:spPr>
          <a:xfrm>
            <a:off x="5980176" y="2350008"/>
            <a:ext cx="2197500" cy="3291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600">
                <a:solidFill>
                  <a:schemeClr val="accent3"/>
                </a:solidFill>
                <a:latin typeface="Nunito"/>
                <a:ea typeface="Nunito"/>
                <a:cs typeface="Nunito"/>
                <a:sym typeface="Nunito"/>
              </a:defRPr>
            </a:lvl1pPr>
            <a:lvl2pPr lvl="1" rtl="0" algn="ctr">
              <a:spcBef>
                <a:spcPts val="0"/>
              </a:spcBef>
              <a:spcAft>
                <a:spcPts val="0"/>
              </a:spcAft>
              <a:buNone/>
              <a:defRPr b="1" sz="1600">
                <a:solidFill>
                  <a:schemeClr val="accent3"/>
                </a:solidFill>
                <a:latin typeface="Nunito"/>
                <a:ea typeface="Nunito"/>
                <a:cs typeface="Nunito"/>
                <a:sym typeface="Nunito"/>
              </a:defRPr>
            </a:lvl2pPr>
            <a:lvl3pPr lvl="2" rtl="0" algn="ctr">
              <a:spcBef>
                <a:spcPts val="0"/>
              </a:spcBef>
              <a:spcAft>
                <a:spcPts val="0"/>
              </a:spcAft>
              <a:buNone/>
              <a:defRPr b="1" sz="1600">
                <a:solidFill>
                  <a:schemeClr val="accent3"/>
                </a:solidFill>
                <a:latin typeface="Nunito"/>
                <a:ea typeface="Nunito"/>
                <a:cs typeface="Nunito"/>
                <a:sym typeface="Nunito"/>
              </a:defRPr>
            </a:lvl3pPr>
            <a:lvl4pPr lvl="3" rtl="0" algn="ctr">
              <a:spcBef>
                <a:spcPts val="0"/>
              </a:spcBef>
              <a:spcAft>
                <a:spcPts val="0"/>
              </a:spcAft>
              <a:buNone/>
              <a:defRPr b="1" sz="1600">
                <a:solidFill>
                  <a:schemeClr val="accent3"/>
                </a:solidFill>
                <a:latin typeface="Nunito"/>
                <a:ea typeface="Nunito"/>
                <a:cs typeface="Nunito"/>
                <a:sym typeface="Nunito"/>
              </a:defRPr>
            </a:lvl4pPr>
            <a:lvl5pPr lvl="4" rtl="0" algn="ctr">
              <a:spcBef>
                <a:spcPts val="0"/>
              </a:spcBef>
              <a:spcAft>
                <a:spcPts val="0"/>
              </a:spcAft>
              <a:buNone/>
              <a:defRPr b="1" sz="1600">
                <a:solidFill>
                  <a:schemeClr val="accent3"/>
                </a:solidFill>
                <a:latin typeface="Nunito"/>
                <a:ea typeface="Nunito"/>
                <a:cs typeface="Nunito"/>
                <a:sym typeface="Nunito"/>
              </a:defRPr>
            </a:lvl5pPr>
            <a:lvl6pPr lvl="5" rtl="0" algn="ctr">
              <a:spcBef>
                <a:spcPts val="0"/>
              </a:spcBef>
              <a:spcAft>
                <a:spcPts val="0"/>
              </a:spcAft>
              <a:buNone/>
              <a:defRPr b="1" sz="1600">
                <a:solidFill>
                  <a:schemeClr val="accent3"/>
                </a:solidFill>
                <a:latin typeface="Nunito"/>
                <a:ea typeface="Nunito"/>
                <a:cs typeface="Nunito"/>
                <a:sym typeface="Nunito"/>
              </a:defRPr>
            </a:lvl6pPr>
            <a:lvl7pPr lvl="6" rtl="0" algn="ctr">
              <a:spcBef>
                <a:spcPts val="0"/>
              </a:spcBef>
              <a:spcAft>
                <a:spcPts val="0"/>
              </a:spcAft>
              <a:buNone/>
              <a:defRPr b="1" sz="1600">
                <a:solidFill>
                  <a:schemeClr val="accent3"/>
                </a:solidFill>
                <a:latin typeface="Nunito"/>
                <a:ea typeface="Nunito"/>
                <a:cs typeface="Nunito"/>
                <a:sym typeface="Nunito"/>
              </a:defRPr>
            </a:lvl7pPr>
            <a:lvl8pPr lvl="7" rtl="0" algn="ctr">
              <a:spcBef>
                <a:spcPts val="0"/>
              </a:spcBef>
              <a:spcAft>
                <a:spcPts val="0"/>
              </a:spcAft>
              <a:buNone/>
              <a:defRPr b="1" sz="1600">
                <a:solidFill>
                  <a:schemeClr val="accent3"/>
                </a:solidFill>
                <a:latin typeface="Nunito"/>
                <a:ea typeface="Nunito"/>
                <a:cs typeface="Nunito"/>
                <a:sym typeface="Nunito"/>
              </a:defRPr>
            </a:lvl8pPr>
            <a:lvl9pPr lvl="8" rtl="0" algn="ctr">
              <a:spcBef>
                <a:spcPts val="0"/>
              </a:spcBef>
              <a:spcAft>
                <a:spcPts val="0"/>
              </a:spcAft>
              <a:buNone/>
              <a:defRPr b="1" sz="1600">
                <a:solidFill>
                  <a:schemeClr val="accent3"/>
                </a:solidFill>
                <a:latin typeface="Nunito"/>
                <a:ea typeface="Nunito"/>
                <a:cs typeface="Nunito"/>
                <a:sym typeface="Nunito"/>
              </a:defRPr>
            </a:lvl9pPr>
          </a:lstStyle>
          <a:p/>
        </p:txBody>
      </p:sp>
      <p:sp>
        <p:nvSpPr>
          <p:cNvPr id="427" name="Google Shape;427;p28"/>
          <p:cNvSpPr txBox="1"/>
          <p:nvPr>
            <p:ph idx="6" type="subTitle"/>
          </p:nvPr>
        </p:nvSpPr>
        <p:spPr>
          <a:xfrm>
            <a:off x="5980176" y="2706624"/>
            <a:ext cx="21975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a:solidFill>
                  <a:schemeClr val="dk2"/>
                </a:solidFill>
                <a:latin typeface="Nunito"/>
                <a:ea typeface="Nunito"/>
                <a:cs typeface="Nunito"/>
                <a:sym typeface="Nunito"/>
              </a:defRPr>
            </a:lvl1pPr>
            <a:lvl2pPr lvl="1" rtl="0" algn="ctr">
              <a:spcBef>
                <a:spcPts val="0"/>
              </a:spcBef>
              <a:spcAft>
                <a:spcPts val="0"/>
              </a:spcAft>
              <a:buNone/>
              <a:defRPr>
                <a:solidFill>
                  <a:schemeClr val="dk2"/>
                </a:solidFill>
                <a:latin typeface="Nunito"/>
                <a:ea typeface="Nunito"/>
                <a:cs typeface="Nunito"/>
                <a:sym typeface="Nunito"/>
              </a:defRPr>
            </a:lvl2pPr>
            <a:lvl3pPr lvl="2" rtl="0" algn="ctr">
              <a:spcBef>
                <a:spcPts val="0"/>
              </a:spcBef>
              <a:spcAft>
                <a:spcPts val="0"/>
              </a:spcAft>
              <a:buNone/>
              <a:defRPr>
                <a:solidFill>
                  <a:schemeClr val="dk2"/>
                </a:solidFill>
                <a:latin typeface="Nunito"/>
                <a:ea typeface="Nunito"/>
                <a:cs typeface="Nunito"/>
                <a:sym typeface="Nunito"/>
              </a:defRPr>
            </a:lvl3pPr>
            <a:lvl4pPr lvl="3" rtl="0" algn="ctr">
              <a:spcBef>
                <a:spcPts val="0"/>
              </a:spcBef>
              <a:spcAft>
                <a:spcPts val="0"/>
              </a:spcAft>
              <a:buNone/>
              <a:defRPr>
                <a:solidFill>
                  <a:schemeClr val="dk2"/>
                </a:solidFill>
                <a:latin typeface="Nunito"/>
                <a:ea typeface="Nunito"/>
                <a:cs typeface="Nunito"/>
                <a:sym typeface="Nunito"/>
              </a:defRPr>
            </a:lvl4pPr>
            <a:lvl5pPr lvl="4" rtl="0" algn="ctr">
              <a:spcBef>
                <a:spcPts val="0"/>
              </a:spcBef>
              <a:spcAft>
                <a:spcPts val="0"/>
              </a:spcAft>
              <a:buNone/>
              <a:defRPr>
                <a:solidFill>
                  <a:schemeClr val="dk2"/>
                </a:solidFill>
                <a:latin typeface="Nunito"/>
                <a:ea typeface="Nunito"/>
                <a:cs typeface="Nunito"/>
                <a:sym typeface="Nunito"/>
              </a:defRPr>
            </a:lvl5pPr>
            <a:lvl6pPr lvl="5" rtl="0" algn="ctr">
              <a:spcBef>
                <a:spcPts val="0"/>
              </a:spcBef>
              <a:spcAft>
                <a:spcPts val="0"/>
              </a:spcAft>
              <a:buNone/>
              <a:defRPr>
                <a:solidFill>
                  <a:schemeClr val="dk2"/>
                </a:solidFill>
                <a:latin typeface="Nunito"/>
                <a:ea typeface="Nunito"/>
                <a:cs typeface="Nunito"/>
                <a:sym typeface="Nunito"/>
              </a:defRPr>
            </a:lvl6pPr>
            <a:lvl7pPr lvl="6" rtl="0" algn="ctr">
              <a:spcBef>
                <a:spcPts val="0"/>
              </a:spcBef>
              <a:spcAft>
                <a:spcPts val="0"/>
              </a:spcAft>
              <a:buNone/>
              <a:defRPr>
                <a:solidFill>
                  <a:schemeClr val="dk2"/>
                </a:solidFill>
                <a:latin typeface="Nunito"/>
                <a:ea typeface="Nunito"/>
                <a:cs typeface="Nunito"/>
                <a:sym typeface="Nunito"/>
              </a:defRPr>
            </a:lvl7pPr>
            <a:lvl8pPr lvl="7" rtl="0" algn="ctr">
              <a:spcBef>
                <a:spcPts val="0"/>
              </a:spcBef>
              <a:spcAft>
                <a:spcPts val="0"/>
              </a:spcAft>
              <a:buNone/>
              <a:defRPr>
                <a:solidFill>
                  <a:schemeClr val="dk2"/>
                </a:solidFill>
                <a:latin typeface="Nunito"/>
                <a:ea typeface="Nunito"/>
                <a:cs typeface="Nunito"/>
                <a:sym typeface="Nunito"/>
              </a:defRPr>
            </a:lvl8pPr>
            <a:lvl9pPr lvl="8" rtl="0" algn="ctr">
              <a:spcBef>
                <a:spcPts val="0"/>
              </a:spcBef>
              <a:spcAft>
                <a:spcPts val="0"/>
              </a:spcAft>
              <a:buNone/>
              <a:defRPr>
                <a:solidFill>
                  <a:schemeClr val="dk2"/>
                </a:solidFill>
                <a:latin typeface="Nunito"/>
                <a:ea typeface="Nunito"/>
                <a:cs typeface="Nunito"/>
                <a:sym typeface="Nunito"/>
              </a:defRPr>
            </a:lvl9pPr>
          </a:lstStyle>
          <a:p/>
        </p:txBody>
      </p:sp>
      <p:sp>
        <p:nvSpPr>
          <p:cNvPr id="428" name="Google Shape;428;p28"/>
          <p:cNvSpPr txBox="1"/>
          <p:nvPr>
            <p:ph idx="7" type="subTitle"/>
          </p:nvPr>
        </p:nvSpPr>
        <p:spPr>
          <a:xfrm>
            <a:off x="969264" y="3785616"/>
            <a:ext cx="2197500" cy="3291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600">
                <a:solidFill>
                  <a:schemeClr val="accent3"/>
                </a:solidFill>
                <a:latin typeface="Nunito"/>
                <a:ea typeface="Nunito"/>
                <a:cs typeface="Nunito"/>
                <a:sym typeface="Nunito"/>
              </a:defRPr>
            </a:lvl1pPr>
            <a:lvl2pPr lvl="1" rtl="0" algn="ctr">
              <a:spcBef>
                <a:spcPts val="0"/>
              </a:spcBef>
              <a:spcAft>
                <a:spcPts val="0"/>
              </a:spcAft>
              <a:buNone/>
              <a:defRPr b="1" sz="1600">
                <a:solidFill>
                  <a:schemeClr val="accent3"/>
                </a:solidFill>
                <a:latin typeface="Nunito"/>
                <a:ea typeface="Nunito"/>
                <a:cs typeface="Nunito"/>
                <a:sym typeface="Nunito"/>
              </a:defRPr>
            </a:lvl2pPr>
            <a:lvl3pPr lvl="2" rtl="0" algn="ctr">
              <a:spcBef>
                <a:spcPts val="0"/>
              </a:spcBef>
              <a:spcAft>
                <a:spcPts val="0"/>
              </a:spcAft>
              <a:buNone/>
              <a:defRPr b="1" sz="1600">
                <a:solidFill>
                  <a:schemeClr val="accent3"/>
                </a:solidFill>
                <a:latin typeface="Nunito"/>
                <a:ea typeface="Nunito"/>
                <a:cs typeface="Nunito"/>
                <a:sym typeface="Nunito"/>
              </a:defRPr>
            </a:lvl3pPr>
            <a:lvl4pPr lvl="3" rtl="0" algn="ctr">
              <a:spcBef>
                <a:spcPts val="0"/>
              </a:spcBef>
              <a:spcAft>
                <a:spcPts val="0"/>
              </a:spcAft>
              <a:buNone/>
              <a:defRPr b="1" sz="1600">
                <a:solidFill>
                  <a:schemeClr val="accent3"/>
                </a:solidFill>
                <a:latin typeface="Nunito"/>
                <a:ea typeface="Nunito"/>
                <a:cs typeface="Nunito"/>
                <a:sym typeface="Nunito"/>
              </a:defRPr>
            </a:lvl4pPr>
            <a:lvl5pPr lvl="4" rtl="0" algn="ctr">
              <a:spcBef>
                <a:spcPts val="0"/>
              </a:spcBef>
              <a:spcAft>
                <a:spcPts val="0"/>
              </a:spcAft>
              <a:buNone/>
              <a:defRPr b="1" sz="1600">
                <a:solidFill>
                  <a:schemeClr val="accent3"/>
                </a:solidFill>
                <a:latin typeface="Nunito"/>
                <a:ea typeface="Nunito"/>
                <a:cs typeface="Nunito"/>
                <a:sym typeface="Nunito"/>
              </a:defRPr>
            </a:lvl5pPr>
            <a:lvl6pPr lvl="5" rtl="0" algn="ctr">
              <a:spcBef>
                <a:spcPts val="0"/>
              </a:spcBef>
              <a:spcAft>
                <a:spcPts val="0"/>
              </a:spcAft>
              <a:buNone/>
              <a:defRPr b="1" sz="1600">
                <a:solidFill>
                  <a:schemeClr val="accent3"/>
                </a:solidFill>
                <a:latin typeface="Nunito"/>
                <a:ea typeface="Nunito"/>
                <a:cs typeface="Nunito"/>
                <a:sym typeface="Nunito"/>
              </a:defRPr>
            </a:lvl6pPr>
            <a:lvl7pPr lvl="6" rtl="0" algn="ctr">
              <a:spcBef>
                <a:spcPts val="0"/>
              </a:spcBef>
              <a:spcAft>
                <a:spcPts val="0"/>
              </a:spcAft>
              <a:buNone/>
              <a:defRPr b="1" sz="1600">
                <a:solidFill>
                  <a:schemeClr val="accent3"/>
                </a:solidFill>
                <a:latin typeface="Nunito"/>
                <a:ea typeface="Nunito"/>
                <a:cs typeface="Nunito"/>
                <a:sym typeface="Nunito"/>
              </a:defRPr>
            </a:lvl7pPr>
            <a:lvl8pPr lvl="7" rtl="0" algn="ctr">
              <a:spcBef>
                <a:spcPts val="0"/>
              </a:spcBef>
              <a:spcAft>
                <a:spcPts val="0"/>
              </a:spcAft>
              <a:buNone/>
              <a:defRPr b="1" sz="1600">
                <a:solidFill>
                  <a:schemeClr val="accent3"/>
                </a:solidFill>
                <a:latin typeface="Nunito"/>
                <a:ea typeface="Nunito"/>
                <a:cs typeface="Nunito"/>
                <a:sym typeface="Nunito"/>
              </a:defRPr>
            </a:lvl8pPr>
            <a:lvl9pPr lvl="8" rtl="0" algn="ctr">
              <a:spcBef>
                <a:spcPts val="0"/>
              </a:spcBef>
              <a:spcAft>
                <a:spcPts val="0"/>
              </a:spcAft>
              <a:buNone/>
              <a:defRPr b="1" sz="1600">
                <a:solidFill>
                  <a:schemeClr val="accent3"/>
                </a:solidFill>
                <a:latin typeface="Nunito"/>
                <a:ea typeface="Nunito"/>
                <a:cs typeface="Nunito"/>
                <a:sym typeface="Nunito"/>
              </a:defRPr>
            </a:lvl9pPr>
          </a:lstStyle>
          <a:p/>
        </p:txBody>
      </p:sp>
      <p:sp>
        <p:nvSpPr>
          <p:cNvPr id="429" name="Google Shape;429;p28"/>
          <p:cNvSpPr txBox="1"/>
          <p:nvPr>
            <p:ph idx="8" type="subTitle"/>
          </p:nvPr>
        </p:nvSpPr>
        <p:spPr>
          <a:xfrm>
            <a:off x="969264" y="4142232"/>
            <a:ext cx="21975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a:solidFill>
                  <a:schemeClr val="dk2"/>
                </a:solidFill>
                <a:latin typeface="Nunito"/>
                <a:ea typeface="Nunito"/>
                <a:cs typeface="Nunito"/>
                <a:sym typeface="Nunito"/>
              </a:defRPr>
            </a:lvl1pPr>
            <a:lvl2pPr lvl="1" rtl="0" algn="ctr">
              <a:spcBef>
                <a:spcPts val="0"/>
              </a:spcBef>
              <a:spcAft>
                <a:spcPts val="0"/>
              </a:spcAft>
              <a:buNone/>
              <a:defRPr>
                <a:solidFill>
                  <a:schemeClr val="dk2"/>
                </a:solidFill>
                <a:latin typeface="Nunito"/>
                <a:ea typeface="Nunito"/>
                <a:cs typeface="Nunito"/>
                <a:sym typeface="Nunito"/>
              </a:defRPr>
            </a:lvl2pPr>
            <a:lvl3pPr lvl="2" rtl="0" algn="ctr">
              <a:spcBef>
                <a:spcPts val="0"/>
              </a:spcBef>
              <a:spcAft>
                <a:spcPts val="0"/>
              </a:spcAft>
              <a:buNone/>
              <a:defRPr>
                <a:solidFill>
                  <a:schemeClr val="dk2"/>
                </a:solidFill>
                <a:latin typeface="Nunito"/>
                <a:ea typeface="Nunito"/>
                <a:cs typeface="Nunito"/>
                <a:sym typeface="Nunito"/>
              </a:defRPr>
            </a:lvl3pPr>
            <a:lvl4pPr lvl="3" rtl="0" algn="ctr">
              <a:spcBef>
                <a:spcPts val="0"/>
              </a:spcBef>
              <a:spcAft>
                <a:spcPts val="0"/>
              </a:spcAft>
              <a:buNone/>
              <a:defRPr>
                <a:solidFill>
                  <a:schemeClr val="dk2"/>
                </a:solidFill>
                <a:latin typeface="Nunito"/>
                <a:ea typeface="Nunito"/>
                <a:cs typeface="Nunito"/>
                <a:sym typeface="Nunito"/>
              </a:defRPr>
            </a:lvl4pPr>
            <a:lvl5pPr lvl="4" rtl="0" algn="ctr">
              <a:spcBef>
                <a:spcPts val="0"/>
              </a:spcBef>
              <a:spcAft>
                <a:spcPts val="0"/>
              </a:spcAft>
              <a:buNone/>
              <a:defRPr>
                <a:solidFill>
                  <a:schemeClr val="dk2"/>
                </a:solidFill>
                <a:latin typeface="Nunito"/>
                <a:ea typeface="Nunito"/>
                <a:cs typeface="Nunito"/>
                <a:sym typeface="Nunito"/>
              </a:defRPr>
            </a:lvl5pPr>
            <a:lvl6pPr lvl="5" rtl="0" algn="ctr">
              <a:spcBef>
                <a:spcPts val="0"/>
              </a:spcBef>
              <a:spcAft>
                <a:spcPts val="0"/>
              </a:spcAft>
              <a:buNone/>
              <a:defRPr>
                <a:solidFill>
                  <a:schemeClr val="dk2"/>
                </a:solidFill>
                <a:latin typeface="Nunito"/>
                <a:ea typeface="Nunito"/>
                <a:cs typeface="Nunito"/>
                <a:sym typeface="Nunito"/>
              </a:defRPr>
            </a:lvl6pPr>
            <a:lvl7pPr lvl="6" rtl="0" algn="ctr">
              <a:spcBef>
                <a:spcPts val="0"/>
              </a:spcBef>
              <a:spcAft>
                <a:spcPts val="0"/>
              </a:spcAft>
              <a:buNone/>
              <a:defRPr>
                <a:solidFill>
                  <a:schemeClr val="dk2"/>
                </a:solidFill>
                <a:latin typeface="Nunito"/>
                <a:ea typeface="Nunito"/>
                <a:cs typeface="Nunito"/>
                <a:sym typeface="Nunito"/>
              </a:defRPr>
            </a:lvl7pPr>
            <a:lvl8pPr lvl="7" rtl="0" algn="ctr">
              <a:spcBef>
                <a:spcPts val="0"/>
              </a:spcBef>
              <a:spcAft>
                <a:spcPts val="0"/>
              </a:spcAft>
              <a:buNone/>
              <a:defRPr>
                <a:solidFill>
                  <a:schemeClr val="dk2"/>
                </a:solidFill>
                <a:latin typeface="Nunito"/>
                <a:ea typeface="Nunito"/>
                <a:cs typeface="Nunito"/>
                <a:sym typeface="Nunito"/>
              </a:defRPr>
            </a:lvl8pPr>
            <a:lvl9pPr lvl="8" rtl="0" algn="ctr">
              <a:spcBef>
                <a:spcPts val="0"/>
              </a:spcBef>
              <a:spcAft>
                <a:spcPts val="0"/>
              </a:spcAft>
              <a:buNone/>
              <a:defRPr>
                <a:solidFill>
                  <a:schemeClr val="dk2"/>
                </a:solidFill>
                <a:latin typeface="Nunito"/>
                <a:ea typeface="Nunito"/>
                <a:cs typeface="Nunito"/>
                <a:sym typeface="Nunito"/>
              </a:defRPr>
            </a:lvl9pPr>
          </a:lstStyle>
          <a:p/>
        </p:txBody>
      </p:sp>
      <p:sp>
        <p:nvSpPr>
          <p:cNvPr id="430" name="Google Shape;430;p28"/>
          <p:cNvSpPr txBox="1"/>
          <p:nvPr>
            <p:ph idx="9" type="subTitle"/>
          </p:nvPr>
        </p:nvSpPr>
        <p:spPr>
          <a:xfrm>
            <a:off x="3474720" y="3785616"/>
            <a:ext cx="2197500" cy="3291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600">
                <a:solidFill>
                  <a:schemeClr val="accent3"/>
                </a:solidFill>
                <a:latin typeface="Nunito"/>
                <a:ea typeface="Nunito"/>
                <a:cs typeface="Nunito"/>
                <a:sym typeface="Nunito"/>
              </a:defRPr>
            </a:lvl1pPr>
            <a:lvl2pPr lvl="1" rtl="0" algn="ctr">
              <a:spcBef>
                <a:spcPts val="0"/>
              </a:spcBef>
              <a:spcAft>
                <a:spcPts val="0"/>
              </a:spcAft>
              <a:buNone/>
              <a:defRPr b="1" sz="1600">
                <a:solidFill>
                  <a:schemeClr val="accent3"/>
                </a:solidFill>
                <a:latin typeface="Nunito"/>
                <a:ea typeface="Nunito"/>
                <a:cs typeface="Nunito"/>
                <a:sym typeface="Nunito"/>
              </a:defRPr>
            </a:lvl2pPr>
            <a:lvl3pPr lvl="2" rtl="0" algn="ctr">
              <a:spcBef>
                <a:spcPts val="0"/>
              </a:spcBef>
              <a:spcAft>
                <a:spcPts val="0"/>
              </a:spcAft>
              <a:buNone/>
              <a:defRPr b="1" sz="1600">
                <a:solidFill>
                  <a:schemeClr val="accent3"/>
                </a:solidFill>
                <a:latin typeface="Nunito"/>
                <a:ea typeface="Nunito"/>
                <a:cs typeface="Nunito"/>
                <a:sym typeface="Nunito"/>
              </a:defRPr>
            </a:lvl3pPr>
            <a:lvl4pPr lvl="3" rtl="0" algn="ctr">
              <a:spcBef>
                <a:spcPts val="0"/>
              </a:spcBef>
              <a:spcAft>
                <a:spcPts val="0"/>
              </a:spcAft>
              <a:buNone/>
              <a:defRPr b="1" sz="1600">
                <a:solidFill>
                  <a:schemeClr val="accent3"/>
                </a:solidFill>
                <a:latin typeface="Nunito"/>
                <a:ea typeface="Nunito"/>
                <a:cs typeface="Nunito"/>
                <a:sym typeface="Nunito"/>
              </a:defRPr>
            </a:lvl4pPr>
            <a:lvl5pPr lvl="4" rtl="0" algn="ctr">
              <a:spcBef>
                <a:spcPts val="0"/>
              </a:spcBef>
              <a:spcAft>
                <a:spcPts val="0"/>
              </a:spcAft>
              <a:buNone/>
              <a:defRPr b="1" sz="1600">
                <a:solidFill>
                  <a:schemeClr val="accent3"/>
                </a:solidFill>
                <a:latin typeface="Nunito"/>
                <a:ea typeface="Nunito"/>
                <a:cs typeface="Nunito"/>
                <a:sym typeface="Nunito"/>
              </a:defRPr>
            </a:lvl5pPr>
            <a:lvl6pPr lvl="5" rtl="0" algn="ctr">
              <a:spcBef>
                <a:spcPts val="0"/>
              </a:spcBef>
              <a:spcAft>
                <a:spcPts val="0"/>
              </a:spcAft>
              <a:buNone/>
              <a:defRPr b="1" sz="1600">
                <a:solidFill>
                  <a:schemeClr val="accent3"/>
                </a:solidFill>
                <a:latin typeface="Nunito"/>
                <a:ea typeface="Nunito"/>
                <a:cs typeface="Nunito"/>
                <a:sym typeface="Nunito"/>
              </a:defRPr>
            </a:lvl6pPr>
            <a:lvl7pPr lvl="6" rtl="0" algn="ctr">
              <a:spcBef>
                <a:spcPts val="0"/>
              </a:spcBef>
              <a:spcAft>
                <a:spcPts val="0"/>
              </a:spcAft>
              <a:buNone/>
              <a:defRPr b="1" sz="1600">
                <a:solidFill>
                  <a:schemeClr val="accent3"/>
                </a:solidFill>
                <a:latin typeface="Nunito"/>
                <a:ea typeface="Nunito"/>
                <a:cs typeface="Nunito"/>
                <a:sym typeface="Nunito"/>
              </a:defRPr>
            </a:lvl7pPr>
            <a:lvl8pPr lvl="7" rtl="0" algn="ctr">
              <a:spcBef>
                <a:spcPts val="0"/>
              </a:spcBef>
              <a:spcAft>
                <a:spcPts val="0"/>
              </a:spcAft>
              <a:buNone/>
              <a:defRPr b="1" sz="1600">
                <a:solidFill>
                  <a:schemeClr val="accent3"/>
                </a:solidFill>
                <a:latin typeface="Nunito"/>
                <a:ea typeface="Nunito"/>
                <a:cs typeface="Nunito"/>
                <a:sym typeface="Nunito"/>
              </a:defRPr>
            </a:lvl8pPr>
            <a:lvl9pPr lvl="8" rtl="0" algn="ctr">
              <a:spcBef>
                <a:spcPts val="0"/>
              </a:spcBef>
              <a:spcAft>
                <a:spcPts val="0"/>
              </a:spcAft>
              <a:buNone/>
              <a:defRPr b="1" sz="1600">
                <a:solidFill>
                  <a:schemeClr val="accent3"/>
                </a:solidFill>
                <a:latin typeface="Nunito"/>
                <a:ea typeface="Nunito"/>
                <a:cs typeface="Nunito"/>
                <a:sym typeface="Nunito"/>
              </a:defRPr>
            </a:lvl9pPr>
          </a:lstStyle>
          <a:p/>
        </p:txBody>
      </p:sp>
      <p:sp>
        <p:nvSpPr>
          <p:cNvPr id="431" name="Google Shape;431;p28"/>
          <p:cNvSpPr txBox="1"/>
          <p:nvPr>
            <p:ph idx="13" type="subTitle"/>
          </p:nvPr>
        </p:nvSpPr>
        <p:spPr>
          <a:xfrm>
            <a:off x="3474720" y="4142232"/>
            <a:ext cx="21975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a:solidFill>
                  <a:schemeClr val="dk2"/>
                </a:solidFill>
                <a:latin typeface="Nunito"/>
                <a:ea typeface="Nunito"/>
                <a:cs typeface="Nunito"/>
                <a:sym typeface="Nunito"/>
              </a:defRPr>
            </a:lvl1pPr>
            <a:lvl2pPr lvl="1" rtl="0" algn="ctr">
              <a:spcBef>
                <a:spcPts val="0"/>
              </a:spcBef>
              <a:spcAft>
                <a:spcPts val="0"/>
              </a:spcAft>
              <a:buNone/>
              <a:defRPr>
                <a:solidFill>
                  <a:schemeClr val="dk2"/>
                </a:solidFill>
                <a:latin typeface="Nunito"/>
                <a:ea typeface="Nunito"/>
                <a:cs typeface="Nunito"/>
                <a:sym typeface="Nunito"/>
              </a:defRPr>
            </a:lvl2pPr>
            <a:lvl3pPr lvl="2" rtl="0" algn="ctr">
              <a:spcBef>
                <a:spcPts val="0"/>
              </a:spcBef>
              <a:spcAft>
                <a:spcPts val="0"/>
              </a:spcAft>
              <a:buNone/>
              <a:defRPr>
                <a:solidFill>
                  <a:schemeClr val="dk2"/>
                </a:solidFill>
                <a:latin typeface="Nunito"/>
                <a:ea typeface="Nunito"/>
                <a:cs typeface="Nunito"/>
                <a:sym typeface="Nunito"/>
              </a:defRPr>
            </a:lvl3pPr>
            <a:lvl4pPr lvl="3" rtl="0" algn="ctr">
              <a:spcBef>
                <a:spcPts val="0"/>
              </a:spcBef>
              <a:spcAft>
                <a:spcPts val="0"/>
              </a:spcAft>
              <a:buNone/>
              <a:defRPr>
                <a:solidFill>
                  <a:schemeClr val="dk2"/>
                </a:solidFill>
                <a:latin typeface="Nunito"/>
                <a:ea typeface="Nunito"/>
                <a:cs typeface="Nunito"/>
                <a:sym typeface="Nunito"/>
              </a:defRPr>
            </a:lvl4pPr>
            <a:lvl5pPr lvl="4" rtl="0" algn="ctr">
              <a:spcBef>
                <a:spcPts val="0"/>
              </a:spcBef>
              <a:spcAft>
                <a:spcPts val="0"/>
              </a:spcAft>
              <a:buNone/>
              <a:defRPr>
                <a:solidFill>
                  <a:schemeClr val="dk2"/>
                </a:solidFill>
                <a:latin typeface="Nunito"/>
                <a:ea typeface="Nunito"/>
                <a:cs typeface="Nunito"/>
                <a:sym typeface="Nunito"/>
              </a:defRPr>
            </a:lvl5pPr>
            <a:lvl6pPr lvl="5" rtl="0" algn="ctr">
              <a:spcBef>
                <a:spcPts val="0"/>
              </a:spcBef>
              <a:spcAft>
                <a:spcPts val="0"/>
              </a:spcAft>
              <a:buNone/>
              <a:defRPr>
                <a:solidFill>
                  <a:schemeClr val="dk2"/>
                </a:solidFill>
                <a:latin typeface="Nunito"/>
                <a:ea typeface="Nunito"/>
                <a:cs typeface="Nunito"/>
                <a:sym typeface="Nunito"/>
              </a:defRPr>
            </a:lvl6pPr>
            <a:lvl7pPr lvl="6" rtl="0" algn="ctr">
              <a:spcBef>
                <a:spcPts val="0"/>
              </a:spcBef>
              <a:spcAft>
                <a:spcPts val="0"/>
              </a:spcAft>
              <a:buNone/>
              <a:defRPr>
                <a:solidFill>
                  <a:schemeClr val="dk2"/>
                </a:solidFill>
                <a:latin typeface="Nunito"/>
                <a:ea typeface="Nunito"/>
                <a:cs typeface="Nunito"/>
                <a:sym typeface="Nunito"/>
              </a:defRPr>
            </a:lvl7pPr>
            <a:lvl8pPr lvl="7" rtl="0" algn="ctr">
              <a:spcBef>
                <a:spcPts val="0"/>
              </a:spcBef>
              <a:spcAft>
                <a:spcPts val="0"/>
              </a:spcAft>
              <a:buNone/>
              <a:defRPr>
                <a:solidFill>
                  <a:schemeClr val="dk2"/>
                </a:solidFill>
                <a:latin typeface="Nunito"/>
                <a:ea typeface="Nunito"/>
                <a:cs typeface="Nunito"/>
                <a:sym typeface="Nunito"/>
              </a:defRPr>
            </a:lvl8pPr>
            <a:lvl9pPr lvl="8" rtl="0" algn="ctr">
              <a:spcBef>
                <a:spcPts val="0"/>
              </a:spcBef>
              <a:spcAft>
                <a:spcPts val="0"/>
              </a:spcAft>
              <a:buNone/>
              <a:defRPr>
                <a:solidFill>
                  <a:schemeClr val="dk2"/>
                </a:solidFill>
                <a:latin typeface="Nunito"/>
                <a:ea typeface="Nunito"/>
                <a:cs typeface="Nunito"/>
                <a:sym typeface="Nunito"/>
              </a:defRPr>
            </a:lvl9pPr>
          </a:lstStyle>
          <a:p/>
        </p:txBody>
      </p:sp>
      <p:sp>
        <p:nvSpPr>
          <p:cNvPr id="432" name="Google Shape;432;p28"/>
          <p:cNvSpPr txBox="1"/>
          <p:nvPr>
            <p:ph idx="14" type="subTitle"/>
          </p:nvPr>
        </p:nvSpPr>
        <p:spPr>
          <a:xfrm>
            <a:off x="5980176" y="3785616"/>
            <a:ext cx="2197500" cy="3291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600">
                <a:solidFill>
                  <a:schemeClr val="accent3"/>
                </a:solidFill>
                <a:latin typeface="Nunito"/>
                <a:ea typeface="Nunito"/>
                <a:cs typeface="Nunito"/>
                <a:sym typeface="Nunito"/>
              </a:defRPr>
            </a:lvl1pPr>
            <a:lvl2pPr lvl="1" rtl="0" algn="ctr">
              <a:spcBef>
                <a:spcPts val="0"/>
              </a:spcBef>
              <a:spcAft>
                <a:spcPts val="0"/>
              </a:spcAft>
              <a:buNone/>
              <a:defRPr b="1" sz="1600">
                <a:solidFill>
                  <a:schemeClr val="accent3"/>
                </a:solidFill>
                <a:latin typeface="Nunito"/>
                <a:ea typeface="Nunito"/>
                <a:cs typeface="Nunito"/>
                <a:sym typeface="Nunito"/>
              </a:defRPr>
            </a:lvl2pPr>
            <a:lvl3pPr lvl="2" rtl="0" algn="ctr">
              <a:spcBef>
                <a:spcPts val="0"/>
              </a:spcBef>
              <a:spcAft>
                <a:spcPts val="0"/>
              </a:spcAft>
              <a:buNone/>
              <a:defRPr b="1" sz="1600">
                <a:solidFill>
                  <a:schemeClr val="accent3"/>
                </a:solidFill>
                <a:latin typeface="Nunito"/>
                <a:ea typeface="Nunito"/>
                <a:cs typeface="Nunito"/>
                <a:sym typeface="Nunito"/>
              </a:defRPr>
            </a:lvl3pPr>
            <a:lvl4pPr lvl="3" rtl="0" algn="ctr">
              <a:spcBef>
                <a:spcPts val="0"/>
              </a:spcBef>
              <a:spcAft>
                <a:spcPts val="0"/>
              </a:spcAft>
              <a:buNone/>
              <a:defRPr b="1" sz="1600">
                <a:solidFill>
                  <a:schemeClr val="accent3"/>
                </a:solidFill>
                <a:latin typeface="Nunito"/>
                <a:ea typeface="Nunito"/>
                <a:cs typeface="Nunito"/>
                <a:sym typeface="Nunito"/>
              </a:defRPr>
            </a:lvl4pPr>
            <a:lvl5pPr lvl="4" rtl="0" algn="ctr">
              <a:spcBef>
                <a:spcPts val="0"/>
              </a:spcBef>
              <a:spcAft>
                <a:spcPts val="0"/>
              </a:spcAft>
              <a:buNone/>
              <a:defRPr b="1" sz="1600">
                <a:solidFill>
                  <a:schemeClr val="accent3"/>
                </a:solidFill>
                <a:latin typeface="Nunito"/>
                <a:ea typeface="Nunito"/>
                <a:cs typeface="Nunito"/>
                <a:sym typeface="Nunito"/>
              </a:defRPr>
            </a:lvl5pPr>
            <a:lvl6pPr lvl="5" rtl="0" algn="ctr">
              <a:spcBef>
                <a:spcPts val="0"/>
              </a:spcBef>
              <a:spcAft>
                <a:spcPts val="0"/>
              </a:spcAft>
              <a:buNone/>
              <a:defRPr b="1" sz="1600">
                <a:solidFill>
                  <a:schemeClr val="accent3"/>
                </a:solidFill>
                <a:latin typeface="Nunito"/>
                <a:ea typeface="Nunito"/>
                <a:cs typeface="Nunito"/>
                <a:sym typeface="Nunito"/>
              </a:defRPr>
            </a:lvl6pPr>
            <a:lvl7pPr lvl="6" rtl="0" algn="ctr">
              <a:spcBef>
                <a:spcPts val="0"/>
              </a:spcBef>
              <a:spcAft>
                <a:spcPts val="0"/>
              </a:spcAft>
              <a:buNone/>
              <a:defRPr b="1" sz="1600">
                <a:solidFill>
                  <a:schemeClr val="accent3"/>
                </a:solidFill>
                <a:latin typeface="Nunito"/>
                <a:ea typeface="Nunito"/>
                <a:cs typeface="Nunito"/>
                <a:sym typeface="Nunito"/>
              </a:defRPr>
            </a:lvl7pPr>
            <a:lvl8pPr lvl="7" rtl="0" algn="ctr">
              <a:spcBef>
                <a:spcPts val="0"/>
              </a:spcBef>
              <a:spcAft>
                <a:spcPts val="0"/>
              </a:spcAft>
              <a:buNone/>
              <a:defRPr b="1" sz="1600">
                <a:solidFill>
                  <a:schemeClr val="accent3"/>
                </a:solidFill>
                <a:latin typeface="Nunito"/>
                <a:ea typeface="Nunito"/>
                <a:cs typeface="Nunito"/>
                <a:sym typeface="Nunito"/>
              </a:defRPr>
            </a:lvl8pPr>
            <a:lvl9pPr lvl="8" rtl="0" algn="ctr">
              <a:spcBef>
                <a:spcPts val="0"/>
              </a:spcBef>
              <a:spcAft>
                <a:spcPts val="0"/>
              </a:spcAft>
              <a:buNone/>
              <a:defRPr b="1" sz="1600">
                <a:solidFill>
                  <a:schemeClr val="accent3"/>
                </a:solidFill>
                <a:latin typeface="Nunito"/>
                <a:ea typeface="Nunito"/>
                <a:cs typeface="Nunito"/>
                <a:sym typeface="Nunito"/>
              </a:defRPr>
            </a:lvl9pPr>
          </a:lstStyle>
          <a:p/>
        </p:txBody>
      </p:sp>
      <p:sp>
        <p:nvSpPr>
          <p:cNvPr id="433" name="Google Shape;433;p28"/>
          <p:cNvSpPr txBox="1"/>
          <p:nvPr>
            <p:ph idx="15" type="subTitle"/>
          </p:nvPr>
        </p:nvSpPr>
        <p:spPr>
          <a:xfrm>
            <a:off x="5980176" y="4142232"/>
            <a:ext cx="21975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a:solidFill>
                  <a:schemeClr val="dk2"/>
                </a:solidFill>
                <a:latin typeface="Nunito"/>
                <a:ea typeface="Nunito"/>
                <a:cs typeface="Nunito"/>
                <a:sym typeface="Nunito"/>
              </a:defRPr>
            </a:lvl1pPr>
            <a:lvl2pPr lvl="1" rtl="0" algn="ctr">
              <a:spcBef>
                <a:spcPts val="0"/>
              </a:spcBef>
              <a:spcAft>
                <a:spcPts val="0"/>
              </a:spcAft>
              <a:buNone/>
              <a:defRPr>
                <a:solidFill>
                  <a:schemeClr val="dk2"/>
                </a:solidFill>
                <a:latin typeface="Nunito"/>
                <a:ea typeface="Nunito"/>
                <a:cs typeface="Nunito"/>
                <a:sym typeface="Nunito"/>
              </a:defRPr>
            </a:lvl2pPr>
            <a:lvl3pPr lvl="2" rtl="0" algn="ctr">
              <a:spcBef>
                <a:spcPts val="0"/>
              </a:spcBef>
              <a:spcAft>
                <a:spcPts val="0"/>
              </a:spcAft>
              <a:buNone/>
              <a:defRPr>
                <a:solidFill>
                  <a:schemeClr val="dk2"/>
                </a:solidFill>
                <a:latin typeface="Nunito"/>
                <a:ea typeface="Nunito"/>
                <a:cs typeface="Nunito"/>
                <a:sym typeface="Nunito"/>
              </a:defRPr>
            </a:lvl3pPr>
            <a:lvl4pPr lvl="3" rtl="0" algn="ctr">
              <a:spcBef>
                <a:spcPts val="0"/>
              </a:spcBef>
              <a:spcAft>
                <a:spcPts val="0"/>
              </a:spcAft>
              <a:buNone/>
              <a:defRPr>
                <a:solidFill>
                  <a:schemeClr val="dk2"/>
                </a:solidFill>
                <a:latin typeface="Nunito"/>
                <a:ea typeface="Nunito"/>
                <a:cs typeface="Nunito"/>
                <a:sym typeface="Nunito"/>
              </a:defRPr>
            </a:lvl4pPr>
            <a:lvl5pPr lvl="4" rtl="0" algn="ctr">
              <a:spcBef>
                <a:spcPts val="0"/>
              </a:spcBef>
              <a:spcAft>
                <a:spcPts val="0"/>
              </a:spcAft>
              <a:buNone/>
              <a:defRPr>
                <a:solidFill>
                  <a:schemeClr val="dk2"/>
                </a:solidFill>
                <a:latin typeface="Nunito"/>
                <a:ea typeface="Nunito"/>
                <a:cs typeface="Nunito"/>
                <a:sym typeface="Nunito"/>
              </a:defRPr>
            </a:lvl5pPr>
            <a:lvl6pPr lvl="5" rtl="0" algn="ctr">
              <a:spcBef>
                <a:spcPts val="0"/>
              </a:spcBef>
              <a:spcAft>
                <a:spcPts val="0"/>
              </a:spcAft>
              <a:buNone/>
              <a:defRPr>
                <a:solidFill>
                  <a:schemeClr val="dk2"/>
                </a:solidFill>
                <a:latin typeface="Nunito"/>
                <a:ea typeface="Nunito"/>
                <a:cs typeface="Nunito"/>
                <a:sym typeface="Nunito"/>
              </a:defRPr>
            </a:lvl6pPr>
            <a:lvl7pPr lvl="6" rtl="0" algn="ctr">
              <a:spcBef>
                <a:spcPts val="0"/>
              </a:spcBef>
              <a:spcAft>
                <a:spcPts val="0"/>
              </a:spcAft>
              <a:buNone/>
              <a:defRPr>
                <a:solidFill>
                  <a:schemeClr val="dk2"/>
                </a:solidFill>
                <a:latin typeface="Nunito"/>
                <a:ea typeface="Nunito"/>
                <a:cs typeface="Nunito"/>
                <a:sym typeface="Nunito"/>
              </a:defRPr>
            </a:lvl7pPr>
            <a:lvl8pPr lvl="7" rtl="0" algn="ctr">
              <a:spcBef>
                <a:spcPts val="0"/>
              </a:spcBef>
              <a:spcAft>
                <a:spcPts val="0"/>
              </a:spcAft>
              <a:buNone/>
              <a:defRPr>
                <a:solidFill>
                  <a:schemeClr val="dk2"/>
                </a:solidFill>
                <a:latin typeface="Nunito"/>
                <a:ea typeface="Nunito"/>
                <a:cs typeface="Nunito"/>
                <a:sym typeface="Nunito"/>
              </a:defRPr>
            </a:lvl8pPr>
            <a:lvl9pPr lvl="8" rtl="0" algn="ctr">
              <a:spcBef>
                <a:spcPts val="0"/>
              </a:spcBef>
              <a:spcAft>
                <a:spcPts val="0"/>
              </a:spcAft>
              <a:buNone/>
              <a:defRPr>
                <a:solidFill>
                  <a:schemeClr val="dk2"/>
                </a:solidFill>
                <a:latin typeface="Nunito"/>
                <a:ea typeface="Nunito"/>
                <a:cs typeface="Nunito"/>
                <a:sym typeface="Nunito"/>
              </a:defRPr>
            </a:lvl9pPr>
          </a:lstStyle>
          <a:p/>
        </p:txBody>
      </p:sp>
      <p:sp>
        <p:nvSpPr>
          <p:cNvPr id="434" name="Google Shape;434;p28"/>
          <p:cNvSpPr/>
          <p:nvPr/>
        </p:nvSpPr>
        <p:spPr>
          <a:xfrm rot="5400000">
            <a:off x="8128858" y="206742"/>
            <a:ext cx="1232802" cy="819326"/>
          </a:xfrm>
          <a:custGeom>
            <a:rect b="b" l="l" r="r" t="t"/>
            <a:pathLst>
              <a:path extrusionOk="0" h="25562" w="38426">
                <a:moveTo>
                  <a:pt x="3253" y="0"/>
                </a:moveTo>
                <a:cubicBezTo>
                  <a:pt x="3212" y="41"/>
                  <a:pt x="3170" y="83"/>
                  <a:pt x="3129" y="124"/>
                </a:cubicBezTo>
                <a:cubicBezTo>
                  <a:pt x="2860" y="435"/>
                  <a:pt x="2694" y="849"/>
                  <a:pt x="2570" y="1222"/>
                </a:cubicBezTo>
                <a:cubicBezTo>
                  <a:pt x="1782" y="3584"/>
                  <a:pt x="312" y="7975"/>
                  <a:pt x="125" y="11372"/>
                </a:cubicBezTo>
                <a:cubicBezTo>
                  <a:pt x="1" y="13796"/>
                  <a:pt x="726" y="16053"/>
                  <a:pt x="2321" y="18042"/>
                </a:cubicBezTo>
                <a:cubicBezTo>
                  <a:pt x="4085" y="20280"/>
                  <a:pt x="5745" y="20469"/>
                  <a:pt x="7746" y="20469"/>
                </a:cubicBezTo>
                <a:cubicBezTo>
                  <a:pt x="7930" y="20469"/>
                  <a:pt x="8117" y="20467"/>
                  <a:pt x="8307" y="20465"/>
                </a:cubicBezTo>
                <a:cubicBezTo>
                  <a:pt x="8908" y="20465"/>
                  <a:pt x="9509" y="20465"/>
                  <a:pt x="10172" y="20507"/>
                </a:cubicBezTo>
                <a:cubicBezTo>
                  <a:pt x="13258" y="20693"/>
                  <a:pt x="15267" y="21853"/>
                  <a:pt x="17794" y="23345"/>
                </a:cubicBezTo>
                <a:cubicBezTo>
                  <a:pt x="18291" y="23635"/>
                  <a:pt x="18830" y="23945"/>
                  <a:pt x="19389" y="24277"/>
                </a:cubicBezTo>
                <a:cubicBezTo>
                  <a:pt x="20922" y="25126"/>
                  <a:pt x="22517" y="25561"/>
                  <a:pt x="24091" y="25561"/>
                </a:cubicBezTo>
                <a:cubicBezTo>
                  <a:pt x="25831" y="25561"/>
                  <a:pt x="27530" y="25043"/>
                  <a:pt x="29063" y="23987"/>
                </a:cubicBezTo>
                <a:cubicBezTo>
                  <a:pt x="32543" y="21605"/>
                  <a:pt x="35401" y="16592"/>
                  <a:pt x="36437" y="12863"/>
                </a:cubicBezTo>
                <a:cubicBezTo>
                  <a:pt x="37473" y="9073"/>
                  <a:pt x="38426" y="4661"/>
                  <a:pt x="36478" y="394"/>
                </a:cubicBezTo>
                <a:cubicBezTo>
                  <a:pt x="36416" y="269"/>
                  <a:pt x="36333" y="124"/>
                  <a:pt x="36271" y="0"/>
                </a:cubicBezTo>
                <a:lnTo>
                  <a:pt x="35463" y="0"/>
                </a:lnTo>
                <a:cubicBezTo>
                  <a:pt x="35608" y="228"/>
                  <a:pt x="35733" y="435"/>
                  <a:pt x="35836" y="684"/>
                </a:cubicBezTo>
                <a:cubicBezTo>
                  <a:pt x="37701" y="4744"/>
                  <a:pt x="36768" y="9011"/>
                  <a:pt x="35774" y="12677"/>
                </a:cubicBezTo>
                <a:cubicBezTo>
                  <a:pt x="34780" y="16281"/>
                  <a:pt x="32025" y="21128"/>
                  <a:pt x="28669" y="23428"/>
                </a:cubicBezTo>
                <a:cubicBezTo>
                  <a:pt x="27255" y="24385"/>
                  <a:pt x="25687" y="24868"/>
                  <a:pt x="24084" y="24868"/>
                </a:cubicBezTo>
                <a:cubicBezTo>
                  <a:pt x="22635" y="24868"/>
                  <a:pt x="21158" y="24473"/>
                  <a:pt x="19741" y="23676"/>
                </a:cubicBezTo>
                <a:cubicBezTo>
                  <a:pt x="19182" y="23365"/>
                  <a:pt x="18644" y="23055"/>
                  <a:pt x="18126" y="22744"/>
                </a:cubicBezTo>
                <a:cubicBezTo>
                  <a:pt x="15640" y="21273"/>
                  <a:pt x="13465" y="20010"/>
                  <a:pt x="10213" y="19823"/>
                </a:cubicBezTo>
                <a:cubicBezTo>
                  <a:pt x="9674" y="19782"/>
                  <a:pt x="9177" y="19782"/>
                  <a:pt x="8701" y="19782"/>
                </a:cubicBezTo>
                <a:lnTo>
                  <a:pt x="8307" y="19782"/>
                </a:lnTo>
                <a:cubicBezTo>
                  <a:pt x="8265" y="19782"/>
                  <a:pt x="8224" y="19782"/>
                  <a:pt x="8183" y="19782"/>
                </a:cubicBezTo>
                <a:cubicBezTo>
                  <a:pt x="6014" y="19782"/>
                  <a:pt x="4547" y="19762"/>
                  <a:pt x="2860" y="17628"/>
                </a:cubicBezTo>
                <a:cubicBezTo>
                  <a:pt x="1368" y="15763"/>
                  <a:pt x="685" y="13671"/>
                  <a:pt x="809" y="11413"/>
                </a:cubicBezTo>
                <a:cubicBezTo>
                  <a:pt x="995" y="8099"/>
                  <a:pt x="2445" y="3770"/>
                  <a:pt x="3232" y="1450"/>
                </a:cubicBezTo>
                <a:cubicBezTo>
                  <a:pt x="3336" y="1139"/>
                  <a:pt x="3460" y="808"/>
                  <a:pt x="3647" y="580"/>
                </a:cubicBezTo>
                <a:cubicBezTo>
                  <a:pt x="3709" y="518"/>
                  <a:pt x="3750" y="476"/>
                  <a:pt x="3812" y="435"/>
                </a:cubicBezTo>
                <a:cubicBezTo>
                  <a:pt x="4040" y="249"/>
                  <a:pt x="4372" y="104"/>
                  <a:pt x="472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8"/>
          <p:cNvSpPr/>
          <p:nvPr/>
        </p:nvSpPr>
        <p:spPr>
          <a:xfrm rot="5400000">
            <a:off x="8345917" y="267624"/>
            <a:ext cx="923751" cy="694257"/>
          </a:xfrm>
          <a:custGeom>
            <a:rect b="b" l="l" r="r" t="t"/>
            <a:pathLst>
              <a:path extrusionOk="0" h="21660" w="28793">
                <a:moveTo>
                  <a:pt x="20500" y="414"/>
                </a:moveTo>
                <a:cubicBezTo>
                  <a:pt x="23140" y="414"/>
                  <a:pt x="25678" y="1050"/>
                  <a:pt x="26763" y="3418"/>
                </a:cubicBezTo>
                <a:cubicBezTo>
                  <a:pt x="28088" y="6297"/>
                  <a:pt x="27488" y="9321"/>
                  <a:pt x="26783" y="11952"/>
                </a:cubicBezTo>
                <a:cubicBezTo>
                  <a:pt x="26100" y="14541"/>
                  <a:pt x="24153" y="17897"/>
                  <a:pt x="21791" y="19637"/>
                </a:cubicBezTo>
                <a:cubicBezTo>
                  <a:pt x="20583" y="20534"/>
                  <a:pt x="19292" y="20965"/>
                  <a:pt x="17972" y="20965"/>
                </a:cubicBezTo>
                <a:cubicBezTo>
                  <a:pt x="16914" y="20965"/>
                  <a:pt x="15838" y="20689"/>
                  <a:pt x="14769" y="20155"/>
                </a:cubicBezTo>
                <a:cubicBezTo>
                  <a:pt x="14314" y="19927"/>
                  <a:pt x="13879" y="19699"/>
                  <a:pt x="13464" y="19471"/>
                </a:cubicBezTo>
                <a:cubicBezTo>
                  <a:pt x="12035" y="18705"/>
                  <a:pt x="10751" y="18000"/>
                  <a:pt x="9156" y="17628"/>
                </a:cubicBezTo>
                <a:cubicBezTo>
                  <a:pt x="8638" y="17503"/>
                  <a:pt x="8058" y="17420"/>
                  <a:pt x="7478" y="17379"/>
                </a:cubicBezTo>
                <a:cubicBezTo>
                  <a:pt x="7188" y="17379"/>
                  <a:pt x="6919" y="17358"/>
                  <a:pt x="6670" y="17358"/>
                </a:cubicBezTo>
                <a:lnTo>
                  <a:pt x="6049" y="17358"/>
                </a:lnTo>
                <a:cubicBezTo>
                  <a:pt x="4350" y="17358"/>
                  <a:pt x="3294" y="17317"/>
                  <a:pt x="2051" y="15598"/>
                </a:cubicBezTo>
                <a:cubicBezTo>
                  <a:pt x="1036" y="14231"/>
                  <a:pt x="559" y="12698"/>
                  <a:pt x="663" y="11020"/>
                </a:cubicBezTo>
                <a:cubicBezTo>
                  <a:pt x="808" y="8576"/>
                  <a:pt x="1864" y="5427"/>
                  <a:pt x="2507" y="3729"/>
                </a:cubicBezTo>
                <a:cubicBezTo>
                  <a:pt x="2589" y="3501"/>
                  <a:pt x="2672" y="3273"/>
                  <a:pt x="2817" y="3107"/>
                </a:cubicBezTo>
                <a:cubicBezTo>
                  <a:pt x="2859" y="3066"/>
                  <a:pt x="2900" y="3045"/>
                  <a:pt x="2942" y="3004"/>
                </a:cubicBezTo>
                <a:cubicBezTo>
                  <a:pt x="3522" y="2569"/>
                  <a:pt x="4806" y="2465"/>
                  <a:pt x="5800" y="2361"/>
                </a:cubicBezTo>
                <a:cubicBezTo>
                  <a:pt x="6007" y="2361"/>
                  <a:pt x="6214" y="2341"/>
                  <a:pt x="6401" y="2320"/>
                </a:cubicBezTo>
                <a:cubicBezTo>
                  <a:pt x="6716" y="2281"/>
                  <a:pt x="7040" y="2266"/>
                  <a:pt x="7366" y="2266"/>
                </a:cubicBezTo>
                <a:cubicBezTo>
                  <a:pt x="7555" y="2266"/>
                  <a:pt x="7744" y="2271"/>
                  <a:pt x="7934" y="2279"/>
                </a:cubicBezTo>
                <a:cubicBezTo>
                  <a:pt x="8493" y="2279"/>
                  <a:pt x="9073" y="2279"/>
                  <a:pt x="9632" y="2216"/>
                </a:cubicBezTo>
                <a:cubicBezTo>
                  <a:pt x="10606" y="2113"/>
                  <a:pt x="11538" y="1844"/>
                  <a:pt x="12408" y="1595"/>
                </a:cubicBezTo>
                <a:cubicBezTo>
                  <a:pt x="13071" y="1409"/>
                  <a:pt x="13713" y="1201"/>
                  <a:pt x="14376" y="1119"/>
                </a:cubicBezTo>
                <a:cubicBezTo>
                  <a:pt x="14728" y="1056"/>
                  <a:pt x="15101" y="994"/>
                  <a:pt x="15515" y="932"/>
                </a:cubicBezTo>
                <a:cubicBezTo>
                  <a:pt x="16959" y="693"/>
                  <a:pt x="18751" y="414"/>
                  <a:pt x="20500" y="414"/>
                </a:cubicBezTo>
                <a:close/>
                <a:moveTo>
                  <a:pt x="17131" y="0"/>
                </a:moveTo>
                <a:cubicBezTo>
                  <a:pt x="16551" y="83"/>
                  <a:pt x="15991" y="166"/>
                  <a:pt x="15453" y="249"/>
                </a:cubicBezTo>
                <a:cubicBezTo>
                  <a:pt x="15039" y="311"/>
                  <a:pt x="14666" y="373"/>
                  <a:pt x="14334" y="435"/>
                </a:cubicBezTo>
                <a:cubicBezTo>
                  <a:pt x="13630" y="539"/>
                  <a:pt x="12946" y="725"/>
                  <a:pt x="12263" y="932"/>
                </a:cubicBezTo>
                <a:cubicBezTo>
                  <a:pt x="11414" y="1160"/>
                  <a:pt x="10502" y="1429"/>
                  <a:pt x="9570" y="1533"/>
                </a:cubicBezTo>
                <a:cubicBezTo>
                  <a:pt x="9247" y="1570"/>
                  <a:pt x="8924" y="1578"/>
                  <a:pt x="8596" y="1578"/>
                </a:cubicBezTo>
                <a:cubicBezTo>
                  <a:pt x="8378" y="1578"/>
                  <a:pt x="8157" y="1574"/>
                  <a:pt x="7934" y="1574"/>
                </a:cubicBezTo>
                <a:cubicBezTo>
                  <a:pt x="7395" y="1574"/>
                  <a:pt x="6857" y="1574"/>
                  <a:pt x="6318" y="1636"/>
                </a:cubicBezTo>
                <a:cubicBezTo>
                  <a:pt x="6132" y="1657"/>
                  <a:pt x="5945" y="1678"/>
                  <a:pt x="5738" y="1678"/>
                </a:cubicBezTo>
                <a:cubicBezTo>
                  <a:pt x="4599" y="1781"/>
                  <a:pt x="3211" y="1926"/>
                  <a:pt x="2527" y="2444"/>
                </a:cubicBezTo>
                <a:cubicBezTo>
                  <a:pt x="2486" y="2486"/>
                  <a:pt x="2403" y="2569"/>
                  <a:pt x="2341" y="2610"/>
                </a:cubicBezTo>
                <a:cubicBezTo>
                  <a:pt x="2113" y="2859"/>
                  <a:pt x="1989" y="3169"/>
                  <a:pt x="1864" y="3459"/>
                </a:cubicBezTo>
                <a:cubicBezTo>
                  <a:pt x="1098" y="5344"/>
                  <a:pt x="21" y="8866"/>
                  <a:pt x="0" y="11476"/>
                </a:cubicBezTo>
                <a:cubicBezTo>
                  <a:pt x="0" y="11558"/>
                  <a:pt x="0" y="11621"/>
                  <a:pt x="0" y="11703"/>
                </a:cubicBezTo>
                <a:cubicBezTo>
                  <a:pt x="83" y="13692"/>
                  <a:pt x="870" y="15101"/>
                  <a:pt x="2092" y="16426"/>
                </a:cubicBezTo>
                <a:cubicBezTo>
                  <a:pt x="3294" y="17731"/>
                  <a:pt x="4329" y="18021"/>
                  <a:pt x="5572" y="18063"/>
                </a:cubicBezTo>
                <a:cubicBezTo>
                  <a:pt x="5842" y="18083"/>
                  <a:pt x="6132" y="18083"/>
                  <a:pt x="6422" y="18083"/>
                </a:cubicBezTo>
                <a:cubicBezTo>
                  <a:pt x="6836" y="18083"/>
                  <a:pt x="7271" y="18083"/>
                  <a:pt x="7727" y="18125"/>
                </a:cubicBezTo>
                <a:cubicBezTo>
                  <a:pt x="9922" y="18270"/>
                  <a:pt x="11351" y="19119"/>
                  <a:pt x="13174" y="20093"/>
                </a:cubicBezTo>
                <a:cubicBezTo>
                  <a:pt x="13609" y="20320"/>
                  <a:pt x="14044" y="20548"/>
                  <a:pt x="14500" y="20776"/>
                </a:cubicBezTo>
                <a:cubicBezTo>
                  <a:pt x="15204" y="21128"/>
                  <a:pt x="15909" y="21377"/>
                  <a:pt x="16613" y="21522"/>
                </a:cubicBezTo>
                <a:cubicBezTo>
                  <a:pt x="17069" y="21603"/>
                  <a:pt x="17512" y="21659"/>
                  <a:pt x="17963" y="21659"/>
                </a:cubicBezTo>
                <a:cubicBezTo>
                  <a:pt x="18085" y="21659"/>
                  <a:pt x="18208" y="21655"/>
                  <a:pt x="18332" y="21646"/>
                </a:cubicBezTo>
                <a:cubicBezTo>
                  <a:pt x="19679" y="21584"/>
                  <a:pt x="21004" y="21087"/>
                  <a:pt x="22226" y="20175"/>
                </a:cubicBezTo>
                <a:cubicBezTo>
                  <a:pt x="24712" y="18332"/>
                  <a:pt x="26742" y="14811"/>
                  <a:pt x="27467" y="12097"/>
                </a:cubicBezTo>
                <a:cubicBezTo>
                  <a:pt x="28192" y="9342"/>
                  <a:pt x="28793" y="6173"/>
                  <a:pt x="27384" y="3128"/>
                </a:cubicBezTo>
                <a:cubicBezTo>
                  <a:pt x="26556" y="1284"/>
                  <a:pt x="24981" y="394"/>
                  <a:pt x="2315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8"/>
          <p:cNvSpPr/>
          <p:nvPr/>
        </p:nvSpPr>
        <p:spPr>
          <a:xfrm rot="5400000">
            <a:off x="8505295" y="376886"/>
            <a:ext cx="623363" cy="463768"/>
          </a:xfrm>
          <a:custGeom>
            <a:rect b="b" l="l" r="r" t="t"/>
            <a:pathLst>
              <a:path extrusionOk="0" h="14469" w="19430">
                <a:moveTo>
                  <a:pt x="13198" y="657"/>
                </a:moveTo>
                <a:cubicBezTo>
                  <a:pt x="15128" y="657"/>
                  <a:pt x="17139" y="1061"/>
                  <a:pt x="17959" y="2822"/>
                </a:cubicBezTo>
                <a:cubicBezTo>
                  <a:pt x="18746" y="4521"/>
                  <a:pt x="18477" y="6323"/>
                  <a:pt x="18084" y="7918"/>
                </a:cubicBezTo>
                <a:cubicBezTo>
                  <a:pt x="17690" y="9472"/>
                  <a:pt x="16551" y="11398"/>
                  <a:pt x="15204" y="12558"/>
                </a:cubicBezTo>
                <a:cubicBezTo>
                  <a:pt x="14198" y="13415"/>
                  <a:pt x="13198" y="13788"/>
                  <a:pt x="12171" y="13788"/>
                </a:cubicBezTo>
                <a:cubicBezTo>
                  <a:pt x="11486" y="13788"/>
                  <a:pt x="10788" y="13623"/>
                  <a:pt x="10067" y="13324"/>
                </a:cubicBezTo>
                <a:cubicBezTo>
                  <a:pt x="9736" y="13179"/>
                  <a:pt x="9404" y="13055"/>
                  <a:pt x="9073" y="12910"/>
                </a:cubicBezTo>
                <a:cubicBezTo>
                  <a:pt x="8099" y="12475"/>
                  <a:pt x="7209" y="12019"/>
                  <a:pt x="6132" y="11812"/>
                </a:cubicBezTo>
                <a:cubicBezTo>
                  <a:pt x="5759" y="11729"/>
                  <a:pt x="5386" y="11667"/>
                  <a:pt x="4992" y="11647"/>
                </a:cubicBezTo>
                <a:cubicBezTo>
                  <a:pt x="4806" y="11647"/>
                  <a:pt x="4640" y="11626"/>
                  <a:pt x="4454" y="11626"/>
                </a:cubicBezTo>
                <a:lnTo>
                  <a:pt x="4039" y="11626"/>
                </a:lnTo>
                <a:cubicBezTo>
                  <a:pt x="2900" y="11605"/>
                  <a:pt x="2279" y="11522"/>
                  <a:pt x="1512" y="10279"/>
                </a:cubicBezTo>
                <a:cubicBezTo>
                  <a:pt x="953" y="9409"/>
                  <a:pt x="684" y="8394"/>
                  <a:pt x="767" y="7317"/>
                </a:cubicBezTo>
                <a:cubicBezTo>
                  <a:pt x="870" y="5722"/>
                  <a:pt x="1533" y="3775"/>
                  <a:pt x="2030" y="2698"/>
                </a:cubicBezTo>
                <a:cubicBezTo>
                  <a:pt x="2092" y="2574"/>
                  <a:pt x="2175" y="2429"/>
                  <a:pt x="2258" y="2325"/>
                </a:cubicBezTo>
                <a:cubicBezTo>
                  <a:pt x="2299" y="2304"/>
                  <a:pt x="2320" y="2284"/>
                  <a:pt x="2362" y="2263"/>
                </a:cubicBezTo>
                <a:cubicBezTo>
                  <a:pt x="2755" y="2015"/>
                  <a:pt x="3646" y="1870"/>
                  <a:pt x="4454" y="1766"/>
                </a:cubicBezTo>
                <a:cubicBezTo>
                  <a:pt x="4599" y="1745"/>
                  <a:pt x="4744" y="1725"/>
                  <a:pt x="4868" y="1704"/>
                </a:cubicBezTo>
                <a:cubicBezTo>
                  <a:pt x="5241" y="1642"/>
                  <a:pt x="5614" y="1621"/>
                  <a:pt x="5987" y="1580"/>
                </a:cubicBezTo>
                <a:cubicBezTo>
                  <a:pt x="6401" y="1559"/>
                  <a:pt x="6815" y="1538"/>
                  <a:pt x="7229" y="1476"/>
                </a:cubicBezTo>
                <a:cubicBezTo>
                  <a:pt x="7954" y="1372"/>
                  <a:pt x="8659" y="1227"/>
                  <a:pt x="9259" y="1082"/>
                </a:cubicBezTo>
                <a:cubicBezTo>
                  <a:pt x="9674" y="1000"/>
                  <a:pt x="10088" y="896"/>
                  <a:pt x="10481" y="855"/>
                </a:cubicBezTo>
                <a:cubicBezTo>
                  <a:pt x="10709" y="834"/>
                  <a:pt x="10937" y="792"/>
                  <a:pt x="11186" y="772"/>
                </a:cubicBezTo>
                <a:cubicBezTo>
                  <a:pt x="11805" y="711"/>
                  <a:pt x="12496" y="657"/>
                  <a:pt x="13198" y="657"/>
                </a:cubicBezTo>
                <a:close/>
                <a:moveTo>
                  <a:pt x="13092" y="0"/>
                </a:moveTo>
                <a:cubicBezTo>
                  <a:pt x="12437" y="0"/>
                  <a:pt x="11795" y="40"/>
                  <a:pt x="11206" y="88"/>
                </a:cubicBezTo>
                <a:cubicBezTo>
                  <a:pt x="10958" y="109"/>
                  <a:pt x="10709" y="150"/>
                  <a:pt x="10502" y="171"/>
                </a:cubicBezTo>
                <a:cubicBezTo>
                  <a:pt x="10046" y="212"/>
                  <a:pt x="9611" y="316"/>
                  <a:pt x="9176" y="399"/>
                </a:cubicBezTo>
                <a:cubicBezTo>
                  <a:pt x="8576" y="544"/>
                  <a:pt x="7892" y="689"/>
                  <a:pt x="7167" y="792"/>
                </a:cubicBezTo>
                <a:cubicBezTo>
                  <a:pt x="6774" y="855"/>
                  <a:pt x="6380" y="875"/>
                  <a:pt x="5966" y="896"/>
                </a:cubicBezTo>
                <a:cubicBezTo>
                  <a:pt x="5572" y="917"/>
                  <a:pt x="5158" y="958"/>
                  <a:pt x="4764" y="1020"/>
                </a:cubicBezTo>
                <a:cubicBezTo>
                  <a:pt x="4640" y="1041"/>
                  <a:pt x="4495" y="1062"/>
                  <a:pt x="4329" y="1082"/>
                </a:cubicBezTo>
                <a:cubicBezTo>
                  <a:pt x="3397" y="1227"/>
                  <a:pt x="2382" y="1393"/>
                  <a:pt x="1968" y="1683"/>
                </a:cubicBezTo>
                <a:lnTo>
                  <a:pt x="1823" y="1787"/>
                </a:lnTo>
                <a:cubicBezTo>
                  <a:pt x="1657" y="1973"/>
                  <a:pt x="1533" y="2180"/>
                  <a:pt x="1429" y="2387"/>
                </a:cubicBezTo>
                <a:cubicBezTo>
                  <a:pt x="684" y="3817"/>
                  <a:pt x="0" y="6447"/>
                  <a:pt x="145" y="8291"/>
                </a:cubicBezTo>
                <a:cubicBezTo>
                  <a:pt x="145" y="8332"/>
                  <a:pt x="145" y="8394"/>
                  <a:pt x="145" y="8436"/>
                </a:cubicBezTo>
                <a:cubicBezTo>
                  <a:pt x="394" y="10114"/>
                  <a:pt x="1202" y="10735"/>
                  <a:pt x="2154" y="11502"/>
                </a:cubicBezTo>
                <a:cubicBezTo>
                  <a:pt x="2921" y="12102"/>
                  <a:pt x="3522" y="12309"/>
                  <a:pt x="4288" y="12372"/>
                </a:cubicBezTo>
                <a:cubicBezTo>
                  <a:pt x="4454" y="12372"/>
                  <a:pt x="4619" y="12372"/>
                  <a:pt x="4785" y="12392"/>
                </a:cubicBezTo>
                <a:cubicBezTo>
                  <a:pt x="5034" y="12392"/>
                  <a:pt x="5303" y="12413"/>
                  <a:pt x="5572" y="12434"/>
                </a:cubicBezTo>
                <a:cubicBezTo>
                  <a:pt x="6856" y="12537"/>
                  <a:pt x="7747" y="13034"/>
                  <a:pt x="8845" y="13552"/>
                </a:cubicBezTo>
                <a:cubicBezTo>
                  <a:pt x="9176" y="13697"/>
                  <a:pt x="9529" y="13842"/>
                  <a:pt x="9901" y="13987"/>
                </a:cubicBezTo>
                <a:cubicBezTo>
                  <a:pt x="10440" y="14194"/>
                  <a:pt x="10979" y="14360"/>
                  <a:pt x="11538" y="14422"/>
                </a:cubicBezTo>
                <a:cubicBezTo>
                  <a:pt x="11755" y="14453"/>
                  <a:pt x="11968" y="14469"/>
                  <a:pt x="12180" y="14469"/>
                </a:cubicBezTo>
                <a:cubicBezTo>
                  <a:pt x="12392" y="14469"/>
                  <a:pt x="12605" y="14453"/>
                  <a:pt x="12822" y="14422"/>
                </a:cubicBezTo>
                <a:cubicBezTo>
                  <a:pt x="13796" y="14319"/>
                  <a:pt x="14749" y="13842"/>
                  <a:pt x="15681" y="13034"/>
                </a:cubicBezTo>
                <a:cubicBezTo>
                  <a:pt x="17151" y="11792"/>
                  <a:pt x="18353" y="9720"/>
                  <a:pt x="18767" y="8022"/>
                </a:cubicBezTo>
                <a:cubicBezTo>
                  <a:pt x="19181" y="6302"/>
                  <a:pt x="19430" y="4376"/>
                  <a:pt x="18581" y="2532"/>
                </a:cubicBezTo>
                <a:cubicBezTo>
                  <a:pt x="17609" y="445"/>
                  <a:pt x="15277" y="0"/>
                  <a:pt x="1309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8"/>
          <p:cNvSpPr/>
          <p:nvPr/>
        </p:nvSpPr>
        <p:spPr>
          <a:xfrm rot="5400000">
            <a:off x="8659490" y="487224"/>
            <a:ext cx="335615" cy="238439"/>
          </a:xfrm>
          <a:custGeom>
            <a:rect b="b" l="l" r="r" t="t"/>
            <a:pathLst>
              <a:path extrusionOk="0" h="7439" w="10461">
                <a:moveTo>
                  <a:pt x="6316" y="684"/>
                </a:moveTo>
                <a:cubicBezTo>
                  <a:pt x="7611" y="684"/>
                  <a:pt x="8737" y="1319"/>
                  <a:pt x="9239" y="2364"/>
                </a:cubicBezTo>
                <a:cubicBezTo>
                  <a:pt x="9736" y="3379"/>
                  <a:pt x="9529" y="4559"/>
                  <a:pt x="8679" y="5574"/>
                </a:cubicBezTo>
                <a:cubicBezTo>
                  <a:pt x="7932" y="6479"/>
                  <a:pt x="7262" y="6765"/>
                  <a:pt x="6521" y="6765"/>
                </a:cubicBezTo>
                <a:cubicBezTo>
                  <a:pt x="5990" y="6765"/>
                  <a:pt x="5422" y="6617"/>
                  <a:pt x="4764" y="6444"/>
                </a:cubicBezTo>
                <a:cubicBezTo>
                  <a:pt x="4267" y="6320"/>
                  <a:pt x="3749" y="6175"/>
                  <a:pt x="3190" y="6092"/>
                </a:cubicBezTo>
                <a:cubicBezTo>
                  <a:pt x="2859" y="6051"/>
                  <a:pt x="2589" y="6030"/>
                  <a:pt x="2341" y="6009"/>
                </a:cubicBezTo>
                <a:cubicBezTo>
                  <a:pt x="1595" y="5989"/>
                  <a:pt x="1347" y="5968"/>
                  <a:pt x="1057" y="5077"/>
                </a:cubicBezTo>
                <a:cubicBezTo>
                  <a:pt x="705" y="4062"/>
                  <a:pt x="1098" y="2281"/>
                  <a:pt x="1782" y="1659"/>
                </a:cubicBezTo>
                <a:cubicBezTo>
                  <a:pt x="2279" y="1494"/>
                  <a:pt x="4909" y="727"/>
                  <a:pt x="6194" y="686"/>
                </a:cubicBezTo>
                <a:cubicBezTo>
                  <a:pt x="6235" y="685"/>
                  <a:pt x="6276" y="684"/>
                  <a:pt x="6316" y="684"/>
                </a:cubicBezTo>
                <a:close/>
                <a:moveTo>
                  <a:pt x="6296" y="1"/>
                </a:moveTo>
                <a:cubicBezTo>
                  <a:pt x="6255" y="1"/>
                  <a:pt x="6214" y="1"/>
                  <a:pt x="6173" y="2"/>
                </a:cubicBezTo>
                <a:cubicBezTo>
                  <a:pt x="4744" y="44"/>
                  <a:pt x="1844" y="893"/>
                  <a:pt x="1492" y="1038"/>
                </a:cubicBezTo>
                <a:lnTo>
                  <a:pt x="1388" y="1100"/>
                </a:lnTo>
                <a:cubicBezTo>
                  <a:pt x="394" y="1908"/>
                  <a:pt x="0" y="4124"/>
                  <a:pt x="394" y="5305"/>
                </a:cubicBezTo>
                <a:cubicBezTo>
                  <a:pt x="829" y="6631"/>
                  <a:pt x="1512" y="6672"/>
                  <a:pt x="2299" y="6714"/>
                </a:cubicBezTo>
                <a:cubicBezTo>
                  <a:pt x="2527" y="6714"/>
                  <a:pt x="2797" y="6734"/>
                  <a:pt x="3087" y="6776"/>
                </a:cubicBezTo>
                <a:cubicBezTo>
                  <a:pt x="3604" y="6859"/>
                  <a:pt x="4102" y="6983"/>
                  <a:pt x="4578" y="7107"/>
                </a:cubicBezTo>
                <a:cubicBezTo>
                  <a:pt x="5241" y="7273"/>
                  <a:pt x="5883" y="7439"/>
                  <a:pt x="6525" y="7439"/>
                </a:cubicBezTo>
                <a:cubicBezTo>
                  <a:pt x="7416" y="7439"/>
                  <a:pt x="8307" y="7128"/>
                  <a:pt x="9218" y="6030"/>
                </a:cubicBezTo>
                <a:cubicBezTo>
                  <a:pt x="10233" y="4808"/>
                  <a:pt x="10461" y="3316"/>
                  <a:pt x="9860" y="2053"/>
                </a:cubicBezTo>
                <a:cubicBezTo>
                  <a:pt x="9234" y="781"/>
                  <a:pt x="7880" y="1"/>
                  <a:pt x="62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4">
    <p:bg>
      <p:bgPr>
        <a:solidFill>
          <a:schemeClr val="accent4"/>
        </a:solidFill>
      </p:bgPr>
    </p:bg>
    <p:spTree>
      <p:nvGrpSpPr>
        <p:cNvPr id="438" name="Shape 438"/>
        <p:cNvGrpSpPr/>
        <p:nvPr/>
      </p:nvGrpSpPr>
      <p:grpSpPr>
        <a:xfrm>
          <a:off x="0" y="0"/>
          <a:ext cx="0" cy="0"/>
          <a:chOff x="0" y="0"/>
          <a:chExt cx="0" cy="0"/>
        </a:xfrm>
      </p:grpSpPr>
      <p:sp>
        <p:nvSpPr>
          <p:cNvPr id="439" name="Google Shape;439;p29"/>
          <p:cNvSpPr txBox="1"/>
          <p:nvPr>
            <p:ph type="title"/>
          </p:nvPr>
        </p:nvSpPr>
        <p:spPr>
          <a:xfrm>
            <a:off x="3767328" y="1371600"/>
            <a:ext cx="4581000" cy="12345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5">
    <p:bg>
      <p:bgPr>
        <a:solidFill>
          <a:schemeClr val="accent6"/>
        </a:solidFill>
      </p:bgPr>
    </p:bg>
    <p:spTree>
      <p:nvGrpSpPr>
        <p:cNvPr id="440" name="Shape 440"/>
        <p:cNvGrpSpPr/>
        <p:nvPr/>
      </p:nvGrpSpPr>
      <p:grpSpPr>
        <a:xfrm>
          <a:off x="0" y="0"/>
          <a:ext cx="0" cy="0"/>
          <a:chOff x="0" y="0"/>
          <a:chExt cx="0" cy="0"/>
        </a:xfrm>
      </p:grpSpPr>
      <p:sp>
        <p:nvSpPr>
          <p:cNvPr id="441" name="Google Shape;441;p30"/>
          <p:cNvSpPr txBox="1"/>
          <p:nvPr>
            <p:ph type="title"/>
          </p:nvPr>
        </p:nvSpPr>
        <p:spPr>
          <a:xfrm>
            <a:off x="1433550" y="418374"/>
            <a:ext cx="6276900" cy="5760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442" name="Google Shape;442;p30"/>
          <p:cNvSpPr/>
          <p:nvPr/>
        </p:nvSpPr>
        <p:spPr>
          <a:xfrm>
            <a:off x="0" y="4008102"/>
            <a:ext cx="958346" cy="1135418"/>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30"/>
          <p:cNvSpPr/>
          <p:nvPr/>
        </p:nvSpPr>
        <p:spPr>
          <a:xfrm>
            <a:off x="7293266" y="248182"/>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30"/>
          <p:cNvSpPr/>
          <p:nvPr/>
        </p:nvSpPr>
        <p:spPr>
          <a:xfrm>
            <a:off x="8493106" y="4203170"/>
            <a:ext cx="95598" cy="91488"/>
          </a:xfrm>
          <a:custGeom>
            <a:rect b="b" l="l" r="r" t="t"/>
            <a:pathLst>
              <a:path extrusionOk="0" h="2855" w="2983">
                <a:moveTo>
                  <a:pt x="1256" y="1"/>
                </a:moveTo>
                <a:cubicBezTo>
                  <a:pt x="1048" y="1"/>
                  <a:pt x="845" y="50"/>
                  <a:pt x="663" y="166"/>
                </a:cubicBezTo>
                <a:cubicBezTo>
                  <a:pt x="435" y="311"/>
                  <a:pt x="290" y="539"/>
                  <a:pt x="207" y="809"/>
                </a:cubicBezTo>
                <a:cubicBezTo>
                  <a:pt x="0" y="1554"/>
                  <a:pt x="332" y="2631"/>
                  <a:pt x="1181" y="2839"/>
                </a:cubicBezTo>
                <a:cubicBezTo>
                  <a:pt x="1240" y="2849"/>
                  <a:pt x="1300" y="2854"/>
                  <a:pt x="1361" y="2854"/>
                </a:cubicBezTo>
                <a:cubicBezTo>
                  <a:pt x="1536" y="2854"/>
                  <a:pt x="1716" y="2812"/>
                  <a:pt x="1885" y="2735"/>
                </a:cubicBezTo>
                <a:cubicBezTo>
                  <a:pt x="1927" y="2714"/>
                  <a:pt x="1989" y="2694"/>
                  <a:pt x="2030" y="2673"/>
                </a:cubicBezTo>
                <a:cubicBezTo>
                  <a:pt x="2279" y="2507"/>
                  <a:pt x="2486" y="2279"/>
                  <a:pt x="2672" y="2051"/>
                </a:cubicBezTo>
                <a:cubicBezTo>
                  <a:pt x="2817" y="1844"/>
                  <a:pt x="2962" y="1616"/>
                  <a:pt x="2962" y="1347"/>
                </a:cubicBezTo>
                <a:cubicBezTo>
                  <a:pt x="2983" y="1140"/>
                  <a:pt x="2879" y="954"/>
                  <a:pt x="2755" y="788"/>
                </a:cubicBezTo>
                <a:cubicBezTo>
                  <a:pt x="2436" y="378"/>
                  <a:pt x="1827" y="1"/>
                  <a:pt x="125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30"/>
          <p:cNvSpPr/>
          <p:nvPr/>
        </p:nvSpPr>
        <p:spPr>
          <a:xfrm>
            <a:off x="489616" y="369979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30"/>
          <p:cNvSpPr/>
          <p:nvPr/>
        </p:nvSpPr>
        <p:spPr>
          <a:xfrm>
            <a:off x="8755649" y="1205424"/>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30"/>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30"/>
          <p:cNvSpPr/>
          <p:nvPr/>
        </p:nvSpPr>
        <p:spPr>
          <a:xfrm>
            <a:off x="1169424" y="4616868"/>
            <a:ext cx="205809" cy="217938"/>
          </a:xfrm>
          <a:custGeom>
            <a:rect b="b" l="l" r="r" t="t"/>
            <a:pathLst>
              <a:path extrusionOk="0" h="6801" w="6422">
                <a:moveTo>
                  <a:pt x="3816" y="1"/>
                </a:moveTo>
                <a:cubicBezTo>
                  <a:pt x="3309" y="1"/>
                  <a:pt x="2838" y="338"/>
                  <a:pt x="2258" y="733"/>
                </a:cubicBezTo>
                <a:cubicBezTo>
                  <a:pt x="1119" y="1521"/>
                  <a:pt x="0" y="2577"/>
                  <a:pt x="104" y="3903"/>
                </a:cubicBezTo>
                <a:cubicBezTo>
                  <a:pt x="124" y="4193"/>
                  <a:pt x="207" y="4483"/>
                  <a:pt x="352" y="4793"/>
                </a:cubicBezTo>
                <a:cubicBezTo>
                  <a:pt x="888" y="5973"/>
                  <a:pt x="1809" y="6801"/>
                  <a:pt x="2939" y="6801"/>
                </a:cubicBezTo>
                <a:cubicBezTo>
                  <a:pt x="3338" y="6801"/>
                  <a:pt x="3762" y="6698"/>
                  <a:pt x="4205" y="6471"/>
                </a:cubicBezTo>
                <a:cubicBezTo>
                  <a:pt x="5303" y="5933"/>
                  <a:pt x="6318" y="5208"/>
                  <a:pt x="6380" y="3882"/>
                </a:cubicBezTo>
                <a:cubicBezTo>
                  <a:pt x="6421" y="2805"/>
                  <a:pt x="5676" y="1106"/>
                  <a:pt x="4744" y="381"/>
                </a:cubicBezTo>
                <a:cubicBezTo>
                  <a:pt x="4405" y="110"/>
                  <a:pt x="4105" y="1"/>
                  <a:pt x="381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30"/>
          <p:cNvSpPr/>
          <p:nvPr/>
        </p:nvSpPr>
        <p:spPr>
          <a:xfrm>
            <a:off x="1546774" y="4834790"/>
            <a:ext cx="119537" cy="130615"/>
          </a:xfrm>
          <a:custGeom>
            <a:rect b="b" l="l" r="r" t="t"/>
            <a:pathLst>
              <a:path extrusionOk="0" h="4076" w="3730">
                <a:moveTo>
                  <a:pt x="1798" y="1"/>
                </a:moveTo>
                <a:cubicBezTo>
                  <a:pt x="864" y="1"/>
                  <a:pt x="311" y="2004"/>
                  <a:pt x="1" y="3196"/>
                </a:cubicBezTo>
                <a:cubicBezTo>
                  <a:pt x="49" y="3850"/>
                  <a:pt x="387" y="4075"/>
                  <a:pt x="800" y="4075"/>
                </a:cubicBezTo>
                <a:cubicBezTo>
                  <a:pt x="1276" y="4075"/>
                  <a:pt x="1853" y="3775"/>
                  <a:pt x="2197" y="3486"/>
                </a:cubicBezTo>
                <a:cubicBezTo>
                  <a:pt x="3067" y="2740"/>
                  <a:pt x="3729" y="1933"/>
                  <a:pt x="2880" y="793"/>
                </a:cubicBezTo>
                <a:cubicBezTo>
                  <a:pt x="2472" y="229"/>
                  <a:pt x="2114" y="1"/>
                  <a:pt x="17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30"/>
          <p:cNvSpPr/>
          <p:nvPr/>
        </p:nvSpPr>
        <p:spPr>
          <a:xfrm>
            <a:off x="7968438" y="3"/>
            <a:ext cx="1034376" cy="1135386"/>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1" name="Google Shape;451;p30"/>
          <p:cNvGrpSpPr/>
          <p:nvPr/>
        </p:nvGrpSpPr>
        <p:grpSpPr>
          <a:xfrm>
            <a:off x="1546774" y="88236"/>
            <a:ext cx="509835" cy="466288"/>
            <a:chOff x="5177300" y="2314950"/>
            <a:chExt cx="341575" cy="312400"/>
          </a:xfrm>
        </p:grpSpPr>
        <p:sp>
          <p:nvSpPr>
            <p:cNvPr id="452" name="Google Shape;452;p30"/>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30"/>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30"/>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0"/>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30"/>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7" name="Google Shape;457;p30"/>
          <p:cNvSpPr txBox="1"/>
          <p:nvPr>
            <p:ph idx="1" type="subTitle"/>
          </p:nvPr>
        </p:nvSpPr>
        <p:spPr>
          <a:xfrm>
            <a:off x="6071616" y="1746504"/>
            <a:ext cx="2377500" cy="3750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1600">
                <a:solidFill>
                  <a:schemeClr val="accent3"/>
                </a:solidFill>
                <a:latin typeface="Nunito"/>
                <a:ea typeface="Nunito"/>
                <a:cs typeface="Nunito"/>
                <a:sym typeface="Nunito"/>
              </a:defRPr>
            </a:lvl1pPr>
            <a:lvl2pPr lvl="1" rtl="0">
              <a:spcBef>
                <a:spcPts val="0"/>
              </a:spcBef>
              <a:spcAft>
                <a:spcPts val="0"/>
              </a:spcAft>
              <a:buNone/>
              <a:defRPr b="1" sz="1600">
                <a:solidFill>
                  <a:schemeClr val="accent3"/>
                </a:solidFill>
                <a:latin typeface="Nunito"/>
                <a:ea typeface="Nunito"/>
                <a:cs typeface="Nunito"/>
                <a:sym typeface="Nunito"/>
              </a:defRPr>
            </a:lvl2pPr>
            <a:lvl3pPr lvl="2" rtl="0">
              <a:spcBef>
                <a:spcPts val="0"/>
              </a:spcBef>
              <a:spcAft>
                <a:spcPts val="0"/>
              </a:spcAft>
              <a:buNone/>
              <a:defRPr b="1" sz="1600">
                <a:solidFill>
                  <a:schemeClr val="accent3"/>
                </a:solidFill>
                <a:latin typeface="Nunito"/>
                <a:ea typeface="Nunito"/>
                <a:cs typeface="Nunito"/>
                <a:sym typeface="Nunito"/>
              </a:defRPr>
            </a:lvl3pPr>
            <a:lvl4pPr lvl="3" rtl="0">
              <a:spcBef>
                <a:spcPts val="0"/>
              </a:spcBef>
              <a:spcAft>
                <a:spcPts val="0"/>
              </a:spcAft>
              <a:buNone/>
              <a:defRPr b="1" sz="1600">
                <a:solidFill>
                  <a:schemeClr val="accent3"/>
                </a:solidFill>
                <a:latin typeface="Nunito"/>
                <a:ea typeface="Nunito"/>
                <a:cs typeface="Nunito"/>
                <a:sym typeface="Nunito"/>
              </a:defRPr>
            </a:lvl4pPr>
            <a:lvl5pPr lvl="4" rtl="0">
              <a:spcBef>
                <a:spcPts val="0"/>
              </a:spcBef>
              <a:spcAft>
                <a:spcPts val="0"/>
              </a:spcAft>
              <a:buNone/>
              <a:defRPr b="1" sz="1600">
                <a:solidFill>
                  <a:schemeClr val="accent3"/>
                </a:solidFill>
                <a:latin typeface="Nunito"/>
                <a:ea typeface="Nunito"/>
                <a:cs typeface="Nunito"/>
                <a:sym typeface="Nunito"/>
              </a:defRPr>
            </a:lvl5pPr>
            <a:lvl6pPr lvl="5" rtl="0">
              <a:spcBef>
                <a:spcPts val="0"/>
              </a:spcBef>
              <a:spcAft>
                <a:spcPts val="0"/>
              </a:spcAft>
              <a:buNone/>
              <a:defRPr b="1" sz="1600">
                <a:solidFill>
                  <a:schemeClr val="accent3"/>
                </a:solidFill>
                <a:latin typeface="Nunito"/>
                <a:ea typeface="Nunito"/>
                <a:cs typeface="Nunito"/>
                <a:sym typeface="Nunito"/>
              </a:defRPr>
            </a:lvl6pPr>
            <a:lvl7pPr lvl="6" rtl="0">
              <a:spcBef>
                <a:spcPts val="0"/>
              </a:spcBef>
              <a:spcAft>
                <a:spcPts val="0"/>
              </a:spcAft>
              <a:buNone/>
              <a:defRPr b="1" sz="1600">
                <a:solidFill>
                  <a:schemeClr val="accent3"/>
                </a:solidFill>
                <a:latin typeface="Nunito"/>
                <a:ea typeface="Nunito"/>
                <a:cs typeface="Nunito"/>
                <a:sym typeface="Nunito"/>
              </a:defRPr>
            </a:lvl7pPr>
            <a:lvl8pPr lvl="7" rtl="0">
              <a:spcBef>
                <a:spcPts val="0"/>
              </a:spcBef>
              <a:spcAft>
                <a:spcPts val="0"/>
              </a:spcAft>
              <a:buNone/>
              <a:defRPr b="1" sz="1600">
                <a:solidFill>
                  <a:schemeClr val="accent3"/>
                </a:solidFill>
                <a:latin typeface="Nunito"/>
                <a:ea typeface="Nunito"/>
                <a:cs typeface="Nunito"/>
                <a:sym typeface="Nunito"/>
              </a:defRPr>
            </a:lvl8pPr>
            <a:lvl9pPr lvl="8" rtl="0">
              <a:spcBef>
                <a:spcPts val="0"/>
              </a:spcBef>
              <a:spcAft>
                <a:spcPts val="0"/>
              </a:spcAft>
              <a:buNone/>
              <a:defRPr b="1" sz="1600">
                <a:solidFill>
                  <a:schemeClr val="accent3"/>
                </a:solidFill>
                <a:latin typeface="Nunito"/>
                <a:ea typeface="Nunito"/>
                <a:cs typeface="Nunito"/>
                <a:sym typeface="Nunito"/>
              </a:defRPr>
            </a:lvl9pPr>
          </a:lstStyle>
          <a:p/>
        </p:txBody>
      </p:sp>
      <p:sp>
        <p:nvSpPr>
          <p:cNvPr id="458" name="Google Shape;458;p30"/>
          <p:cNvSpPr txBox="1"/>
          <p:nvPr>
            <p:ph idx="2" type="subTitle"/>
          </p:nvPr>
        </p:nvSpPr>
        <p:spPr>
          <a:xfrm>
            <a:off x="6071616" y="2176272"/>
            <a:ext cx="2377500" cy="475500"/>
          </a:xfrm>
          <a:prstGeom prst="rect">
            <a:avLst/>
          </a:prstGeom>
        </p:spPr>
        <p:txBody>
          <a:bodyPr anchorCtr="0" anchor="t" bIns="91425" lIns="91425" spcFirstLastPara="1" rIns="91425" wrap="square" tIns="91425">
            <a:noAutofit/>
          </a:bodyPr>
          <a:lstStyle>
            <a:lvl1pPr lvl="0" rtl="0">
              <a:spcBef>
                <a:spcPts val="0"/>
              </a:spcBef>
              <a:spcAft>
                <a:spcPts val="0"/>
              </a:spcAft>
              <a:buNone/>
              <a:defRPr>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
        <p:nvSpPr>
          <p:cNvPr id="459" name="Google Shape;459;p30"/>
          <p:cNvSpPr txBox="1"/>
          <p:nvPr>
            <p:ph idx="3" type="subTitle"/>
          </p:nvPr>
        </p:nvSpPr>
        <p:spPr>
          <a:xfrm>
            <a:off x="6071616" y="2935224"/>
            <a:ext cx="2377500" cy="3750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1600">
                <a:solidFill>
                  <a:schemeClr val="accent3"/>
                </a:solidFill>
                <a:latin typeface="Nunito"/>
                <a:ea typeface="Nunito"/>
                <a:cs typeface="Nunito"/>
                <a:sym typeface="Nunito"/>
              </a:defRPr>
            </a:lvl1pPr>
            <a:lvl2pPr lvl="1" rtl="0">
              <a:spcBef>
                <a:spcPts val="0"/>
              </a:spcBef>
              <a:spcAft>
                <a:spcPts val="0"/>
              </a:spcAft>
              <a:buNone/>
              <a:defRPr b="1" sz="1600">
                <a:solidFill>
                  <a:schemeClr val="accent3"/>
                </a:solidFill>
                <a:latin typeface="Nunito"/>
                <a:ea typeface="Nunito"/>
                <a:cs typeface="Nunito"/>
                <a:sym typeface="Nunito"/>
              </a:defRPr>
            </a:lvl2pPr>
            <a:lvl3pPr lvl="2" rtl="0">
              <a:spcBef>
                <a:spcPts val="0"/>
              </a:spcBef>
              <a:spcAft>
                <a:spcPts val="0"/>
              </a:spcAft>
              <a:buNone/>
              <a:defRPr b="1" sz="1600">
                <a:solidFill>
                  <a:schemeClr val="accent3"/>
                </a:solidFill>
                <a:latin typeface="Nunito"/>
                <a:ea typeface="Nunito"/>
                <a:cs typeface="Nunito"/>
                <a:sym typeface="Nunito"/>
              </a:defRPr>
            </a:lvl3pPr>
            <a:lvl4pPr lvl="3" rtl="0">
              <a:spcBef>
                <a:spcPts val="0"/>
              </a:spcBef>
              <a:spcAft>
                <a:spcPts val="0"/>
              </a:spcAft>
              <a:buNone/>
              <a:defRPr b="1" sz="1600">
                <a:solidFill>
                  <a:schemeClr val="accent3"/>
                </a:solidFill>
                <a:latin typeface="Nunito"/>
                <a:ea typeface="Nunito"/>
                <a:cs typeface="Nunito"/>
                <a:sym typeface="Nunito"/>
              </a:defRPr>
            </a:lvl4pPr>
            <a:lvl5pPr lvl="4" rtl="0">
              <a:spcBef>
                <a:spcPts val="0"/>
              </a:spcBef>
              <a:spcAft>
                <a:spcPts val="0"/>
              </a:spcAft>
              <a:buNone/>
              <a:defRPr b="1" sz="1600">
                <a:solidFill>
                  <a:schemeClr val="accent3"/>
                </a:solidFill>
                <a:latin typeface="Nunito"/>
                <a:ea typeface="Nunito"/>
                <a:cs typeface="Nunito"/>
                <a:sym typeface="Nunito"/>
              </a:defRPr>
            </a:lvl5pPr>
            <a:lvl6pPr lvl="5" rtl="0">
              <a:spcBef>
                <a:spcPts val="0"/>
              </a:spcBef>
              <a:spcAft>
                <a:spcPts val="0"/>
              </a:spcAft>
              <a:buNone/>
              <a:defRPr b="1" sz="1600">
                <a:solidFill>
                  <a:schemeClr val="accent3"/>
                </a:solidFill>
                <a:latin typeface="Nunito"/>
                <a:ea typeface="Nunito"/>
                <a:cs typeface="Nunito"/>
                <a:sym typeface="Nunito"/>
              </a:defRPr>
            </a:lvl6pPr>
            <a:lvl7pPr lvl="6" rtl="0">
              <a:spcBef>
                <a:spcPts val="0"/>
              </a:spcBef>
              <a:spcAft>
                <a:spcPts val="0"/>
              </a:spcAft>
              <a:buNone/>
              <a:defRPr b="1" sz="1600">
                <a:solidFill>
                  <a:schemeClr val="accent3"/>
                </a:solidFill>
                <a:latin typeface="Nunito"/>
                <a:ea typeface="Nunito"/>
                <a:cs typeface="Nunito"/>
                <a:sym typeface="Nunito"/>
              </a:defRPr>
            </a:lvl7pPr>
            <a:lvl8pPr lvl="7" rtl="0">
              <a:spcBef>
                <a:spcPts val="0"/>
              </a:spcBef>
              <a:spcAft>
                <a:spcPts val="0"/>
              </a:spcAft>
              <a:buNone/>
              <a:defRPr b="1" sz="1600">
                <a:solidFill>
                  <a:schemeClr val="accent3"/>
                </a:solidFill>
                <a:latin typeface="Nunito"/>
                <a:ea typeface="Nunito"/>
                <a:cs typeface="Nunito"/>
                <a:sym typeface="Nunito"/>
              </a:defRPr>
            </a:lvl8pPr>
            <a:lvl9pPr lvl="8" rtl="0">
              <a:spcBef>
                <a:spcPts val="0"/>
              </a:spcBef>
              <a:spcAft>
                <a:spcPts val="0"/>
              </a:spcAft>
              <a:buNone/>
              <a:defRPr b="1" sz="1600">
                <a:solidFill>
                  <a:schemeClr val="accent3"/>
                </a:solidFill>
                <a:latin typeface="Nunito"/>
                <a:ea typeface="Nunito"/>
                <a:cs typeface="Nunito"/>
                <a:sym typeface="Nunito"/>
              </a:defRPr>
            </a:lvl9pPr>
          </a:lstStyle>
          <a:p/>
        </p:txBody>
      </p:sp>
      <p:sp>
        <p:nvSpPr>
          <p:cNvPr id="460" name="Google Shape;460;p30"/>
          <p:cNvSpPr txBox="1"/>
          <p:nvPr>
            <p:ph idx="4" type="subTitle"/>
          </p:nvPr>
        </p:nvSpPr>
        <p:spPr>
          <a:xfrm>
            <a:off x="6071616" y="3364992"/>
            <a:ext cx="2377500" cy="475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a:solidFill>
                  <a:schemeClr val="dk2"/>
                </a:solidFill>
                <a:latin typeface="Nunito"/>
                <a:ea typeface="Nunito"/>
                <a:cs typeface="Nunito"/>
                <a:sym typeface="Nunito"/>
              </a:defRPr>
            </a:lvl1pPr>
            <a:lvl2pPr lvl="1" rtl="0">
              <a:spcBef>
                <a:spcPts val="0"/>
              </a:spcBef>
              <a:spcAft>
                <a:spcPts val="0"/>
              </a:spcAft>
              <a:buNone/>
              <a:defRPr>
                <a:solidFill>
                  <a:schemeClr val="dk2"/>
                </a:solidFill>
                <a:latin typeface="Nunito"/>
                <a:ea typeface="Nunito"/>
                <a:cs typeface="Nunito"/>
                <a:sym typeface="Nunito"/>
              </a:defRPr>
            </a:lvl2pPr>
            <a:lvl3pPr lvl="2" rtl="0">
              <a:spcBef>
                <a:spcPts val="0"/>
              </a:spcBef>
              <a:spcAft>
                <a:spcPts val="0"/>
              </a:spcAft>
              <a:buNone/>
              <a:defRPr>
                <a:solidFill>
                  <a:schemeClr val="dk2"/>
                </a:solidFill>
                <a:latin typeface="Nunito"/>
                <a:ea typeface="Nunito"/>
                <a:cs typeface="Nunito"/>
                <a:sym typeface="Nunito"/>
              </a:defRPr>
            </a:lvl3pPr>
            <a:lvl4pPr lvl="3" rtl="0">
              <a:spcBef>
                <a:spcPts val="0"/>
              </a:spcBef>
              <a:spcAft>
                <a:spcPts val="0"/>
              </a:spcAft>
              <a:buNone/>
              <a:defRPr>
                <a:solidFill>
                  <a:schemeClr val="dk2"/>
                </a:solidFill>
                <a:latin typeface="Nunito"/>
                <a:ea typeface="Nunito"/>
                <a:cs typeface="Nunito"/>
                <a:sym typeface="Nunito"/>
              </a:defRPr>
            </a:lvl4pPr>
            <a:lvl5pPr lvl="4" rtl="0">
              <a:spcBef>
                <a:spcPts val="0"/>
              </a:spcBef>
              <a:spcAft>
                <a:spcPts val="0"/>
              </a:spcAft>
              <a:buNone/>
              <a:defRPr>
                <a:solidFill>
                  <a:schemeClr val="dk2"/>
                </a:solidFill>
                <a:latin typeface="Nunito"/>
                <a:ea typeface="Nunito"/>
                <a:cs typeface="Nunito"/>
                <a:sym typeface="Nunito"/>
              </a:defRPr>
            </a:lvl5pPr>
            <a:lvl6pPr lvl="5" rtl="0">
              <a:spcBef>
                <a:spcPts val="0"/>
              </a:spcBef>
              <a:spcAft>
                <a:spcPts val="0"/>
              </a:spcAft>
              <a:buNone/>
              <a:defRPr>
                <a:solidFill>
                  <a:schemeClr val="dk2"/>
                </a:solidFill>
                <a:latin typeface="Nunito"/>
                <a:ea typeface="Nunito"/>
                <a:cs typeface="Nunito"/>
                <a:sym typeface="Nunito"/>
              </a:defRPr>
            </a:lvl6pPr>
            <a:lvl7pPr lvl="6" rtl="0">
              <a:spcBef>
                <a:spcPts val="0"/>
              </a:spcBef>
              <a:spcAft>
                <a:spcPts val="0"/>
              </a:spcAft>
              <a:buNone/>
              <a:defRPr>
                <a:solidFill>
                  <a:schemeClr val="dk2"/>
                </a:solidFill>
                <a:latin typeface="Nunito"/>
                <a:ea typeface="Nunito"/>
                <a:cs typeface="Nunito"/>
                <a:sym typeface="Nunito"/>
              </a:defRPr>
            </a:lvl7pPr>
            <a:lvl8pPr lvl="7" rtl="0">
              <a:spcBef>
                <a:spcPts val="0"/>
              </a:spcBef>
              <a:spcAft>
                <a:spcPts val="0"/>
              </a:spcAft>
              <a:buNone/>
              <a:defRPr>
                <a:solidFill>
                  <a:schemeClr val="dk2"/>
                </a:solidFill>
                <a:latin typeface="Nunito"/>
                <a:ea typeface="Nunito"/>
                <a:cs typeface="Nunito"/>
                <a:sym typeface="Nunito"/>
              </a:defRPr>
            </a:lvl8pPr>
            <a:lvl9pPr lvl="8" rtl="0">
              <a:spcBef>
                <a:spcPts val="0"/>
              </a:spcBef>
              <a:spcAft>
                <a:spcPts val="0"/>
              </a:spcAft>
              <a:buNone/>
              <a:defRPr>
                <a:solidFill>
                  <a:schemeClr val="dk2"/>
                </a:solidFill>
                <a:latin typeface="Nunito"/>
                <a:ea typeface="Nunito"/>
                <a:cs typeface="Nunito"/>
                <a:sym typeface="Nunito"/>
              </a:defRPr>
            </a:lvl9pPr>
          </a:lstStyle>
          <a:p/>
        </p:txBody>
      </p:sp>
      <p:sp>
        <p:nvSpPr>
          <p:cNvPr id="461" name="Google Shape;461;p30"/>
          <p:cNvSpPr/>
          <p:nvPr/>
        </p:nvSpPr>
        <p:spPr>
          <a:xfrm rot="-5400000">
            <a:off x="-516318" y="641160"/>
            <a:ext cx="1830507" cy="797872"/>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ighlighted numbers">
  <p:cSld name="CUSTOM_6">
    <p:bg>
      <p:bgPr>
        <a:solidFill>
          <a:schemeClr val="accent6"/>
        </a:solidFill>
      </p:bgPr>
    </p:bg>
    <p:spTree>
      <p:nvGrpSpPr>
        <p:cNvPr id="462" name="Shape 462"/>
        <p:cNvGrpSpPr/>
        <p:nvPr/>
      </p:nvGrpSpPr>
      <p:grpSpPr>
        <a:xfrm>
          <a:off x="0" y="0"/>
          <a:ext cx="0" cy="0"/>
          <a:chOff x="0" y="0"/>
          <a:chExt cx="0" cy="0"/>
        </a:xfrm>
      </p:grpSpPr>
      <p:sp>
        <p:nvSpPr>
          <p:cNvPr id="463" name="Google Shape;463;p31"/>
          <p:cNvSpPr txBox="1"/>
          <p:nvPr>
            <p:ph hasCustomPrompt="1" type="title"/>
          </p:nvPr>
        </p:nvSpPr>
        <p:spPr>
          <a:xfrm>
            <a:off x="704088" y="996696"/>
            <a:ext cx="3346800" cy="567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3"/>
              </a:buClr>
              <a:buSzPts val="3000"/>
              <a:buNone/>
              <a:defRPr b="1" sz="3000">
                <a:solidFill>
                  <a:schemeClr val="accent3"/>
                </a:solidFill>
              </a:defRPr>
            </a:lvl1pPr>
            <a:lvl2pPr lvl="1" rtl="0" algn="ctr">
              <a:spcBef>
                <a:spcPts val="0"/>
              </a:spcBef>
              <a:spcAft>
                <a:spcPts val="0"/>
              </a:spcAft>
              <a:buClr>
                <a:schemeClr val="accent3"/>
              </a:buClr>
              <a:buSzPts val="3000"/>
              <a:buNone/>
              <a:defRPr b="1" sz="3000">
                <a:solidFill>
                  <a:schemeClr val="accent3"/>
                </a:solidFill>
              </a:defRPr>
            </a:lvl2pPr>
            <a:lvl3pPr lvl="2" rtl="0" algn="ctr">
              <a:spcBef>
                <a:spcPts val="0"/>
              </a:spcBef>
              <a:spcAft>
                <a:spcPts val="0"/>
              </a:spcAft>
              <a:buClr>
                <a:schemeClr val="accent3"/>
              </a:buClr>
              <a:buSzPts val="3000"/>
              <a:buNone/>
              <a:defRPr b="1" sz="3000">
                <a:solidFill>
                  <a:schemeClr val="accent3"/>
                </a:solidFill>
              </a:defRPr>
            </a:lvl3pPr>
            <a:lvl4pPr lvl="3" rtl="0" algn="ctr">
              <a:spcBef>
                <a:spcPts val="0"/>
              </a:spcBef>
              <a:spcAft>
                <a:spcPts val="0"/>
              </a:spcAft>
              <a:buClr>
                <a:schemeClr val="accent3"/>
              </a:buClr>
              <a:buSzPts val="3000"/>
              <a:buNone/>
              <a:defRPr b="1" sz="3000">
                <a:solidFill>
                  <a:schemeClr val="accent3"/>
                </a:solidFill>
              </a:defRPr>
            </a:lvl4pPr>
            <a:lvl5pPr lvl="4" rtl="0" algn="ctr">
              <a:spcBef>
                <a:spcPts val="0"/>
              </a:spcBef>
              <a:spcAft>
                <a:spcPts val="0"/>
              </a:spcAft>
              <a:buClr>
                <a:schemeClr val="accent3"/>
              </a:buClr>
              <a:buSzPts val="3000"/>
              <a:buNone/>
              <a:defRPr b="1" sz="3000">
                <a:solidFill>
                  <a:schemeClr val="accent3"/>
                </a:solidFill>
              </a:defRPr>
            </a:lvl5pPr>
            <a:lvl6pPr lvl="5" rtl="0" algn="ctr">
              <a:spcBef>
                <a:spcPts val="0"/>
              </a:spcBef>
              <a:spcAft>
                <a:spcPts val="0"/>
              </a:spcAft>
              <a:buClr>
                <a:schemeClr val="accent3"/>
              </a:buClr>
              <a:buSzPts val="3000"/>
              <a:buNone/>
              <a:defRPr b="1" sz="3000">
                <a:solidFill>
                  <a:schemeClr val="accent3"/>
                </a:solidFill>
              </a:defRPr>
            </a:lvl6pPr>
            <a:lvl7pPr lvl="6" rtl="0" algn="ctr">
              <a:spcBef>
                <a:spcPts val="0"/>
              </a:spcBef>
              <a:spcAft>
                <a:spcPts val="0"/>
              </a:spcAft>
              <a:buClr>
                <a:schemeClr val="accent3"/>
              </a:buClr>
              <a:buSzPts val="3000"/>
              <a:buNone/>
              <a:defRPr b="1" sz="3000">
                <a:solidFill>
                  <a:schemeClr val="accent3"/>
                </a:solidFill>
              </a:defRPr>
            </a:lvl7pPr>
            <a:lvl8pPr lvl="7" rtl="0" algn="ctr">
              <a:spcBef>
                <a:spcPts val="0"/>
              </a:spcBef>
              <a:spcAft>
                <a:spcPts val="0"/>
              </a:spcAft>
              <a:buClr>
                <a:schemeClr val="accent3"/>
              </a:buClr>
              <a:buSzPts val="3000"/>
              <a:buNone/>
              <a:defRPr b="1" sz="3000">
                <a:solidFill>
                  <a:schemeClr val="accent3"/>
                </a:solidFill>
              </a:defRPr>
            </a:lvl8pPr>
            <a:lvl9pPr lvl="8" rtl="0" algn="ctr">
              <a:spcBef>
                <a:spcPts val="0"/>
              </a:spcBef>
              <a:spcAft>
                <a:spcPts val="0"/>
              </a:spcAft>
              <a:buClr>
                <a:schemeClr val="accent3"/>
              </a:buClr>
              <a:buSzPts val="3000"/>
              <a:buNone/>
              <a:defRPr b="1" sz="3000">
                <a:solidFill>
                  <a:schemeClr val="accent3"/>
                </a:solidFill>
              </a:defRPr>
            </a:lvl9pPr>
          </a:lstStyle>
          <a:p>
            <a:r>
              <a:t>xx%</a:t>
            </a:r>
          </a:p>
        </p:txBody>
      </p:sp>
      <p:sp>
        <p:nvSpPr>
          <p:cNvPr id="464" name="Google Shape;464;p31"/>
          <p:cNvSpPr/>
          <p:nvPr/>
        </p:nvSpPr>
        <p:spPr>
          <a:xfrm>
            <a:off x="2209324" y="4423399"/>
            <a:ext cx="2293706" cy="720150"/>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5" name="Google Shape;465;p31"/>
          <p:cNvGrpSpPr/>
          <p:nvPr/>
        </p:nvGrpSpPr>
        <p:grpSpPr>
          <a:xfrm rot="240">
            <a:off x="2258334" y="4341119"/>
            <a:ext cx="489135" cy="447357"/>
            <a:chOff x="5177300" y="2314950"/>
            <a:chExt cx="341575" cy="312400"/>
          </a:xfrm>
        </p:grpSpPr>
        <p:sp>
          <p:nvSpPr>
            <p:cNvPr id="466" name="Google Shape;466;p31"/>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31"/>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31"/>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31"/>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31"/>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1" name="Google Shape;471;p31"/>
          <p:cNvGrpSpPr/>
          <p:nvPr/>
        </p:nvGrpSpPr>
        <p:grpSpPr>
          <a:xfrm rot="-5400000">
            <a:off x="283454" y="4559784"/>
            <a:ext cx="489135" cy="447388"/>
            <a:chOff x="5177300" y="2314950"/>
            <a:chExt cx="341575" cy="312400"/>
          </a:xfrm>
        </p:grpSpPr>
        <p:sp>
          <p:nvSpPr>
            <p:cNvPr id="472" name="Google Shape;472;p31"/>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31"/>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31"/>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31"/>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31"/>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7" name="Google Shape;477;p31"/>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1"/>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1"/>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31"/>
          <p:cNvSpPr/>
          <p:nvPr/>
        </p:nvSpPr>
        <p:spPr>
          <a:xfrm>
            <a:off x="-13710" y="1044872"/>
            <a:ext cx="3337" cy="57908"/>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31"/>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31"/>
          <p:cNvSpPr/>
          <p:nvPr/>
        </p:nvSpPr>
        <p:spPr>
          <a:xfrm>
            <a:off x="208581" y="1392590"/>
            <a:ext cx="95734" cy="91695"/>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31"/>
          <p:cNvSpPr/>
          <p:nvPr/>
        </p:nvSpPr>
        <p:spPr>
          <a:xfrm rot="10800000">
            <a:off x="-6839" y="2313092"/>
            <a:ext cx="937578" cy="1468477"/>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31"/>
          <p:cNvSpPr/>
          <p:nvPr/>
        </p:nvSpPr>
        <p:spPr>
          <a:xfrm rot="10800000">
            <a:off x="-6838" y="2622133"/>
            <a:ext cx="782603" cy="1481769"/>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31"/>
          <p:cNvSpPr txBox="1"/>
          <p:nvPr>
            <p:ph hasCustomPrompt="1" idx="2" type="title"/>
          </p:nvPr>
        </p:nvSpPr>
        <p:spPr>
          <a:xfrm>
            <a:off x="5071091" y="3512749"/>
            <a:ext cx="3346800" cy="567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3"/>
              </a:buClr>
              <a:buSzPts val="3000"/>
              <a:buNone/>
              <a:defRPr b="1" sz="3000">
                <a:solidFill>
                  <a:schemeClr val="accent3"/>
                </a:solidFill>
              </a:defRPr>
            </a:lvl1pPr>
            <a:lvl2pPr lvl="1" rtl="0" algn="ctr">
              <a:spcBef>
                <a:spcPts val="0"/>
              </a:spcBef>
              <a:spcAft>
                <a:spcPts val="0"/>
              </a:spcAft>
              <a:buClr>
                <a:schemeClr val="accent3"/>
              </a:buClr>
              <a:buSzPts val="3000"/>
              <a:buNone/>
              <a:defRPr b="1" sz="3000">
                <a:solidFill>
                  <a:schemeClr val="accent3"/>
                </a:solidFill>
              </a:defRPr>
            </a:lvl2pPr>
            <a:lvl3pPr lvl="2" rtl="0" algn="ctr">
              <a:spcBef>
                <a:spcPts val="0"/>
              </a:spcBef>
              <a:spcAft>
                <a:spcPts val="0"/>
              </a:spcAft>
              <a:buClr>
                <a:schemeClr val="accent3"/>
              </a:buClr>
              <a:buSzPts val="3000"/>
              <a:buNone/>
              <a:defRPr b="1" sz="3000">
                <a:solidFill>
                  <a:schemeClr val="accent3"/>
                </a:solidFill>
              </a:defRPr>
            </a:lvl3pPr>
            <a:lvl4pPr lvl="3" rtl="0" algn="ctr">
              <a:spcBef>
                <a:spcPts val="0"/>
              </a:spcBef>
              <a:spcAft>
                <a:spcPts val="0"/>
              </a:spcAft>
              <a:buClr>
                <a:schemeClr val="accent3"/>
              </a:buClr>
              <a:buSzPts val="3000"/>
              <a:buNone/>
              <a:defRPr b="1" sz="3000">
                <a:solidFill>
                  <a:schemeClr val="accent3"/>
                </a:solidFill>
              </a:defRPr>
            </a:lvl4pPr>
            <a:lvl5pPr lvl="4" rtl="0" algn="ctr">
              <a:spcBef>
                <a:spcPts val="0"/>
              </a:spcBef>
              <a:spcAft>
                <a:spcPts val="0"/>
              </a:spcAft>
              <a:buClr>
                <a:schemeClr val="accent3"/>
              </a:buClr>
              <a:buSzPts val="3000"/>
              <a:buNone/>
              <a:defRPr b="1" sz="3000">
                <a:solidFill>
                  <a:schemeClr val="accent3"/>
                </a:solidFill>
              </a:defRPr>
            </a:lvl5pPr>
            <a:lvl6pPr lvl="5" rtl="0" algn="ctr">
              <a:spcBef>
                <a:spcPts val="0"/>
              </a:spcBef>
              <a:spcAft>
                <a:spcPts val="0"/>
              </a:spcAft>
              <a:buClr>
                <a:schemeClr val="accent3"/>
              </a:buClr>
              <a:buSzPts val="3000"/>
              <a:buNone/>
              <a:defRPr b="1" sz="3000">
                <a:solidFill>
                  <a:schemeClr val="accent3"/>
                </a:solidFill>
              </a:defRPr>
            </a:lvl6pPr>
            <a:lvl7pPr lvl="6" rtl="0" algn="ctr">
              <a:spcBef>
                <a:spcPts val="0"/>
              </a:spcBef>
              <a:spcAft>
                <a:spcPts val="0"/>
              </a:spcAft>
              <a:buClr>
                <a:schemeClr val="accent3"/>
              </a:buClr>
              <a:buSzPts val="3000"/>
              <a:buNone/>
              <a:defRPr b="1" sz="3000">
                <a:solidFill>
                  <a:schemeClr val="accent3"/>
                </a:solidFill>
              </a:defRPr>
            </a:lvl7pPr>
            <a:lvl8pPr lvl="7" rtl="0" algn="ctr">
              <a:spcBef>
                <a:spcPts val="0"/>
              </a:spcBef>
              <a:spcAft>
                <a:spcPts val="0"/>
              </a:spcAft>
              <a:buClr>
                <a:schemeClr val="accent3"/>
              </a:buClr>
              <a:buSzPts val="3000"/>
              <a:buNone/>
              <a:defRPr b="1" sz="3000">
                <a:solidFill>
                  <a:schemeClr val="accent3"/>
                </a:solidFill>
              </a:defRPr>
            </a:lvl8pPr>
            <a:lvl9pPr lvl="8" rtl="0" algn="ctr">
              <a:spcBef>
                <a:spcPts val="0"/>
              </a:spcBef>
              <a:spcAft>
                <a:spcPts val="0"/>
              </a:spcAft>
              <a:buClr>
                <a:schemeClr val="accent3"/>
              </a:buClr>
              <a:buSzPts val="3000"/>
              <a:buNone/>
              <a:defRPr b="1" sz="3000">
                <a:solidFill>
                  <a:schemeClr val="accent3"/>
                </a:solidFill>
              </a:defRPr>
            </a:lvl9pPr>
          </a:lstStyle>
          <a:p>
            <a:r>
              <a:t>xx%</a:t>
            </a:r>
          </a:p>
        </p:txBody>
      </p:sp>
      <p:sp>
        <p:nvSpPr>
          <p:cNvPr id="486" name="Google Shape;486;p31"/>
          <p:cNvSpPr txBox="1"/>
          <p:nvPr>
            <p:ph idx="1" type="subTitle"/>
          </p:nvPr>
        </p:nvSpPr>
        <p:spPr>
          <a:xfrm>
            <a:off x="704088" y="1481328"/>
            <a:ext cx="3346800" cy="3933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defRPr>
            </a:lvl1pPr>
            <a:lvl2pPr lvl="1" rtl="0" algn="ctr">
              <a:spcBef>
                <a:spcPts val="0"/>
              </a:spcBef>
              <a:spcAft>
                <a:spcPts val="0"/>
              </a:spcAft>
              <a:buNone/>
              <a:defRPr sz="1600">
                <a:solidFill>
                  <a:schemeClr val="dk2"/>
                </a:solidFill>
              </a:defRPr>
            </a:lvl2pPr>
            <a:lvl3pPr lvl="2" rtl="0" algn="ctr">
              <a:spcBef>
                <a:spcPts val="0"/>
              </a:spcBef>
              <a:spcAft>
                <a:spcPts val="0"/>
              </a:spcAft>
              <a:buNone/>
              <a:defRPr sz="1600">
                <a:solidFill>
                  <a:schemeClr val="dk2"/>
                </a:solidFill>
              </a:defRPr>
            </a:lvl3pPr>
            <a:lvl4pPr lvl="3" rtl="0" algn="ctr">
              <a:spcBef>
                <a:spcPts val="0"/>
              </a:spcBef>
              <a:spcAft>
                <a:spcPts val="0"/>
              </a:spcAft>
              <a:buNone/>
              <a:defRPr sz="1600">
                <a:solidFill>
                  <a:schemeClr val="dk2"/>
                </a:solidFill>
              </a:defRPr>
            </a:lvl4pPr>
            <a:lvl5pPr lvl="4" rtl="0" algn="ctr">
              <a:spcBef>
                <a:spcPts val="0"/>
              </a:spcBef>
              <a:spcAft>
                <a:spcPts val="0"/>
              </a:spcAft>
              <a:buNone/>
              <a:defRPr sz="1600">
                <a:solidFill>
                  <a:schemeClr val="dk2"/>
                </a:solidFill>
              </a:defRPr>
            </a:lvl5pPr>
            <a:lvl6pPr lvl="5" rtl="0" algn="ctr">
              <a:spcBef>
                <a:spcPts val="0"/>
              </a:spcBef>
              <a:spcAft>
                <a:spcPts val="0"/>
              </a:spcAft>
              <a:buNone/>
              <a:defRPr sz="1600">
                <a:solidFill>
                  <a:schemeClr val="dk2"/>
                </a:solidFill>
              </a:defRPr>
            </a:lvl6pPr>
            <a:lvl7pPr lvl="6" rtl="0" algn="ctr">
              <a:spcBef>
                <a:spcPts val="0"/>
              </a:spcBef>
              <a:spcAft>
                <a:spcPts val="0"/>
              </a:spcAft>
              <a:buNone/>
              <a:defRPr sz="1600">
                <a:solidFill>
                  <a:schemeClr val="dk2"/>
                </a:solidFill>
              </a:defRPr>
            </a:lvl7pPr>
            <a:lvl8pPr lvl="7" rtl="0" algn="ctr">
              <a:spcBef>
                <a:spcPts val="0"/>
              </a:spcBef>
              <a:spcAft>
                <a:spcPts val="0"/>
              </a:spcAft>
              <a:buNone/>
              <a:defRPr sz="1600">
                <a:solidFill>
                  <a:schemeClr val="dk2"/>
                </a:solidFill>
              </a:defRPr>
            </a:lvl8pPr>
            <a:lvl9pPr lvl="8" rtl="0" algn="ctr">
              <a:spcBef>
                <a:spcPts val="0"/>
              </a:spcBef>
              <a:spcAft>
                <a:spcPts val="0"/>
              </a:spcAft>
              <a:buNone/>
              <a:defRPr sz="1600">
                <a:solidFill>
                  <a:schemeClr val="dk2"/>
                </a:solidFill>
              </a:defRPr>
            </a:lvl9pPr>
          </a:lstStyle>
          <a:p/>
        </p:txBody>
      </p:sp>
      <p:sp>
        <p:nvSpPr>
          <p:cNvPr id="487" name="Google Shape;487;p31"/>
          <p:cNvSpPr txBox="1"/>
          <p:nvPr>
            <p:ph idx="3" type="subTitle"/>
          </p:nvPr>
        </p:nvSpPr>
        <p:spPr>
          <a:xfrm>
            <a:off x="5071091" y="3995928"/>
            <a:ext cx="3346800" cy="3933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defRPr>
            </a:lvl1pPr>
            <a:lvl2pPr lvl="1" rtl="0" algn="ctr">
              <a:spcBef>
                <a:spcPts val="0"/>
              </a:spcBef>
              <a:spcAft>
                <a:spcPts val="0"/>
              </a:spcAft>
              <a:buNone/>
              <a:defRPr sz="1600">
                <a:solidFill>
                  <a:schemeClr val="dk2"/>
                </a:solidFill>
              </a:defRPr>
            </a:lvl2pPr>
            <a:lvl3pPr lvl="2" rtl="0" algn="ctr">
              <a:spcBef>
                <a:spcPts val="0"/>
              </a:spcBef>
              <a:spcAft>
                <a:spcPts val="0"/>
              </a:spcAft>
              <a:buNone/>
              <a:defRPr sz="1600">
                <a:solidFill>
                  <a:schemeClr val="dk2"/>
                </a:solidFill>
              </a:defRPr>
            </a:lvl3pPr>
            <a:lvl4pPr lvl="3" rtl="0" algn="ctr">
              <a:spcBef>
                <a:spcPts val="0"/>
              </a:spcBef>
              <a:spcAft>
                <a:spcPts val="0"/>
              </a:spcAft>
              <a:buNone/>
              <a:defRPr sz="1600">
                <a:solidFill>
                  <a:schemeClr val="dk2"/>
                </a:solidFill>
              </a:defRPr>
            </a:lvl4pPr>
            <a:lvl5pPr lvl="4" rtl="0" algn="ctr">
              <a:spcBef>
                <a:spcPts val="0"/>
              </a:spcBef>
              <a:spcAft>
                <a:spcPts val="0"/>
              </a:spcAft>
              <a:buNone/>
              <a:defRPr sz="1600">
                <a:solidFill>
                  <a:schemeClr val="dk2"/>
                </a:solidFill>
              </a:defRPr>
            </a:lvl5pPr>
            <a:lvl6pPr lvl="5" rtl="0" algn="ctr">
              <a:spcBef>
                <a:spcPts val="0"/>
              </a:spcBef>
              <a:spcAft>
                <a:spcPts val="0"/>
              </a:spcAft>
              <a:buNone/>
              <a:defRPr sz="1600">
                <a:solidFill>
                  <a:schemeClr val="dk2"/>
                </a:solidFill>
              </a:defRPr>
            </a:lvl6pPr>
            <a:lvl7pPr lvl="6" rtl="0" algn="ctr">
              <a:spcBef>
                <a:spcPts val="0"/>
              </a:spcBef>
              <a:spcAft>
                <a:spcPts val="0"/>
              </a:spcAft>
              <a:buNone/>
              <a:defRPr sz="1600">
                <a:solidFill>
                  <a:schemeClr val="dk2"/>
                </a:solidFill>
              </a:defRPr>
            </a:lvl7pPr>
            <a:lvl8pPr lvl="7" rtl="0" algn="ctr">
              <a:spcBef>
                <a:spcPts val="0"/>
              </a:spcBef>
              <a:spcAft>
                <a:spcPts val="0"/>
              </a:spcAft>
              <a:buNone/>
              <a:defRPr sz="1600">
                <a:solidFill>
                  <a:schemeClr val="dk2"/>
                </a:solidFill>
              </a:defRPr>
            </a:lvl8pPr>
            <a:lvl9pPr lvl="8" rtl="0" algn="ctr">
              <a:spcBef>
                <a:spcPts val="0"/>
              </a:spcBef>
              <a:spcAft>
                <a:spcPts val="0"/>
              </a:spcAft>
              <a:buNone/>
              <a:defRPr sz="1600">
                <a:solidFill>
                  <a:schemeClr val="dk2"/>
                </a:solidFill>
              </a:defRPr>
            </a:lvl9pPr>
          </a:lstStyle>
          <a:p/>
        </p:txBody>
      </p:sp>
      <p:sp>
        <p:nvSpPr>
          <p:cNvPr id="488" name="Google Shape;488;p31"/>
          <p:cNvSpPr txBox="1"/>
          <p:nvPr>
            <p:ph idx="4" type="subTitle"/>
          </p:nvPr>
        </p:nvSpPr>
        <p:spPr>
          <a:xfrm>
            <a:off x="2898600" y="2743200"/>
            <a:ext cx="3346800" cy="6309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defRPr>
            </a:lvl1pPr>
            <a:lvl2pPr lvl="1" rtl="0" algn="ctr">
              <a:spcBef>
                <a:spcPts val="0"/>
              </a:spcBef>
              <a:spcAft>
                <a:spcPts val="0"/>
              </a:spcAft>
              <a:buNone/>
              <a:defRPr sz="1600">
                <a:solidFill>
                  <a:schemeClr val="dk2"/>
                </a:solidFill>
              </a:defRPr>
            </a:lvl2pPr>
            <a:lvl3pPr lvl="2" rtl="0" algn="ctr">
              <a:spcBef>
                <a:spcPts val="0"/>
              </a:spcBef>
              <a:spcAft>
                <a:spcPts val="0"/>
              </a:spcAft>
              <a:buNone/>
              <a:defRPr sz="1600">
                <a:solidFill>
                  <a:schemeClr val="dk2"/>
                </a:solidFill>
              </a:defRPr>
            </a:lvl3pPr>
            <a:lvl4pPr lvl="3" rtl="0" algn="ctr">
              <a:spcBef>
                <a:spcPts val="0"/>
              </a:spcBef>
              <a:spcAft>
                <a:spcPts val="0"/>
              </a:spcAft>
              <a:buNone/>
              <a:defRPr sz="1600">
                <a:solidFill>
                  <a:schemeClr val="dk2"/>
                </a:solidFill>
              </a:defRPr>
            </a:lvl4pPr>
            <a:lvl5pPr lvl="4" rtl="0" algn="ctr">
              <a:spcBef>
                <a:spcPts val="0"/>
              </a:spcBef>
              <a:spcAft>
                <a:spcPts val="0"/>
              </a:spcAft>
              <a:buNone/>
              <a:defRPr sz="1600">
                <a:solidFill>
                  <a:schemeClr val="dk2"/>
                </a:solidFill>
              </a:defRPr>
            </a:lvl5pPr>
            <a:lvl6pPr lvl="5" rtl="0" algn="ctr">
              <a:spcBef>
                <a:spcPts val="0"/>
              </a:spcBef>
              <a:spcAft>
                <a:spcPts val="0"/>
              </a:spcAft>
              <a:buNone/>
              <a:defRPr sz="1600">
                <a:solidFill>
                  <a:schemeClr val="dk2"/>
                </a:solidFill>
              </a:defRPr>
            </a:lvl6pPr>
            <a:lvl7pPr lvl="6" rtl="0" algn="ctr">
              <a:spcBef>
                <a:spcPts val="0"/>
              </a:spcBef>
              <a:spcAft>
                <a:spcPts val="0"/>
              </a:spcAft>
              <a:buNone/>
              <a:defRPr sz="1600">
                <a:solidFill>
                  <a:schemeClr val="dk2"/>
                </a:solidFill>
              </a:defRPr>
            </a:lvl7pPr>
            <a:lvl8pPr lvl="7" rtl="0" algn="ctr">
              <a:spcBef>
                <a:spcPts val="0"/>
              </a:spcBef>
              <a:spcAft>
                <a:spcPts val="0"/>
              </a:spcAft>
              <a:buNone/>
              <a:defRPr sz="1600">
                <a:solidFill>
                  <a:schemeClr val="dk2"/>
                </a:solidFill>
              </a:defRPr>
            </a:lvl8pPr>
            <a:lvl9pPr lvl="8" rtl="0" algn="ctr">
              <a:spcBef>
                <a:spcPts val="0"/>
              </a:spcBef>
              <a:spcAft>
                <a:spcPts val="0"/>
              </a:spcAft>
              <a:buNone/>
              <a:defRPr sz="1600">
                <a:solidFill>
                  <a:schemeClr val="dk2"/>
                </a:solidFill>
              </a:defRPr>
            </a:lvl9pPr>
          </a:lstStyle>
          <a:p/>
        </p:txBody>
      </p:sp>
      <p:sp>
        <p:nvSpPr>
          <p:cNvPr id="489" name="Google Shape;489;p31"/>
          <p:cNvSpPr txBox="1"/>
          <p:nvPr>
            <p:ph hasCustomPrompt="1" idx="5" type="title"/>
          </p:nvPr>
        </p:nvSpPr>
        <p:spPr>
          <a:xfrm>
            <a:off x="2898600" y="2254723"/>
            <a:ext cx="3346800" cy="567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3"/>
              </a:buClr>
              <a:buSzPts val="3000"/>
              <a:buNone/>
              <a:defRPr b="1" sz="3000">
                <a:solidFill>
                  <a:schemeClr val="accent3"/>
                </a:solidFill>
              </a:defRPr>
            </a:lvl1pPr>
            <a:lvl2pPr lvl="1" rtl="0" algn="ctr">
              <a:spcBef>
                <a:spcPts val="0"/>
              </a:spcBef>
              <a:spcAft>
                <a:spcPts val="0"/>
              </a:spcAft>
              <a:buClr>
                <a:schemeClr val="accent3"/>
              </a:buClr>
              <a:buSzPts val="3000"/>
              <a:buNone/>
              <a:defRPr b="1" sz="3000">
                <a:solidFill>
                  <a:schemeClr val="accent3"/>
                </a:solidFill>
              </a:defRPr>
            </a:lvl2pPr>
            <a:lvl3pPr lvl="2" rtl="0" algn="ctr">
              <a:spcBef>
                <a:spcPts val="0"/>
              </a:spcBef>
              <a:spcAft>
                <a:spcPts val="0"/>
              </a:spcAft>
              <a:buClr>
                <a:schemeClr val="accent3"/>
              </a:buClr>
              <a:buSzPts val="3000"/>
              <a:buNone/>
              <a:defRPr b="1" sz="3000">
                <a:solidFill>
                  <a:schemeClr val="accent3"/>
                </a:solidFill>
              </a:defRPr>
            </a:lvl3pPr>
            <a:lvl4pPr lvl="3" rtl="0" algn="ctr">
              <a:spcBef>
                <a:spcPts val="0"/>
              </a:spcBef>
              <a:spcAft>
                <a:spcPts val="0"/>
              </a:spcAft>
              <a:buClr>
                <a:schemeClr val="accent3"/>
              </a:buClr>
              <a:buSzPts val="3000"/>
              <a:buNone/>
              <a:defRPr b="1" sz="3000">
                <a:solidFill>
                  <a:schemeClr val="accent3"/>
                </a:solidFill>
              </a:defRPr>
            </a:lvl4pPr>
            <a:lvl5pPr lvl="4" rtl="0" algn="ctr">
              <a:spcBef>
                <a:spcPts val="0"/>
              </a:spcBef>
              <a:spcAft>
                <a:spcPts val="0"/>
              </a:spcAft>
              <a:buClr>
                <a:schemeClr val="accent3"/>
              </a:buClr>
              <a:buSzPts val="3000"/>
              <a:buNone/>
              <a:defRPr b="1" sz="3000">
                <a:solidFill>
                  <a:schemeClr val="accent3"/>
                </a:solidFill>
              </a:defRPr>
            </a:lvl5pPr>
            <a:lvl6pPr lvl="5" rtl="0" algn="ctr">
              <a:spcBef>
                <a:spcPts val="0"/>
              </a:spcBef>
              <a:spcAft>
                <a:spcPts val="0"/>
              </a:spcAft>
              <a:buClr>
                <a:schemeClr val="accent3"/>
              </a:buClr>
              <a:buSzPts val="3000"/>
              <a:buNone/>
              <a:defRPr b="1" sz="3000">
                <a:solidFill>
                  <a:schemeClr val="accent3"/>
                </a:solidFill>
              </a:defRPr>
            </a:lvl6pPr>
            <a:lvl7pPr lvl="6" rtl="0" algn="ctr">
              <a:spcBef>
                <a:spcPts val="0"/>
              </a:spcBef>
              <a:spcAft>
                <a:spcPts val="0"/>
              </a:spcAft>
              <a:buClr>
                <a:schemeClr val="accent3"/>
              </a:buClr>
              <a:buSzPts val="3000"/>
              <a:buNone/>
              <a:defRPr b="1" sz="3000">
                <a:solidFill>
                  <a:schemeClr val="accent3"/>
                </a:solidFill>
              </a:defRPr>
            </a:lvl7pPr>
            <a:lvl8pPr lvl="7" rtl="0" algn="ctr">
              <a:spcBef>
                <a:spcPts val="0"/>
              </a:spcBef>
              <a:spcAft>
                <a:spcPts val="0"/>
              </a:spcAft>
              <a:buClr>
                <a:schemeClr val="accent3"/>
              </a:buClr>
              <a:buSzPts val="3000"/>
              <a:buNone/>
              <a:defRPr b="1" sz="3000">
                <a:solidFill>
                  <a:schemeClr val="accent3"/>
                </a:solidFill>
              </a:defRPr>
            </a:lvl8pPr>
            <a:lvl9pPr lvl="8" rtl="0" algn="ctr">
              <a:spcBef>
                <a:spcPts val="0"/>
              </a:spcBef>
              <a:spcAft>
                <a:spcPts val="0"/>
              </a:spcAft>
              <a:buClr>
                <a:schemeClr val="accent3"/>
              </a:buClr>
              <a:buSzPts val="3000"/>
              <a:buNone/>
              <a:defRPr b="1" sz="3000">
                <a:solidFill>
                  <a:schemeClr val="accent3"/>
                </a:solidFill>
              </a:defRPr>
            </a:lvl9pPr>
          </a:lstStyle>
          <a:p>
            <a:r>
              <a:t>xx%</a:t>
            </a:r>
          </a:p>
        </p:txBody>
      </p:sp>
      <p:grpSp>
        <p:nvGrpSpPr>
          <p:cNvPr id="490" name="Google Shape;490;p31"/>
          <p:cNvGrpSpPr/>
          <p:nvPr/>
        </p:nvGrpSpPr>
        <p:grpSpPr>
          <a:xfrm>
            <a:off x="6462383" y="-6809"/>
            <a:ext cx="2286113" cy="1598833"/>
            <a:chOff x="3045330" y="-6829"/>
            <a:chExt cx="2308272" cy="1614331"/>
          </a:xfrm>
        </p:grpSpPr>
        <p:sp>
          <p:nvSpPr>
            <p:cNvPr id="491" name="Google Shape;491;p31"/>
            <p:cNvSpPr/>
            <p:nvPr/>
          </p:nvSpPr>
          <p:spPr>
            <a:xfrm>
              <a:off x="4420183" y="61587"/>
              <a:ext cx="933419" cy="1188837"/>
            </a:xfrm>
            <a:custGeom>
              <a:rect b="b" l="l" r="r" t="t"/>
              <a:pathLst>
                <a:path extrusionOk="0" h="37099" w="29083">
                  <a:moveTo>
                    <a:pt x="3464" y="0"/>
                  </a:moveTo>
                  <a:cubicBezTo>
                    <a:pt x="3337" y="0"/>
                    <a:pt x="3263" y="13"/>
                    <a:pt x="3252" y="40"/>
                  </a:cubicBezTo>
                  <a:cubicBezTo>
                    <a:pt x="1699" y="4162"/>
                    <a:pt x="0" y="10086"/>
                    <a:pt x="3024" y="14478"/>
                  </a:cubicBezTo>
                  <a:cubicBezTo>
                    <a:pt x="4164" y="16135"/>
                    <a:pt x="6090" y="16590"/>
                    <a:pt x="7789" y="17440"/>
                  </a:cubicBezTo>
                  <a:cubicBezTo>
                    <a:pt x="9736" y="18413"/>
                    <a:pt x="10502" y="20008"/>
                    <a:pt x="10813" y="22100"/>
                  </a:cubicBezTo>
                  <a:cubicBezTo>
                    <a:pt x="11041" y="23675"/>
                    <a:pt x="11144" y="25373"/>
                    <a:pt x="12139" y="26616"/>
                  </a:cubicBezTo>
                  <a:cubicBezTo>
                    <a:pt x="13485" y="28335"/>
                    <a:pt x="15660" y="28149"/>
                    <a:pt x="17296" y="29309"/>
                  </a:cubicBezTo>
                  <a:cubicBezTo>
                    <a:pt x="18373" y="30055"/>
                    <a:pt x="18912" y="31256"/>
                    <a:pt x="19471" y="32416"/>
                  </a:cubicBezTo>
                  <a:cubicBezTo>
                    <a:pt x="20468" y="34444"/>
                    <a:pt x="22931" y="37099"/>
                    <a:pt x="25536" y="37099"/>
                  </a:cubicBezTo>
                  <a:cubicBezTo>
                    <a:pt x="25963" y="37099"/>
                    <a:pt x="26395" y="37027"/>
                    <a:pt x="26825" y="36869"/>
                  </a:cubicBezTo>
                  <a:cubicBezTo>
                    <a:pt x="27715" y="34757"/>
                    <a:pt x="29083" y="32271"/>
                    <a:pt x="28544" y="29930"/>
                  </a:cubicBezTo>
                  <a:cubicBezTo>
                    <a:pt x="27695" y="26202"/>
                    <a:pt x="24940" y="24379"/>
                    <a:pt x="26659" y="20360"/>
                  </a:cubicBezTo>
                  <a:cubicBezTo>
                    <a:pt x="27860" y="17523"/>
                    <a:pt x="28068" y="14540"/>
                    <a:pt x="24733" y="13069"/>
                  </a:cubicBezTo>
                  <a:cubicBezTo>
                    <a:pt x="23324" y="12448"/>
                    <a:pt x="21294" y="12468"/>
                    <a:pt x="20217" y="11143"/>
                  </a:cubicBezTo>
                  <a:cubicBezTo>
                    <a:pt x="19078" y="9734"/>
                    <a:pt x="19803" y="8450"/>
                    <a:pt x="19658" y="6938"/>
                  </a:cubicBezTo>
                  <a:cubicBezTo>
                    <a:pt x="19326" y="3437"/>
                    <a:pt x="15556" y="2153"/>
                    <a:pt x="12636" y="1511"/>
                  </a:cubicBezTo>
                  <a:cubicBezTo>
                    <a:pt x="11879" y="1359"/>
                    <a:pt x="4791" y="0"/>
                    <a:pt x="3464"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EDE6"/>
                </a:solidFill>
              </a:endParaRPr>
            </a:p>
          </p:txBody>
        </p:sp>
        <p:sp>
          <p:nvSpPr>
            <p:cNvPr id="492" name="Google Shape;492;p31"/>
            <p:cNvSpPr/>
            <p:nvPr/>
          </p:nvSpPr>
          <p:spPr>
            <a:xfrm>
              <a:off x="3045330" y="-6829"/>
              <a:ext cx="1311723" cy="291866"/>
            </a:xfrm>
            <a:custGeom>
              <a:rect b="b" l="l" r="r" t="t"/>
              <a:pathLst>
                <a:path extrusionOk="0" h="9108" w="40870">
                  <a:moveTo>
                    <a:pt x="0" y="0"/>
                  </a:moveTo>
                  <a:cubicBezTo>
                    <a:pt x="1450" y="870"/>
                    <a:pt x="3232" y="1305"/>
                    <a:pt x="4599" y="1346"/>
                  </a:cubicBezTo>
                  <a:cubicBezTo>
                    <a:pt x="5883" y="1388"/>
                    <a:pt x="7188" y="1388"/>
                    <a:pt x="8348" y="2051"/>
                  </a:cubicBezTo>
                  <a:cubicBezTo>
                    <a:pt x="10047" y="3086"/>
                    <a:pt x="10792" y="5116"/>
                    <a:pt x="12905" y="5655"/>
                  </a:cubicBezTo>
                  <a:cubicBezTo>
                    <a:pt x="13250" y="5739"/>
                    <a:pt x="13599" y="5774"/>
                    <a:pt x="13949" y="5774"/>
                  </a:cubicBezTo>
                  <a:cubicBezTo>
                    <a:pt x="15159" y="5774"/>
                    <a:pt x="16394" y="5350"/>
                    <a:pt x="17566" y="5013"/>
                  </a:cubicBezTo>
                  <a:cubicBezTo>
                    <a:pt x="18352" y="4790"/>
                    <a:pt x="19093" y="4659"/>
                    <a:pt x="19803" y="4659"/>
                  </a:cubicBezTo>
                  <a:cubicBezTo>
                    <a:pt x="20945" y="4659"/>
                    <a:pt x="22008" y="4998"/>
                    <a:pt x="23055" y="5841"/>
                  </a:cubicBezTo>
                  <a:cubicBezTo>
                    <a:pt x="24526" y="7022"/>
                    <a:pt x="25748" y="8617"/>
                    <a:pt x="27716" y="8969"/>
                  </a:cubicBezTo>
                  <a:cubicBezTo>
                    <a:pt x="28249" y="9064"/>
                    <a:pt x="28776" y="9108"/>
                    <a:pt x="29297" y="9108"/>
                  </a:cubicBezTo>
                  <a:cubicBezTo>
                    <a:pt x="33910" y="9108"/>
                    <a:pt x="37976" y="5628"/>
                    <a:pt x="40786" y="2817"/>
                  </a:cubicBezTo>
                  <a:cubicBezTo>
                    <a:pt x="40869" y="2714"/>
                    <a:pt x="40103" y="1471"/>
                    <a:pt x="39109"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EDE6"/>
                </a:solidFill>
              </a:endParaRPr>
            </a:p>
          </p:txBody>
        </p:sp>
        <p:sp>
          <p:nvSpPr>
            <p:cNvPr id="493" name="Google Shape;493;p31"/>
            <p:cNvSpPr/>
            <p:nvPr/>
          </p:nvSpPr>
          <p:spPr>
            <a:xfrm>
              <a:off x="3623040" y="328330"/>
              <a:ext cx="848367" cy="1279172"/>
            </a:xfrm>
            <a:custGeom>
              <a:rect b="b" l="l" r="r" t="t"/>
              <a:pathLst>
                <a:path extrusionOk="0" h="39918" w="26433">
                  <a:moveTo>
                    <a:pt x="20451" y="1"/>
                  </a:moveTo>
                  <a:cubicBezTo>
                    <a:pt x="20449" y="1"/>
                    <a:pt x="20447" y="1"/>
                    <a:pt x="20446" y="2"/>
                  </a:cubicBezTo>
                  <a:cubicBezTo>
                    <a:pt x="16158" y="954"/>
                    <a:pt x="10275" y="2798"/>
                    <a:pt x="8266" y="7728"/>
                  </a:cubicBezTo>
                  <a:cubicBezTo>
                    <a:pt x="7499" y="9592"/>
                    <a:pt x="8183" y="11456"/>
                    <a:pt x="8411" y="13341"/>
                  </a:cubicBezTo>
                  <a:cubicBezTo>
                    <a:pt x="8659" y="15496"/>
                    <a:pt x="7748" y="17008"/>
                    <a:pt x="6174" y="18416"/>
                  </a:cubicBezTo>
                  <a:cubicBezTo>
                    <a:pt x="4972" y="19473"/>
                    <a:pt x="3626" y="20488"/>
                    <a:pt x="3108" y="22000"/>
                  </a:cubicBezTo>
                  <a:cubicBezTo>
                    <a:pt x="2425" y="24071"/>
                    <a:pt x="3750" y="25791"/>
                    <a:pt x="3709" y="27779"/>
                  </a:cubicBezTo>
                  <a:cubicBezTo>
                    <a:pt x="3667" y="29105"/>
                    <a:pt x="2942" y="30203"/>
                    <a:pt x="2300" y="31321"/>
                  </a:cubicBezTo>
                  <a:cubicBezTo>
                    <a:pt x="954" y="33579"/>
                    <a:pt x="1" y="37991"/>
                    <a:pt x="2611" y="39917"/>
                  </a:cubicBezTo>
                  <a:cubicBezTo>
                    <a:pt x="4869" y="39503"/>
                    <a:pt x="7686" y="39275"/>
                    <a:pt x="9364" y="37535"/>
                  </a:cubicBezTo>
                  <a:cubicBezTo>
                    <a:pt x="11994" y="34780"/>
                    <a:pt x="12015" y="31466"/>
                    <a:pt x="16324" y="30700"/>
                  </a:cubicBezTo>
                  <a:cubicBezTo>
                    <a:pt x="19327" y="30161"/>
                    <a:pt x="21958" y="28690"/>
                    <a:pt x="21357" y="25107"/>
                  </a:cubicBezTo>
                  <a:cubicBezTo>
                    <a:pt x="21088" y="23574"/>
                    <a:pt x="19969" y="21896"/>
                    <a:pt x="20487" y="20281"/>
                  </a:cubicBezTo>
                  <a:cubicBezTo>
                    <a:pt x="21026" y="18541"/>
                    <a:pt x="22517" y="18437"/>
                    <a:pt x="23698" y="17484"/>
                  </a:cubicBezTo>
                  <a:cubicBezTo>
                    <a:pt x="26432" y="15309"/>
                    <a:pt x="25438" y="11436"/>
                    <a:pt x="24381" y="8660"/>
                  </a:cubicBezTo>
                  <a:cubicBezTo>
                    <a:pt x="24072" y="7856"/>
                    <a:pt x="20811" y="1"/>
                    <a:pt x="20451" y="1"/>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EDE6"/>
                </a:solidFill>
              </a:endParaRPr>
            </a:p>
          </p:txBody>
        </p:sp>
      </p:grpSp>
      <p:grpSp>
        <p:nvGrpSpPr>
          <p:cNvPr id="494" name="Google Shape;494;p31"/>
          <p:cNvGrpSpPr/>
          <p:nvPr/>
        </p:nvGrpSpPr>
        <p:grpSpPr>
          <a:xfrm rot="-5400000">
            <a:off x="8147745" y="1475666"/>
            <a:ext cx="652955" cy="597215"/>
            <a:chOff x="5177300" y="2314950"/>
            <a:chExt cx="341575" cy="312400"/>
          </a:xfrm>
        </p:grpSpPr>
        <p:sp>
          <p:nvSpPr>
            <p:cNvPr id="495" name="Google Shape;495;p31"/>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31"/>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31"/>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31"/>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31"/>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0" name="Google Shape;500;p31"/>
          <p:cNvSpPr/>
          <p:nvPr/>
        </p:nvSpPr>
        <p:spPr>
          <a:xfrm rot="10800000">
            <a:off x="3463667" y="-6899"/>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CUSTOM_8">
    <p:bg>
      <p:bgPr>
        <a:solidFill>
          <a:schemeClr val="accent6"/>
        </a:solidFill>
      </p:bgPr>
    </p:bg>
    <p:spTree>
      <p:nvGrpSpPr>
        <p:cNvPr id="501" name="Shape 501"/>
        <p:cNvGrpSpPr/>
        <p:nvPr/>
      </p:nvGrpSpPr>
      <p:grpSpPr>
        <a:xfrm>
          <a:off x="0" y="0"/>
          <a:ext cx="0" cy="0"/>
          <a:chOff x="0" y="0"/>
          <a:chExt cx="0" cy="0"/>
        </a:xfrm>
      </p:grpSpPr>
      <p:sp>
        <p:nvSpPr>
          <p:cNvPr id="502" name="Google Shape;502;p32"/>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32"/>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32"/>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32"/>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32"/>
          <p:cNvSpPr/>
          <p:nvPr/>
        </p:nvSpPr>
        <p:spPr>
          <a:xfrm>
            <a:off x="8643464" y="1326960"/>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32"/>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32"/>
          <p:cNvSpPr/>
          <p:nvPr/>
        </p:nvSpPr>
        <p:spPr>
          <a:xfrm>
            <a:off x="7710450" y="530327"/>
            <a:ext cx="1433536" cy="1327661"/>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32"/>
          <p:cNvSpPr/>
          <p:nvPr/>
        </p:nvSpPr>
        <p:spPr>
          <a:xfrm>
            <a:off x="3857333" y="-6911"/>
            <a:ext cx="2387772" cy="1042117"/>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32"/>
          <p:cNvSpPr/>
          <p:nvPr/>
        </p:nvSpPr>
        <p:spPr>
          <a:xfrm>
            <a:off x="3207626" y="4433150"/>
            <a:ext cx="1547839" cy="711981"/>
          </a:xfrm>
          <a:custGeom>
            <a:rect b="b" l="l" r="r" t="t"/>
            <a:pathLst>
              <a:path extrusionOk="0" h="28680" w="62350">
                <a:moveTo>
                  <a:pt x="41636" y="0"/>
                </a:moveTo>
                <a:cubicBezTo>
                  <a:pt x="26782" y="0"/>
                  <a:pt x="9821" y="8724"/>
                  <a:pt x="2175" y="20436"/>
                </a:cubicBezTo>
                <a:cubicBezTo>
                  <a:pt x="1699" y="21181"/>
                  <a:pt x="1285" y="21989"/>
                  <a:pt x="953" y="22839"/>
                </a:cubicBezTo>
                <a:cubicBezTo>
                  <a:pt x="228" y="24724"/>
                  <a:pt x="0" y="26795"/>
                  <a:pt x="518" y="28680"/>
                </a:cubicBezTo>
                <a:lnTo>
                  <a:pt x="53318" y="28680"/>
                </a:lnTo>
                <a:cubicBezTo>
                  <a:pt x="55265" y="27396"/>
                  <a:pt x="57068" y="25925"/>
                  <a:pt x="58559" y="24164"/>
                </a:cubicBezTo>
                <a:cubicBezTo>
                  <a:pt x="60734" y="21616"/>
                  <a:pt x="62225" y="18426"/>
                  <a:pt x="62267" y="15071"/>
                </a:cubicBezTo>
                <a:cubicBezTo>
                  <a:pt x="62350" y="8339"/>
                  <a:pt x="56405" y="2705"/>
                  <a:pt x="49880" y="1006"/>
                </a:cubicBezTo>
                <a:cubicBezTo>
                  <a:pt x="47263" y="322"/>
                  <a:pt x="44488" y="0"/>
                  <a:pt x="4163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32"/>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32"/>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32"/>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32"/>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32"/>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16" name="Google Shape;516;p32"/>
          <p:cNvGrpSpPr/>
          <p:nvPr/>
        </p:nvGrpSpPr>
        <p:grpSpPr>
          <a:xfrm rot="10800000">
            <a:off x="6311381" y="3803824"/>
            <a:ext cx="1931101" cy="1350549"/>
            <a:chOff x="3045330" y="-6829"/>
            <a:chExt cx="2308272" cy="1614331"/>
          </a:xfrm>
        </p:grpSpPr>
        <p:sp>
          <p:nvSpPr>
            <p:cNvPr id="517" name="Google Shape;517;p32"/>
            <p:cNvSpPr/>
            <p:nvPr/>
          </p:nvSpPr>
          <p:spPr>
            <a:xfrm>
              <a:off x="4420183" y="61587"/>
              <a:ext cx="933419" cy="1188837"/>
            </a:xfrm>
            <a:custGeom>
              <a:rect b="b" l="l" r="r" t="t"/>
              <a:pathLst>
                <a:path extrusionOk="0" h="37099" w="29083">
                  <a:moveTo>
                    <a:pt x="3464" y="0"/>
                  </a:moveTo>
                  <a:cubicBezTo>
                    <a:pt x="3337" y="0"/>
                    <a:pt x="3263" y="13"/>
                    <a:pt x="3252" y="40"/>
                  </a:cubicBezTo>
                  <a:cubicBezTo>
                    <a:pt x="1699" y="4162"/>
                    <a:pt x="0" y="10086"/>
                    <a:pt x="3024" y="14478"/>
                  </a:cubicBezTo>
                  <a:cubicBezTo>
                    <a:pt x="4164" y="16135"/>
                    <a:pt x="6090" y="16590"/>
                    <a:pt x="7789" y="17440"/>
                  </a:cubicBezTo>
                  <a:cubicBezTo>
                    <a:pt x="9736" y="18413"/>
                    <a:pt x="10502" y="20008"/>
                    <a:pt x="10813" y="22100"/>
                  </a:cubicBezTo>
                  <a:cubicBezTo>
                    <a:pt x="11041" y="23675"/>
                    <a:pt x="11144" y="25373"/>
                    <a:pt x="12139" y="26616"/>
                  </a:cubicBezTo>
                  <a:cubicBezTo>
                    <a:pt x="13485" y="28335"/>
                    <a:pt x="15660" y="28149"/>
                    <a:pt x="17296" y="29309"/>
                  </a:cubicBezTo>
                  <a:cubicBezTo>
                    <a:pt x="18373" y="30055"/>
                    <a:pt x="18912" y="31256"/>
                    <a:pt x="19471" y="32416"/>
                  </a:cubicBezTo>
                  <a:cubicBezTo>
                    <a:pt x="20468" y="34444"/>
                    <a:pt x="22931" y="37099"/>
                    <a:pt x="25536" y="37099"/>
                  </a:cubicBezTo>
                  <a:cubicBezTo>
                    <a:pt x="25963" y="37099"/>
                    <a:pt x="26395" y="37027"/>
                    <a:pt x="26825" y="36869"/>
                  </a:cubicBezTo>
                  <a:cubicBezTo>
                    <a:pt x="27715" y="34757"/>
                    <a:pt x="29083" y="32271"/>
                    <a:pt x="28544" y="29930"/>
                  </a:cubicBezTo>
                  <a:cubicBezTo>
                    <a:pt x="27695" y="26202"/>
                    <a:pt x="24940" y="24379"/>
                    <a:pt x="26659" y="20360"/>
                  </a:cubicBezTo>
                  <a:cubicBezTo>
                    <a:pt x="27860" y="17523"/>
                    <a:pt x="28068" y="14540"/>
                    <a:pt x="24733" y="13069"/>
                  </a:cubicBezTo>
                  <a:cubicBezTo>
                    <a:pt x="23324" y="12448"/>
                    <a:pt x="21294" y="12468"/>
                    <a:pt x="20217" y="11143"/>
                  </a:cubicBezTo>
                  <a:cubicBezTo>
                    <a:pt x="19078" y="9734"/>
                    <a:pt x="19803" y="8450"/>
                    <a:pt x="19658" y="6938"/>
                  </a:cubicBezTo>
                  <a:cubicBezTo>
                    <a:pt x="19326" y="3437"/>
                    <a:pt x="15556" y="2153"/>
                    <a:pt x="12636" y="1511"/>
                  </a:cubicBezTo>
                  <a:cubicBezTo>
                    <a:pt x="11879" y="1359"/>
                    <a:pt x="4791" y="0"/>
                    <a:pt x="34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32"/>
            <p:cNvSpPr/>
            <p:nvPr/>
          </p:nvSpPr>
          <p:spPr>
            <a:xfrm>
              <a:off x="3045330" y="-6829"/>
              <a:ext cx="1311723" cy="291866"/>
            </a:xfrm>
            <a:custGeom>
              <a:rect b="b" l="l" r="r" t="t"/>
              <a:pathLst>
                <a:path extrusionOk="0" h="9108" w="40870">
                  <a:moveTo>
                    <a:pt x="0" y="0"/>
                  </a:moveTo>
                  <a:cubicBezTo>
                    <a:pt x="1450" y="870"/>
                    <a:pt x="3232" y="1305"/>
                    <a:pt x="4599" y="1346"/>
                  </a:cubicBezTo>
                  <a:cubicBezTo>
                    <a:pt x="5883" y="1388"/>
                    <a:pt x="7188" y="1388"/>
                    <a:pt x="8348" y="2051"/>
                  </a:cubicBezTo>
                  <a:cubicBezTo>
                    <a:pt x="10047" y="3086"/>
                    <a:pt x="10792" y="5116"/>
                    <a:pt x="12905" y="5655"/>
                  </a:cubicBezTo>
                  <a:cubicBezTo>
                    <a:pt x="13250" y="5739"/>
                    <a:pt x="13599" y="5774"/>
                    <a:pt x="13949" y="5774"/>
                  </a:cubicBezTo>
                  <a:cubicBezTo>
                    <a:pt x="15159" y="5774"/>
                    <a:pt x="16394" y="5350"/>
                    <a:pt x="17566" y="5013"/>
                  </a:cubicBezTo>
                  <a:cubicBezTo>
                    <a:pt x="18352" y="4790"/>
                    <a:pt x="19093" y="4659"/>
                    <a:pt x="19803" y="4659"/>
                  </a:cubicBezTo>
                  <a:cubicBezTo>
                    <a:pt x="20945" y="4659"/>
                    <a:pt x="22008" y="4998"/>
                    <a:pt x="23055" y="5841"/>
                  </a:cubicBezTo>
                  <a:cubicBezTo>
                    <a:pt x="24526" y="7022"/>
                    <a:pt x="25748" y="8617"/>
                    <a:pt x="27716" y="8969"/>
                  </a:cubicBezTo>
                  <a:cubicBezTo>
                    <a:pt x="28249" y="9064"/>
                    <a:pt x="28776" y="9108"/>
                    <a:pt x="29297" y="9108"/>
                  </a:cubicBezTo>
                  <a:cubicBezTo>
                    <a:pt x="33910" y="9108"/>
                    <a:pt x="37976" y="5628"/>
                    <a:pt x="40786" y="2817"/>
                  </a:cubicBezTo>
                  <a:cubicBezTo>
                    <a:pt x="40869" y="2714"/>
                    <a:pt x="40103" y="1471"/>
                    <a:pt x="3910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32"/>
            <p:cNvSpPr/>
            <p:nvPr/>
          </p:nvSpPr>
          <p:spPr>
            <a:xfrm>
              <a:off x="3623040" y="328330"/>
              <a:ext cx="848367" cy="1279172"/>
            </a:xfrm>
            <a:custGeom>
              <a:rect b="b" l="l" r="r" t="t"/>
              <a:pathLst>
                <a:path extrusionOk="0" h="39918" w="26433">
                  <a:moveTo>
                    <a:pt x="20451" y="1"/>
                  </a:moveTo>
                  <a:cubicBezTo>
                    <a:pt x="20449" y="1"/>
                    <a:pt x="20447" y="1"/>
                    <a:pt x="20446" y="2"/>
                  </a:cubicBezTo>
                  <a:cubicBezTo>
                    <a:pt x="16158" y="954"/>
                    <a:pt x="10275" y="2798"/>
                    <a:pt x="8266" y="7728"/>
                  </a:cubicBezTo>
                  <a:cubicBezTo>
                    <a:pt x="7499" y="9592"/>
                    <a:pt x="8183" y="11456"/>
                    <a:pt x="8411" y="13341"/>
                  </a:cubicBezTo>
                  <a:cubicBezTo>
                    <a:pt x="8659" y="15496"/>
                    <a:pt x="7748" y="17008"/>
                    <a:pt x="6174" y="18416"/>
                  </a:cubicBezTo>
                  <a:cubicBezTo>
                    <a:pt x="4972" y="19473"/>
                    <a:pt x="3626" y="20488"/>
                    <a:pt x="3108" y="22000"/>
                  </a:cubicBezTo>
                  <a:cubicBezTo>
                    <a:pt x="2425" y="24071"/>
                    <a:pt x="3750" y="25791"/>
                    <a:pt x="3709" y="27779"/>
                  </a:cubicBezTo>
                  <a:cubicBezTo>
                    <a:pt x="3667" y="29105"/>
                    <a:pt x="2942" y="30203"/>
                    <a:pt x="2300" y="31321"/>
                  </a:cubicBezTo>
                  <a:cubicBezTo>
                    <a:pt x="954" y="33579"/>
                    <a:pt x="1" y="37991"/>
                    <a:pt x="2611" y="39917"/>
                  </a:cubicBezTo>
                  <a:cubicBezTo>
                    <a:pt x="4869" y="39503"/>
                    <a:pt x="7686" y="39275"/>
                    <a:pt x="9364" y="37535"/>
                  </a:cubicBezTo>
                  <a:cubicBezTo>
                    <a:pt x="11994" y="34780"/>
                    <a:pt x="12015" y="31466"/>
                    <a:pt x="16324" y="30700"/>
                  </a:cubicBezTo>
                  <a:cubicBezTo>
                    <a:pt x="19327" y="30161"/>
                    <a:pt x="21958" y="28690"/>
                    <a:pt x="21357" y="25107"/>
                  </a:cubicBezTo>
                  <a:cubicBezTo>
                    <a:pt x="21088" y="23574"/>
                    <a:pt x="19969" y="21896"/>
                    <a:pt x="20487" y="20281"/>
                  </a:cubicBezTo>
                  <a:cubicBezTo>
                    <a:pt x="21026" y="18541"/>
                    <a:pt x="22517" y="18437"/>
                    <a:pt x="23698" y="17484"/>
                  </a:cubicBezTo>
                  <a:cubicBezTo>
                    <a:pt x="26432" y="15309"/>
                    <a:pt x="25438" y="11436"/>
                    <a:pt x="24381" y="8660"/>
                  </a:cubicBezTo>
                  <a:cubicBezTo>
                    <a:pt x="24072" y="7856"/>
                    <a:pt x="20811" y="1"/>
                    <a:pt x="2045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0" name="Google Shape;520;p32"/>
          <p:cNvSpPr txBox="1"/>
          <p:nvPr>
            <p:ph type="title"/>
          </p:nvPr>
        </p:nvSpPr>
        <p:spPr>
          <a:xfrm>
            <a:off x="4169664" y="1225332"/>
            <a:ext cx="3264300" cy="740700"/>
          </a:xfrm>
          <a:prstGeom prst="rect">
            <a:avLst/>
          </a:prstGeom>
        </p:spPr>
        <p:txBody>
          <a:bodyPr anchorCtr="0" anchor="ctr"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521" name="Google Shape;521;p32"/>
          <p:cNvSpPr txBox="1"/>
          <p:nvPr>
            <p:ph idx="1" type="subTitle"/>
          </p:nvPr>
        </p:nvSpPr>
        <p:spPr>
          <a:xfrm>
            <a:off x="4187952" y="2139696"/>
            <a:ext cx="3264300" cy="12618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600">
                <a:solidFill>
                  <a:schemeClr val="dk1"/>
                </a:solidFill>
                <a:latin typeface="Nunito"/>
                <a:ea typeface="Nunito"/>
                <a:cs typeface="Nunito"/>
                <a:sym typeface="Nunito"/>
              </a:defRPr>
            </a:lvl1pPr>
            <a:lvl2pPr lvl="1" rtl="0">
              <a:spcBef>
                <a:spcPts val="0"/>
              </a:spcBef>
              <a:spcAft>
                <a:spcPts val="0"/>
              </a:spcAft>
              <a:buNone/>
              <a:defRPr sz="1600">
                <a:solidFill>
                  <a:schemeClr val="dk1"/>
                </a:solidFill>
                <a:latin typeface="Nunito"/>
                <a:ea typeface="Nunito"/>
                <a:cs typeface="Nunito"/>
                <a:sym typeface="Nunito"/>
              </a:defRPr>
            </a:lvl2pPr>
            <a:lvl3pPr lvl="2" rtl="0">
              <a:spcBef>
                <a:spcPts val="0"/>
              </a:spcBef>
              <a:spcAft>
                <a:spcPts val="0"/>
              </a:spcAft>
              <a:buNone/>
              <a:defRPr sz="1600">
                <a:solidFill>
                  <a:schemeClr val="dk1"/>
                </a:solidFill>
                <a:latin typeface="Nunito"/>
                <a:ea typeface="Nunito"/>
                <a:cs typeface="Nunito"/>
                <a:sym typeface="Nunito"/>
              </a:defRPr>
            </a:lvl3pPr>
            <a:lvl4pPr lvl="3" rtl="0">
              <a:spcBef>
                <a:spcPts val="0"/>
              </a:spcBef>
              <a:spcAft>
                <a:spcPts val="0"/>
              </a:spcAft>
              <a:buNone/>
              <a:defRPr sz="1600">
                <a:solidFill>
                  <a:schemeClr val="dk1"/>
                </a:solidFill>
                <a:latin typeface="Nunito"/>
                <a:ea typeface="Nunito"/>
                <a:cs typeface="Nunito"/>
                <a:sym typeface="Nunito"/>
              </a:defRPr>
            </a:lvl4pPr>
            <a:lvl5pPr lvl="4" rtl="0">
              <a:spcBef>
                <a:spcPts val="0"/>
              </a:spcBef>
              <a:spcAft>
                <a:spcPts val="0"/>
              </a:spcAft>
              <a:buNone/>
              <a:defRPr sz="1600">
                <a:solidFill>
                  <a:schemeClr val="dk1"/>
                </a:solidFill>
                <a:latin typeface="Nunito"/>
                <a:ea typeface="Nunito"/>
                <a:cs typeface="Nunito"/>
                <a:sym typeface="Nunito"/>
              </a:defRPr>
            </a:lvl5pPr>
            <a:lvl6pPr lvl="5" rtl="0">
              <a:spcBef>
                <a:spcPts val="0"/>
              </a:spcBef>
              <a:spcAft>
                <a:spcPts val="0"/>
              </a:spcAft>
              <a:buNone/>
              <a:defRPr sz="1600">
                <a:solidFill>
                  <a:schemeClr val="dk1"/>
                </a:solidFill>
                <a:latin typeface="Nunito"/>
                <a:ea typeface="Nunito"/>
                <a:cs typeface="Nunito"/>
                <a:sym typeface="Nunito"/>
              </a:defRPr>
            </a:lvl6pPr>
            <a:lvl7pPr lvl="6" rtl="0">
              <a:spcBef>
                <a:spcPts val="0"/>
              </a:spcBef>
              <a:spcAft>
                <a:spcPts val="0"/>
              </a:spcAft>
              <a:buNone/>
              <a:defRPr sz="1600">
                <a:solidFill>
                  <a:schemeClr val="dk1"/>
                </a:solidFill>
                <a:latin typeface="Nunito"/>
                <a:ea typeface="Nunito"/>
                <a:cs typeface="Nunito"/>
                <a:sym typeface="Nunito"/>
              </a:defRPr>
            </a:lvl7pPr>
            <a:lvl8pPr lvl="7" rtl="0">
              <a:spcBef>
                <a:spcPts val="0"/>
              </a:spcBef>
              <a:spcAft>
                <a:spcPts val="0"/>
              </a:spcAft>
              <a:buNone/>
              <a:defRPr sz="1600">
                <a:solidFill>
                  <a:schemeClr val="dk1"/>
                </a:solidFill>
                <a:latin typeface="Nunito"/>
                <a:ea typeface="Nunito"/>
                <a:cs typeface="Nunito"/>
                <a:sym typeface="Nunito"/>
              </a:defRPr>
            </a:lvl8pPr>
            <a:lvl9pPr lvl="8" rtl="0">
              <a:spcBef>
                <a:spcPts val="0"/>
              </a:spcBef>
              <a:spcAft>
                <a:spcPts val="0"/>
              </a:spcAft>
              <a:buNone/>
              <a:defRPr sz="1600">
                <a:solidFill>
                  <a:schemeClr val="dk1"/>
                </a:solidFill>
                <a:latin typeface="Nunito"/>
                <a:ea typeface="Nunito"/>
                <a:cs typeface="Nunito"/>
                <a:sym typeface="Nunito"/>
              </a:defRPr>
            </a:lvl9pPr>
          </a:lstStyle>
          <a:p/>
        </p:txBody>
      </p:sp>
      <p:sp>
        <p:nvSpPr>
          <p:cNvPr id="522" name="Google Shape;522;p32"/>
          <p:cNvSpPr/>
          <p:nvPr/>
        </p:nvSpPr>
        <p:spPr>
          <a:xfrm rot="-5400000">
            <a:off x="-597935" y="2503512"/>
            <a:ext cx="2085044" cy="90997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lumns of text">
  <p:cSld name="CUSTOM_10">
    <p:bg>
      <p:bgPr>
        <a:solidFill>
          <a:schemeClr val="accent1"/>
        </a:solidFill>
      </p:bgPr>
    </p:bg>
    <p:spTree>
      <p:nvGrpSpPr>
        <p:cNvPr id="523" name="Shape 523"/>
        <p:cNvGrpSpPr/>
        <p:nvPr/>
      </p:nvGrpSpPr>
      <p:grpSpPr>
        <a:xfrm>
          <a:off x="0" y="0"/>
          <a:ext cx="0" cy="0"/>
          <a:chOff x="0" y="0"/>
          <a:chExt cx="0" cy="0"/>
        </a:xfrm>
      </p:grpSpPr>
      <p:sp>
        <p:nvSpPr>
          <p:cNvPr id="524" name="Google Shape;524;p33"/>
          <p:cNvSpPr txBox="1"/>
          <p:nvPr>
            <p:ph type="title"/>
          </p:nvPr>
        </p:nvSpPr>
        <p:spPr>
          <a:xfrm>
            <a:off x="1435608" y="418374"/>
            <a:ext cx="6272700" cy="5760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525" name="Google Shape;525;p33"/>
          <p:cNvSpPr txBox="1"/>
          <p:nvPr>
            <p:ph idx="1" type="subTitle"/>
          </p:nvPr>
        </p:nvSpPr>
        <p:spPr>
          <a:xfrm>
            <a:off x="1911775" y="1655064"/>
            <a:ext cx="2176200" cy="4023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800">
                <a:solidFill>
                  <a:schemeClr val="accent3"/>
                </a:solidFill>
                <a:latin typeface="Nunito"/>
                <a:ea typeface="Nunito"/>
                <a:cs typeface="Nunito"/>
                <a:sym typeface="Nunito"/>
              </a:defRPr>
            </a:lvl1pPr>
            <a:lvl2pPr lvl="1" rtl="0" algn="ctr">
              <a:spcBef>
                <a:spcPts val="0"/>
              </a:spcBef>
              <a:spcAft>
                <a:spcPts val="0"/>
              </a:spcAft>
              <a:buNone/>
              <a:defRPr b="1" sz="1800">
                <a:solidFill>
                  <a:schemeClr val="accent3"/>
                </a:solidFill>
                <a:latin typeface="Nunito"/>
                <a:ea typeface="Nunito"/>
                <a:cs typeface="Nunito"/>
                <a:sym typeface="Nunito"/>
              </a:defRPr>
            </a:lvl2pPr>
            <a:lvl3pPr lvl="2" rtl="0" algn="ctr">
              <a:spcBef>
                <a:spcPts val="0"/>
              </a:spcBef>
              <a:spcAft>
                <a:spcPts val="0"/>
              </a:spcAft>
              <a:buNone/>
              <a:defRPr b="1" sz="1800">
                <a:solidFill>
                  <a:schemeClr val="accent3"/>
                </a:solidFill>
                <a:latin typeface="Nunito"/>
                <a:ea typeface="Nunito"/>
                <a:cs typeface="Nunito"/>
                <a:sym typeface="Nunito"/>
              </a:defRPr>
            </a:lvl3pPr>
            <a:lvl4pPr lvl="3" rtl="0" algn="ctr">
              <a:spcBef>
                <a:spcPts val="0"/>
              </a:spcBef>
              <a:spcAft>
                <a:spcPts val="0"/>
              </a:spcAft>
              <a:buNone/>
              <a:defRPr b="1" sz="1800">
                <a:solidFill>
                  <a:schemeClr val="accent3"/>
                </a:solidFill>
                <a:latin typeface="Nunito"/>
                <a:ea typeface="Nunito"/>
                <a:cs typeface="Nunito"/>
                <a:sym typeface="Nunito"/>
              </a:defRPr>
            </a:lvl4pPr>
            <a:lvl5pPr lvl="4" rtl="0" algn="ctr">
              <a:spcBef>
                <a:spcPts val="0"/>
              </a:spcBef>
              <a:spcAft>
                <a:spcPts val="0"/>
              </a:spcAft>
              <a:buNone/>
              <a:defRPr b="1" sz="1800">
                <a:solidFill>
                  <a:schemeClr val="accent3"/>
                </a:solidFill>
                <a:latin typeface="Nunito"/>
                <a:ea typeface="Nunito"/>
                <a:cs typeface="Nunito"/>
                <a:sym typeface="Nunito"/>
              </a:defRPr>
            </a:lvl5pPr>
            <a:lvl6pPr lvl="5" rtl="0" algn="ctr">
              <a:spcBef>
                <a:spcPts val="0"/>
              </a:spcBef>
              <a:spcAft>
                <a:spcPts val="0"/>
              </a:spcAft>
              <a:buNone/>
              <a:defRPr b="1" sz="1800">
                <a:solidFill>
                  <a:schemeClr val="accent3"/>
                </a:solidFill>
                <a:latin typeface="Nunito"/>
                <a:ea typeface="Nunito"/>
                <a:cs typeface="Nunito"/>
                <a:sym typeface="Nunito"/>
              </a:defRPr>
            </a:lvl6pPr>
            <a:lvl7pPr lvl="6" rtl="0" algn="ctr">
              <a:spcBef>
                <a:spcPts val="0"/>
              </a:spcBef>
              <a:spcAft>
                <a:spcPts val="0"/>
              </a:spcAft>
              <a:buNone/>
              <a:defRPr b="1" sz="1800">
                <a:solidFill>
                  <a:schemeClr val="accent3"/>
                </a:solidFill>
                <a:latin typeface="Nunito"/>
                <a:ea typeface="Nunito"/>
                <a:cs typeface="Nunito"/>
                <a:sym typeface="Nunito"/>
              </a:defRPr>
            </a:lvl7pPr>
            <a:lvl8pPr lvl="7" rtl="0" algn="ctr">
              <a:spcBef>
                <a:spcPts val="0"/>
              </a:spcBef>
              <a:spcAft>
                <a:spcPts val="0"/>
              </a:spcAft>
              <a:buNone/>
              <a:defRPr b="1" sz="1800">
                <a:solidFill>
                  <a:schemeClr val="accent3"/>
                </a:solidFill>
                <a:latin typeface="Nunito"/>
                <a:ea typeface="Nunito"/>
                <a:cs typeface="Nunito"/>
                <a:sym typeface="Nunito"/>
              </a:defRPr>
            </a:lvl8pPr>
            <a:lvl9pPr lvl="8" rtl="0" algn="ctr">
              <a:spcBef>
                <a:spcPts val="0"/>
              </a:spcBef>
              <a:spcAft>
                <a:spcPts val="0"/>
              </a:spcAft>
              <a:buNone/>
              <a:defRPr b="1" sz="1800">
                <a:solidFill>
                  <a:schemeClr val="accent3"/>
                </a:solidFill>
                <a:latin typeface="Nunito"/>
                <a:ea typeface="Nunito"/>
                <a:cs typeface="Nunito"/>
                <a:sym typeface="Nunito"/>
              </a:defRPr>
            </a:lvl9pPr>
          </a:lstStyle>
          <a:p/>
        </p:txBody>
      </p:sp>
      <p:sp>
        <p:nvSpPr>
          <p:cNvPr id="526" name="Google Shape;526;p33"/>
          <p:cNvSpPr txBox="1"/>
          <p:nvPr>
            <p:ph idx="2" type="subTitle"/>
          </p:nvPr>
        </p:nvSpPr>
        <p:spPr>
          <a:xfrm>
            <a:off x="1911775" y="2011680"/>
            <a:ext cx="2176200" cy="5760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
        <p:nvSpPr>
          <p:cNvPr id="527" name="Google Shape;527;p33"/>
          <p:cNvSpPr txBox="1"/>
          <p:nvPr>
            <p:ph idx="3" type="subTitle"/>
          </p:nvPr>
        </p:nvSpPr>
        <p:spPr>
          <a:xfrm>
            <a:off x="4880403" y="1655064"/>
            <a:ext cx="2176200" cy="4023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b="1" sz="1800">
                <a:solidFill>
                  <a:schemeClr val="accent3"/>
                </a:solidFill>
                <a:latin typeface="Nunito"/>
                <a:ea typeface="Nunito"/>
                <a:cs typeface="Nunito"/>
                <a:sym typeface="Nunito"/>
              </a:defRPr>
            </a:lvl1pPr>
            <a:lvl2pPr lvl="1" rtl="0" algn="ctr">
              <a:spcBef>
                <a:spcPts val="0"/>
              </a:spcBef>
              <a:spcAft>
                <a:spcPts val="0"/>
              </a:spcAft>
              <a:buNone/>
              <a:defRPr b="1" sz="1800">
                <a:solidFill>
                  <a:schemeClr val="accent3"/>
                </a:solidFill>
                <a:latin typeface="Nunito"/>
                <a:ea typeface="Nunito"/>
                <a:cs typeface="Nunito"/>
                <a:sym typeface="Nunito"/>
              </a:defRPr>
            </a:lvl2pPr>
            <a:lvl3pPr lvl="2" rtl="0" algn="ctr">
              <a:spcBef>
                <a:spcPts val="0"/>
              </a:spcBef>
              <a:spcAft>
                <a:spcPts val="0"/>
              </a:spcAft>
              <a:buNone/>
              <a:defRPr b="1" sz="1800">
                <a:solidFill>
                  <a:schemeClr val="accent3"/>
                </a:solidFill>
                <a:latin typeface="Nunito"/>
                <a:ea typeface="Nunito"/>
                <a:cs typeface="Nunito"/>
                <a:sym typeface="Nunito"/>
              </a:defRPr>
            </a:lvl3pPr>
            <a:lvl4pPr lvl="3" rtl="0" algn="ctr">
              <a:spcBef>
                <a:spcPts val="0"/>
              </a:spcBef>
              <a:spcAft>
                <a:spcPts val="0"/>
              </a:spcAft>
              <a:buNone/>
              <a:defRPr b="1" sz="1800">
                <a:solidFill>
                  <a:schemeClr val="accent3"/>
                </a:solidFill>
                <a:latin typeface="Nunito"/>
                <a:ea typeface="Nunito"/>
                <a:cs typeface="Nunito"/>
                <a:sym typeface="Nunito"/>
              </a:defRPr>
            </a:lvl4pPr>
            <a:lvl5pPr lvl="4" rtl="0" algn="ctr">
              <a:spcBef>
                <a:spcPts val="0"/>
              </a:spcBef>
              <a:spcAft>
                <a:spcPts val="0"/>
              </a:spcAft>
              <a:buNone/>
              <a:defRPr b="1" sz="1800">
                <a:solidFill>
                  <a:schemeClr val="accent3"/>
                </a:solidFill>
                <a:latin typeface="Nunito"/>
                <a:ea typeface="Nunito"/>
                <a:cs typeface="Nunito"/>
                <a:sym typeface="Nunito"/>
              </a:defRPr>
            </a:lvl5pPr>
            <a:lvl6pPr lvl="5" rtl="0" algn="ctr">
              <a:spcBef>
                <a:spcPts val="0"/>
              </a:spcBef>
              <a:spcAft>
                <a:spcPts val="0"/>
              </a:spcAft>
              <a:buNone/>
              <a:defRPr b="1" sz="1800">
                <a:solidFill>
                  <a:schemeClr val="accent3"/>
                </a:solidFill>
                <a:latin typeface="Nunito"/>
                <a:ea typeface="Nunito"/>
                <a:cs typeface="Nunito"/>
                <a:sym typeface="Nunito"/>
              </a:defRPr>
            </a:lvl6pPr>
            <a:lvl7pPr lvl="6" rtl="0" algn="ctr">
              <a:spcBef>
                <a:spcPts val="0"/>
              </a:spcBef>
              <a:spcAft>
                <a:spcPts val="0"/>
              </a:spcAft>
              <a:buNone/>
              <a:defRPr b="1" sz="1800">
                <a:solidFill>
                  <a:schemeClr val="accent3"/>
                </a:solidFill>
                <a:latin typeface="Nunito"/>
                <a:ea typeface="Nunito"/>
                <a:cs typeface="Nunito"/>
                <a:sym typeface="Nunito"/>
              </a:defRPr>
            </a:lvl7pPr>
            <a:lvl8pPr lvl="7" rtl="0" algn="ctr">
              <a:spcBef>
                <a:spcPts val="0"/>
              </a:spcBef>
              <a:spcAft>
                <a:spcPts val="0"/>
              </a:spcAft>
              <a:buNone/>
              <a:defRPr b="1" sz="1800">
                <a:solidFill>
                  <a:schemeClr val="accent3"/>
                </a:solidFill>
                <a:latin typeface="Nunito"/>
                <a:ea typeface="Nunito"/>
                <a:cs typeface="Nunito"/>
                <a:sym typeface="Nunito"/>
              </a:defRPr>
            </a:lvl8pPr>
            <a:lvl9pPr lvl="8" rtl="0" algn="ctr">
              <a:spcBef>
                <a:spcPts val="0"/>
              </a:spcBef>
              <a:spcAft>
                <a:spcPts val="0"/>
              </a:spcAft>
              <a:buNone/>
              <a:defRPr b="1" sz="1800">
                <a:solidFill>
                  <a:schemeClr val="accent3"/>
                </a:solidFill>
                <a:latin typeface="Nunito"/>
                <a:ea typeface="Nunito"/>
                <a:cs typeface="Nunito"/>
                <a:sym typeface="Nunito"/>
              </a:defRPr>
            </a:lvl9pPr>
          </a:lstStyle>
          <a:p/>
        </p:txBody>
      </p:sp>
      <p:sp>
        <p:nvSpPr>
          <p:cNvPr id="528" name="Google Shape;528;p33"/>
          <p:cNvSpPr txBox="1"/>
          <p:nvPr>
            <p:ph idx="4" type="subTitle"/>
          </p:nvPr>
        </p:nvSpPr>
        <p:spPr>
          <a:xfrm>
            <a:off x="4880403" y="2011680"/>
            <a:ext cx="21762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
        <p:nvSpPr>
          <p:cNvPr id="529" name="Google Shape;529;p33"/>
          <p:cNvSpPr txBox="1"/>
          <p:nvPr>
            <p:ph idx="5" type="subTitle"/>
          </p:nvPr>
        </p:nvSpPr>
        <p:spPr>
          <a:xfrm>
            <a:off x="1911775" y="3337315"/>
            <a:ext cx="2176200" cy="4023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800">
                <a:solidFill>
                  <a:schemeClr val="accent3"/>
                </a:solidFill>
                <a:latin typeface="Nunito"/>
                <a:ea typeface="Nunito"/>
                <a:cs typeface="Nunito"/>
                <a:sym typeface="Nunito"/>
              </a:defRPr>
            </a:lvl1pPr>
            <a:lvl2pPr lvl="1" rtl="0" algn="ctr">
              <a:spcBef>
                <a:spcPts val="0"/>
              </a:spcBef>
              <a:spcAft>
                <a:spcPts val="0"/>
              </a:spcAft>
              <a:buNone/>
              <a:defRPr b="1" sz="1800">
                <a:solidFill>
                  <a:schemeClr val="accent3"/>
                </a:solidFill>
                <a:latin typeface="Nunito"/>
                <a:ea typeface="Nunito"/>
                <a:cs typeface="Nunito"/>
                <a:sym typeface="Nunito"/>
              </a:defRPr>
            </a:lvl2pPr>
            <a:lvl3pPr lvl="2" rtl="0" algn="ctr">
              <a:spcBef>
                <a:spcPts val="0"/>
              </a:spcBef>
              <a:spcAft>
                <a:spcPts val="0"/>
              </a:spcAft>
              <a:buNone/>
              <a:defRPr b="1" sz="1800">
                <a:solidFill>
                  <a:schemeClr val="accent3"/>
                </a:solidFill>
                <a:latin typeface="Nunito"/>
                <a:ea typeface="Nunito"/>
                <a:cs typeface="Nunito"/>
                <a:sym typeface="Nunito"/>
              </a:defRPr>
            </a:lvl3pPr>
            <a:lvl4pPr lvl="3" rtl="0" algn="ctr">
              <a:spcBef>
                <a:spcPts val="0"/>
              </a:spcBef>
              <a:spcAft>
                <a:spcPts val="0"/>
              </a:spcAft>
              <a:buNone/>
              <a:defRPr b="1" sz="1800">
                <a:solidFill>
                  <a:schemeClr val="accent3"/>
                </a:solidFill>
                <a:latin typeface="Nunito"/>
                <a:ea typeface="Nunito"/>
                <a:cs typeface="Nunito"/>
                <a:sym typeface="Nunito"/>
              </a:defRPr>
            </a:lvl4pPr>
            <a:lvl5pPr lvl="4" rtl="0" algn="ctr">
              <a:spcBef>
                <a:spcPts val="0"/>
              </a:spcBef>
              <a:spcAft>
                <a:spcPts val="0"/>
              </a:spcAft>
              <a:buNone/>
              <a:defRPr b="1" sz="1800">
                <a:solidFill>
                  <a:schemeClr val="accent3"/>
                </a:solidFill>
                <a:latin typeface="Nunito"/>
                <a:ea typeface="Nunito"/>
                <a:cs typeface="Nunito"/>
                <a:sym typeface="Nunito"/>
              </a:defRPr>
            </a:lvl5pPr>
            <a:lvl6pPr lvl="5" rtl="0" algn="ctr">
              <a:spcBef>
                <a:spcPts val="0"/>
              </a:spcBef>
              <a:spcAft>
                <a:spcPts val="0"/>
              </a:spcAft>
              <a:buNone/>
              <a:defRPr b="1" sz="1800">
                <a:solidFill>
                  <a:schemeClr val="accent3"/>
                </a:solidFill>
                <a:latin typeface="Nunito"/>
                <a:ea typeface="Nunito"/>
                <a:cs typeface="Nunito"/>
                <a:sym typeface="Nunito"/>
              </a:defRPr>
            </a:lvl6pPr>
            <a:lvl7pPr lvl="6" rtl="0" algn="ctr">
              <a:spcBef>
                <a:spcPts val="0"/>
              </a:spcBef>
              <a:spcAft>
                <a:spcPts val="0"/>
              </a:spcAft>
              <a:buNone/>
              <a:defRPr b="1" sz="1800">
                <a:solidFill>
                  <a:schemeClr val="accent3"/>
                </a:solidFill>
                <a:latin typeface="Nunito"/>
                <a:ea typeface="Nunito"/>
                <a:cs typeface="Nunito"/>
                <a:sym typeface="Nunito"/>
              </a:defRPr>
            </a:lvl7pPr>
            <a:lvl8pPr lvl="7" rtl="0" algn="ctr">
              <a:spcBef>
                <a:spcPts val="0"/>
              </a:spcBef>
              <a:spcAft>
                <a:spcPts val="0"/>
              </a:spcAft>
              <a:buNone/>
              <a:defRPr b="1" sz="1800">
                <a:solidFill>
                  <a:schemeClr val="accent3"/>
                </a:solidFill>
                <a:latin typeface="Nunito"/>
                <a:ea typeface="Nunito"/>
                <a:cs typeface="Nunito"/>
                <a:sym typeface="Nunito"/>
              </a:defRPr>
            </a:lvl8pPr>
            <a:lvl9pPr lvl="8" rtl="0" algn="ctr">
              <a:spcBef>
                <a:spcPts val="0"/>
              </a:spcBef>
              <a:spcAft>
                <a:spcPts val="0"/>
              </a:spcAft>
              <a:buNone/>
              <a:defRPr b="1" sz="1800">
                <a:solidFill>
                  <a:schemeClr val="accent3"/>
                </a:solidFill>
                <a:latin typeface="Nunito"/>
                <a:ea typeface="Nunito"/>
                <a:cs typeface="Nunito"/>
                <a:sym typeface="Nunito"/>
              </a:defRPr>
            </a:lvl9pPr>
          </a:lstStyle>
          <a:p/>
        </p:txBody>
      </p:sp>
      <p:sp>
        <p:nvSpPr>
          <p:cNvPr id="530" name="Google Shape;530;p33"/>
          <p:cNvSpPr txBox="1"/>
          <p:nvPr>
            <p:ph idx="6" type="subTitle"/>
          </p:nvPr>
        </p:nvSpPr>
        <p:spPr>
          <a:xfrm>
            <a:off x="1911775" y="3693931"/>
            <a:ext cx="21762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
        <p:nvSpPr>
          <p:cNvPr id="531" name="Google Shape;531;p33"/>
          <p:cNvSpPr txBox="1"/>
          <p:nvPr>
            <p:ph idx="7" type="subTitle"/>
          </p:nvPr>
        </p:nvSpPr>
        <p:spPr>
          <a:xfrm>
            <a:off x="4880403" y="3337315"/>
            <a:ext cx="21762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800">
                <a:solidFill>
                  <a:schemeClr val="accent3"/>
                </a:solidFill>
                <a:latin typeface="Nunito"/>
                <a:ea typeface="Nunito"/>
                <a:cs typeface="Nunito"/>
                <a:sym typeface="Nunito"/>
              </a:defRPr>
            </a:lvl1pPr>
            <a:lvl2pPr lvl="1" rtl="0" algn="ctr">
              <a:spcBef>
                <a:spcPts val="0"/>
              </a:spcBef>
              <a:spcAft>
                <a:spcPts val="0"/>
              </a:spcAft>
              <a:buNone/>
              <a:defRPr b="1" sz="1800">
                <a:solidFill>
                  <a:schemeClr val="accent3"/>
                </a:solidFill>
                <a:latin typeface="Nunito"/>
                <a:ea typeface="Nunito"/>
                <a:cs typeface="Nunito"/>
                <a:sym typeface="Nunito"/>
              </a:defRPr>
            </a:lvl2pPr>
            <a:lvl3pPr lvl="2" rtl="0" algn="ctr">
              <a:spcBef>
                <a:spcPts val="0"/>
              </a:spcBef>
              <a:spcAft>
                <a:spcPts val="0"/>
              </a:spcAft>
              <a:buNone/>
              <a:defRPr b="1" sz="1800">
                <a:solidFill>
                  <a:schemeClr val="accent3"/>
                </a:solidFill>
                <a:latin typeface="Nunito"/>
                <a:ea typeface="Nunito"/>
                <a:cs typeface="Nunito"/>
                <a:sym typeface="Nunito"/>
              </a:defRPr>
            </a:lvl3pPr>
            <a:lvl4pPr lvl="3" rtl="0" algn="ctr">
              <a:spcBef>
                <a:spcPts val="0"/>
              </a:spcBef>
              <a:spcAft>
                <a:spcPts val="0"/>
              </a:spcAft>
              <a:buNone/>
              <a:defRPr b="1" sz="1800">
                <a:solidFill>
                  <a:schemeClr val="accent3"/>
                </a:solidFill>
                <a:latin typeface="Nunito"/>
                <a:ea typeface="Nunito"/>
                <a:cs typeface="Nunito"/>
                <a:sym typeface="Nunito"/>
              </a:defRPr>
            </a:lvl4pPr>
            <a:lvl5pPr lvl="4" rtl="0" algn="ctr">
              <a:spcBef>
                <a:spcPts val="0"/>
              </a:spcBef>
              <a:spcAft>
                <a:spcPts val="0"/>
              </a:spcAft>
              <a:buNone/>
              <a:defRPr b="1" sz="1800">
                <a:solidFill>
                  <a:schemeClr val="accent3"/>
                </a:solidFill>
                <a:latin typeface="Nunito"/>
                <a:ea typeface="Nunito"/>
                <a:cs typeface="Nunito"/>
                <a:sym typeface="Nunito"/>
              </a:defRPr>
            </a:lvl5pPr>
            <a:lvl6pPr lvl="5" rtl="0" algn="ctr">
              <a:spcBef>
                <a:spcPts val="0"/>
              </a:spcBef>
              <a:spcAft>
                <a:spcPts val="0"/>
              </a:spcAft>
              <a:buNone/>
              <a:defRPr b="1" sz="1800">
                <a:solidFill>
                  <a:schemeClr val="accent3"/>
                </a:solidFill>
                <a:latin typeface="Nunito"/>
                <a:ea typeface="Nunito"/>
                <a:cs typeface="Nunito"/>
                <a:sym typeface="Nunito"/>
              </a:defRPr>
            </a:lvl6pPr>
            <a:lvl7pPr lvl="6" rtl="0" algn="ctr">
              <a:spcBef>
                <a:spcPts val="0"/>
              </a:spcBef>
              <a:spcAft>
                <a:spcPts val="0"/>
              </a:spcAft>
              <a:buNone/>
              <a:defRPr b="1" sz="1800">
                <a:solidFill>
                  <a:schemeClr val="accent3"/>
                </a:solidFill>
                <a:latin typeface="Nunito"/>
                <a:ea typeface="Nunito"/>
                <a:cs typeface="Nunito"/>
                <a:sym typeface="Nunito"/>
              </a:defRPr>
            </a:lvl7pPr>
            <a:lvl8pPr lvl="7" rtl="0" algn="ctr">
              <a:spcBef>
                <a:spcPts val="0"/>
              </a:spcBef>
              <a:spcAft>
                <a:spcPts val="0"/>
              </a:spcAft>
              <a:buNone/>
              <a:defRPr b="1" sz="1800">
                <a:solidFill>
                  <a:schemeClr val="accent3"/>
                </a:solidFill>
                <a:latin typeface="Nunito"/>
                <a:ea typeface="Nunito"/>
                <a:cs typeface="Nunito"/>
                <a:sym typeface="Nunito"/>
              </a:defRPr>
            </a:lvl8pPr>
            <a:lvl9pPr lvl="8" rtl="0" algn="ctr">
              <a:spcBef>
                <a:spcPts val="0"/>
              </a:spcBef>
              <a:spcAft>
                <a:spcPts val="0"/>
              </a:spcAft>
              <a:buNone/>
              <a:defRPr b="1" sz="1800">
                <a:solidFill>
                  <a:schemeClr val="accent3"/>
                </a:solidFill>
                <a:latin typeface="Nunito"/>
                <a:ea typeface="Nunito"/>
                <a:cs typeface="Nunito"/>
                <a:sym typeface="Nunito"/>
              </a:defRPr>
            </a:lvl9pPr>
          </a:lstStyle>
          <a:p/>
        </p:txBody>
      </p:sp>
      <p:sp>
        <p:nvSpPr>
          <p:cNvPr id="532" name="Google Shape;532;p33"/>
          <p:cNvSpPr txBox="1"/>
          <p:nvPr>
            <p:ph idx="8" type="subTitle"/>
          </p:nvPr>
        </p:nvSpPr>
        <p:spPr>
          <a:xfrm>
            <a:off x="4880403" y="3693931"/>
            <a:ext cx="21762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
        <p:nvSpPr>
          <p:cNvPr id="533" name="Google Shape;533;p33"/>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33"/>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33"/>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33"/>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33"/>
          <p:cNvSpPr/>
          <p:nvPr/>
        </p:nvSpPr>
        <p:spPr>
          <a:xfrm>
            <a:off x="8643464" y="1326960"/>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33"/>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33"/>
          <p:cNvSpPr/>
          <p:nvPr/>
        </p:nvSpPr>
        <p:spPr>
          <a:xfrm>
            <a:off x="7710450" y="530327"/>
            <a:ext cx="1433536" cy="1327661"/>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33"/>
          <p:cNvSpPr/>
          <p:nvPr/>
        </p:nvSpPr>
        <p:spPr>
          <a:xfrm rot="10800000">
            <a:off x="-1739" y="2675884"/>
            <a:ext cx="747651" cy="1170972"/>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33"/>
          <p:cNvSpPr/>
          <p:nvPr/>
        </p:nvSpPr>
        <p:spPr>
          <a:xfrm rot="10800000">
            <a:off x="-1739" y="2922321"/>
            <a:ext cx="624069" cy="1181571"/>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33"/>
          <p:cNvSpPr/>
          <p:nvPr/>
        </p:nvSpPr>
        <p:spPr>
          <a:xfrm flipH="1">
            <a:off x="7436526" y="4433150"/>
            <a:ext cx="1547839" cy="711981"/>
          </a:xfrm>
          <a:custGeom>
            <a:rect b="b" l="l" r="r" t="t"/>
            <a:pathLst>
              <a:path extrusionOk="0" h="28680" w="62350">
                <a:moveTo>
                  <a:pt x="41636" y="0"/>
                </a:moveTo>
                <a:cubicBezTo>
                  <a:pt x="26782" y="0"/>
                  <a:pt x="9821" y="8724"/>
                  <a:pt x="2175" y="20436"/>
                </a:cubicBezTo>
                <a:cubicBezTo>
                  <a:pt x="1699" y="21181"/>
                  <a:pt x="1285" y="21989"/>
                  <a:pt x="953" y="22839"/>
                </a:cubicBezTo>
                <a:cubicBezTo>
                  <a:pt x="228" y="24724"/>
                  <a:pt x="0" y="26795"/>
                  <a:pt x="518" y="28680"/>
                </a:cubicBezTo>
                <a:lnTo>
                  <a:pt x="53318" y="28680"/>
                </a:lnTo>
                <a:cubicBezTo>
                  <a:pt x="55265" y="27396"/>
                  <a:pt x="57068" y="25925"/>
                  <a:pt x="58559" y="24164"/>
                </a:cubicBezTo>
                <a:cubicBezTo>
                  <a:pt x="60734" y="21616"/>
                  <a:pt x="62225" y="18426"/>
                  <a:pt x="62267" y="15071"/>
                </a:cubicBezTo>
                <a:cubicBezTo>
                  <a:pt x="62350" y="8339"/>
                  <a:pt x="56405" y="2705"/>
                  <a:pt x="49880" y="1006"/>
                </a:cubicBezTo>
                <a:cubicBezTo>
                  <a:pt x="47263" y="322"/>
                  <a:pt x="44488" y="0"/>
                  <a:pt x="41636"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33"/>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33"/>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33"/>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33"/>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33"/>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9">
    <p:bg>
      <p:bgPr>
        <a:solidFill>
          <a:schemeClr val="accent4"/>
        </a:solidFill>
      </p:bgPr>
    </p:bg>
    <p:spTree>
      <p:nvGrpSpPr>
        <p:cNvPr id="548" name="Shape 548"/>
        <p:cNvGrpSpPr/>
        <p:nvPr/>
      </p:nvGrpSpPr>
      <p:grpSpPr>
        <a:xfrm>
          <a:off x="0" y="0"/>
          <a:ext cx="0" cy="0"/>
          <a:chOff x="0" y="0"/>
          <a:chExt cx="0" cy="0"/>
        </a:xfrm>
      </p:grpSpPr>
      <p:sp>
        <p:nvSpPr>
          <p:cNvPr id="549" name="Google Shape;549;p34"/>
          <p:cNvSpPr txBox="1"/>
          <p:nvPr>
            <p:ph type="title"/>
          </p:nvPr>
        </p:nvSpPr>
        <p:spPr>
          <a:xfrm>
            <a:off x="1453896" y="411480"/>
            <a:ext cx="6272700" cy="9417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550" name="Google Shape;550;p34"/>
          <p:cNvSpPr/>
          <p:nvPr/>
        </p:nvSpPr>
        <p:spPr>
          <a:xfrm>
            <a:off x="0" y="4008102"/>
            <a:ext cx="958346" cy="1135418"/>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34"/>
          <p:cNvSpPr/>
          <p:nvPr/>
        </p:nvSpPr>
        <p:spPr>
          <a:xfrm>
            <a:off x="-2" y="185404"/>
            <a:ext cx="1025437" cy="1611956"/>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34"/>
          <p:cNvSpPr/>
          <p:nvPr/>
        </p:nvSpPr>
        <p:spPr>
          <a:xfrm>
            <a:off x="7293266" y="248182"/>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34"/>
          <p:cNvSpPr/>
          <p:nvPr/>
        </p:nvSpPr>
        <p:spPr>
          <a:xfrm>
            <a:off x="8493106" y="4203170"/>
            <a:ext cx="95598" cy="91488"/>
          </a:xfrm>
          <a:custGeom>
            <a:rect b="b" l="l" r="r" t="t"/>
            <a:pathLst>
              <a:path extrusionOk="0" h="2855" w="2983">
                <a:moveTo>
                  <a:pt x="1256" y="1"/>
                </a:moveTo>
                <a:cubicBezTo>
                  <a:pt x="1048" y="1"/>
                  <a:pt x="845" y="50"/>
                  <a:pt x="663" y="166"/>
                </a:cubicBezTo>
                <a:cubicBezTo>
                  <a:pt x="435" y="311"/>
                  <a:pt x="290" y="539"/>
                  <a:pt x="207" y="809"/>
                </a:cubicBezTo>
                <a:cubicBezTo>
                  <a:pt x="0" y="1554"/>
                  <a:pt x="332" y="2631"/>
                  <a:pt x="1181" y="2839"/>
                </a:cubicBezTo>
                <a:cubicBezTo>
                  <a:pt x="1240" y="2849"/>
                  <a:pt x="1300" y="2854"/>
                  <a:pt x="1361" y="2854"/>
                </a:cubicBezTo>
                <a:cubicBezTo>
                  <a:pt x="1536" y="2854"/>
                  <a:pt x="1716" y="2812"/>
                  <a:pt x="1885" y="2735"/>
                </a:cubicBezTo>
                <a:cubicBezTo>
                  <a:pt x="1927" y="2714"/>
                  <a:pt x="1989" y="2694"/>
                  <a:pt x="2030" y="2673"/>
                </a:cubicBezTo>
                <a:cubicBezTo>
                  <a:pt x="2279" y="2507"/>
                  <a:pt x="2486" y="2279"/>
                  <a:pt x="2672" y="2051"/>
                </a:cubicBezTo>
                <a:cubicBezTo>
                  <a:pt x="2817" y="1844"/>
                  <a:pt x="2962" y="1616"/>
                  <a:pt x="2962" y="1347"/>
                </a:cubicBezTo>
                <a:cubicBezTo>
                  <a:pt x="2983" y="1140"/>
                  <a:pt x="2879" y="954"/>
                  <a:pt x="2755" y="788"/>
                </a:cubicBezTo>
                <a:cubicBezTo>
                  <a:pt x="2436" y="378"/>
                  <a:pt x="1827" y="1"/>
                  <a:pt x="125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34"/>
          <p:cNvSpPr/>
          <p:nvPr/>
        </p:nvSpPr>
        <p:spPr>
          <a:xfrm>
            <a:off x="489616" y="369979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34"/>
          <p:cNvSpPr/>
          <p:nvPr/>
        </p:nvSpPr>
        <p:spPr>
          <a:xfrm>
            <a:off x="8755649" y="1205424"/>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34"/>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34"/>
          <p:cNvSpPr/>
          <p:nvPr/>
        </p:nvSpPr>
        <p:spPr>
          <a:xfrm>
            <a:off x="1169424" y="4616868"/>
            <a:ext cx="205809" cy="217938"/>
          </a:xfrm>
          <a:custGeom>
            <a:rect b="b" l="l" r="r" t="t"/>
            <a:pathLst>
              <a:path extrusionOk="0" h="6801" w="6422">
                <a:moveTo>
                  <a:pt x="3816" y="1"/>
                </a:moveTo>
                <a:cubicBezTo>
                  <a:pt x="3309" y="1"/>
                  <a:pt x="2838" y="338"/>
                  <a:pt x="2258" y="733"/>
                </a:cubicBezTo>
                <a:cubicBezTo>
                  <a:pt x="1119" y="1521"/>
                  <a:pt x="0" y="2577"/>
                  <a:pt x="104" y="3903"/>
                </a:cubicBezTo>
                <a:cubicBezTo>
                  <a:pt x="124" y="4193"/>
                  <a:pt x="207" y="4483"/>
                  <a:pt x="352" y="4793"/>
                </a:cubicBezTo>
                <a:cubicBezTo>
                  <a:pt x="888" y="5973"/>
                  <a:pt x="1809" y="6801"/>
                  <a:pt x="2939" y="6801"/>
                </a:cubicBezTo>
                <a:cubicBezTo>
                  <a:pt x="3338" y="6801"/>
                  <a:pt x="3762" y="6698"/>
                  <a:pt x="4205" y="6471"/>
                </a:cubicBezTo>
                <a:cubicBezTo>
                  <a:pt x="5303" y="5933"/>
                  <a:pt x="6318" y="5208"/>
                  <a:pt x="6380" y="3882"/>
                </a:cubicBezTo>
                <a:cubicBezTo>
                  <a:pt x="6421" y="2805"/>
                  <a:pt x="5676" y="1106"/>
                  <a:pt x="4744" y="381"/>
                </a:cubicBezTo>
                <a:cubicBezTo>
                  <a:pt x="4405" y="110"/>
                  <a:pt x="4105" y="1"/>
                  <a:pt x="381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34"/>
          <p:cNvSpPr/>
          <p:nvPr/>
        </p:nvSpPr>
        <p:spPr>
          <a:xfrm>
            <a:off x="1546774" y="4834790"/>
            <a:ext cx="119537" cy="130615"/>
          </a:xfrm>
          <a:custGeom>
            <a:rect b="b" l="l" r="r" t="t"/>
            <a:pathLst>
              <a:path extrusionOk="0" h="4076" w="3730">
                <a:moveTo>
                  <a:pt x="1798" y="1"/>
                </a:moveTo>
                <a:cubicBezTo>
                  <a:pt x="864" y="1"/>
                  <a:pt x="311" y="2004"/>
                  <a:pt x="1" y="3196"/>
                </a:cubicBezTo>
                <a:cubicBezTo>
                  <a:pt x="49" y="3850"/>
                  <a:pt x="387" y="4075"/>
                  <a:pt x="800" y="4075"/>
                </a:cubicBezTo>
                <a:cubicBezTo>
                  <a:pt x="1276" y="4075"/>
                  <a:pt x="1853" y="3775"/>
                  <a:pt x="2197" y="3486"/>
                </a:cubicBezTo>
                <a:cubicBezTo>
                  <a:pt x="3067" y="2740"/>
                  <a:pt x="3729" y="1933"/>
                  <a:pt x="2880" y="793"/>
                </a:cubicBezTo>
                <a:cubicBezTo>
                  <a:pt x="2472" y="229"/>
                  <a:pt x="2114" y="1"/>
                  <a:pt x="179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34"/>
          <p:cNvSpPr/>
          <p:nvPr/>
        </p:nvSpPr>
        <p:spPr>
          <a:xfrm>
            <a:off x="7968438" y="3"/>
            <a:ext cx="1034376" cy="1135386"/>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0" name="Google Shape;560;p34"/>
          <p:cNvGrpSpPr/>
          <p:nvPr/>
        </p:nvGrpSpPr>
        <p:grpSpPr>
          <a:xfrm>
            <a:off x="1546774" y="88236"/>
            <a:ext cx="509835" cy="466288"/>
            <a:chOff x="5177300" y="2314950"/>
            <a:chExt cx="341575" cy="312400"/>
          </a:xfrm>
        </p:grpSpPr>
        <p:sp>
          <p:nvSpPr>
            <p:cNvPr id="561" name="Google Shape;561;p34"/>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34"/>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34"/>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34"/>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34"/>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6" name="Google Shape;566;p34"/>
          <p:cNvSpPr/>
          <p:nvPr/>
        </p:nvSpPr>
        <p:spPr>
          <a:xfrm rot="5400000">
            <a:off x="7425303" y="2050006"/>
            <a:ext cx="2393912" cy="104349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34"/>
          <p:cNvSpPr txBox="1"/>
          <p:nvPr>
            <p:ph idx="1" type="subTitle"/>
          </p:nvPr>
        </p:nvSpPr>
        <p:spPr>
          <a:xfrm>
            <a:off x="1453896" y="1654960"/>
            <a:ext cx="6272700" cy="12069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a:solidFill>
                  <a:schemeClr val="dk1"/>
                </a:solidFill>
                <a:latin typeface="Nunito SemiBold"/>
                <a:ea typeface="Nunito SemiBold"/>
                <a:cs typeface="Nunito SemiBold"/>
                <a:sym typeface="Nunito SemiBold"/>
              </a:defRPr>
            </a:lvl1pPr>
            <a:lvl2pPr lvl="1" rtl="0" algn="ctr">
              <a:spcBef>
                <a:spcPts val="0"/>
              </a:spcBef>
              <a:spcAft>
                <a:spcPts val="0"/>
              </a:spcAft>
              <a:buNone/>
              <a:defRPr>
                <a:solidFill>
                  <a:schemeClr val="dk1"/>
                </a:solidFill>
                <a:latin typeface="Nunito SemiBold"/>
                <a:ea typeface="Nunito SemiBold"/>
                <a:cs typeface="Nunito SemiBold"/>
                <a:sym typeface="Nunito SemiBold"/>
              </a:defRPr>
            </a:lvl2pPr>
            <a:lvl3pPr lvl="2" rtl="0" algn="ctr">
              <a:spcBef>
                <a:spcPts val="0"/>
              </a:spcBef>
              <a:spcAft>
                <a:spcPts val="0"/>
              </a:spcAft>
              <a:buNone/>
              <a:defRPr>
                <a:solidFill>
                  <a:schemeClr val="dk1"/>
                </a:solidFill>
                <a:latin typeface="Nunito SemiBold"/>
                <a:ea typeface="Nunito SemiBold"/>
                <a:cs typeface="Nunito SemiBold"/>
                <a:sym typeface="Nunito SemiBold"/>
              </a:defRPr>
            </a:lvl3pPr>
            <a:lvl4pPr lvl="3" rtl="0" algn="ctr">
              <a:spcBef>
                <a:spcPts val="0"/>
              </a:spcBef>
              <a:spcAft>
                <a:spcPts val="0"/>
              </a:spcAft>
              <a:buNone/>
              <a:defRPr>
                <a:solidFill>
                  <a:schemeClr val="dk1"/>
                </a:solidFill>
                <a:latin typeface="Nunito SemiBold"/>
                <a:ea typeface="Nunito SemiBold"/>
                <a:cs typeface="Nunito SemiBold"/>
                <a:sym typeface="Nunito SemiBold"/>
              </a:defRPr>
            </a:lvl4pPr>
            <a:lvl5pPr lvl="4" rtl="0" algn="ctr">
              <a:spcBef>
                <a:spcPts val="0"/>
              </a:spcBef>
              <a:spcAft>
                <a:spcPts val="0"/>
              </a:spcAft>
              <a:buNone/>
              <a:defRPr>
                <a:solidFill>
                  <a:schemeClr val="dk1"/>
                </a:solidFill>
                <a:latin typeface="Nunito SemiBold"/>
                <a:ea typeface="Nunito SemiBold"/>
                <a:cs typeface="Nunito SemiBold"/>
                <a:sym typeface="Nunito SemiBold"/>
              </a:defRPr>
            </a:lvl5pPr>
            <a:lvl6pPr lvl="5" rtl="0" algn="ctr">
              <a:spcBef>
                <a:spcPts val="0"/>
              </a:spcBef>
              <a:spcAft>
                <a:spcPts val="0"/>
              </a:spcAft>
              <a:buNone/>
              <a:defRPr>
                <a:solidFill>
                  <a:schemeClr val="dk1"/>
                </a:solidFill>
                <a:latin typeface="Nunito SemiBold"/>
                <a:ea typeface="Nunito SemiBold"/>
                <a:cs typeface="Nunito SemiBold"/>
                <a:sym typeface="Nunito SemiBold"/>
              </a:defRPr>
            </a:lvl6pPr>
            <a:lvl7pPr lvl="6" rtl="0" algn="ctr">
              <a:spcBef>
                <a:spcPts val="0"/>
              </a:spcBef>
              <a:spcAft>
                <a:spcPts val="0"/>
              </a:spcAft>
              <a:buNone/>
              <a:defRPr>
                <a:solidFill>
                  <a:schemeClr val="dk1"/>
                </a:solidFill>
                <a:latin typeface="Nunito SemiBold"/>
                <a:ea typeface="Nunito SemiBold"/>
                <a:cs typeface="Nunito SemiBold"/>
                <a:sym typeface="Nunito SemiBold"/>
              </a:defRPr>
            </a:lvl7pPr>
            <a:lvl8pPr lvl="7" rtl="0" algn="ctr">
              <a:spcBef>
                <a:spcPts val="0"/>
              </a:spcBef>
              <a:spcAft>
                <a:spcPts val="0"/>
              </a:spcAft>
              <a:buNone/>
              <a:defRPr>
                <a:solidFill>
                  <a:schemeClr val="dk1"/>
                </a:solidFill>
                <a:latin typeface="Nunito SemiBold"/>
                <a:ea typeface="Nunito SemiBold"/>
                <a:cs typeface="Nunito SemiBold"/>
                <a:sym typeface="Nunito SemiBold"/>
              </a:defRPr>
            </a:lvl8pPr>
            <a:lvl9pPr lvl="8" rtl="0" algn="ctr">
              <a:spcBef>
                <a:spcPts val="0"/>
              </a:spcBef>
              <a:spcAft>
                <a:spcPts val="0"/>
              </a:spcAft>
              <a:buNone/>
              <a:defRPr>
                <a:solidFill>
                  <a:schemeClr val="dk1"/>
                </a:solidFill>
                <a:latin typeface="Nunito SemiBold"/>
                <a:ea typeface="Nunito SemiBold"/>
                <a:cs typeface="Nunito SemiBold"/>
                <a:sym typeface="Nunito SemiBold"/>
              </a:defRPr>
            </a:lvl9pPr>
          </a:lstStyle>
          <a:p/>
        </p:txBody>
      </p:sp>
      <p:sp>
        <p:nvSpPr>
          <p:cNvPr id="568" name="Google Shape;568;p34"/>
          <p:cNvSpPr txBox="1"/>
          <p:nvPr/>
        </p:nvSpPr>
        <p:spPr>
          <a:xfrm>
            <a:off x="1966800" y="3644625"/>
            <a:ext cx="5210400" cy="737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200">
                <a:solidFill>
                  <a:schemeClr val="accent3"/>
                </a:solidFill>
                <a:latin typeface="Nunito"/>
                <a:ea typeface="Nunito"/>
                <a:cs typeface="Nunito"/>
                <a:sym typeface="Nunito"/>
              </a:rPr>
              <a:t>CREDITS:</a:t>
            </a:r>
            <a:r>
              <a:rPr lang="en" sz="1200">
                <a:solidFill>
                  <a:schemeClr val="dk1"/>
                </a:solidFill>
                <a:latin typeface="Nunito"/>
                <a:ea typeface="Nunito"/>
                <a:cs typeface="Nunito"/>
                <a:sym typeface="Nunito"/>
              </a:rPr>
              <a:t> This presentation template was created by </a:t>
            </a:r>
            <a:r>
              <a:rPr b="1" lang="en" sz="1200">
                <a:solidFill>
                  <a:schemeClr val="accent3"/>
                </a:solidFill>
                <a:uFill>
                  <a:noFill/>
                </a:uFill>
                <a:latin typeface="Nunito"/>
                <a:ea typeface="Nunito"/>
                <a:cs typeface="Nunito"/>
                <a:sym typeface="Nunito"/>
                <a:hlinkClick r:id="rId2">
                  <a:extLst>
                    <a:ext uri="{A12FA001-AC4F-418D-AE19-62706E023703}">
                      <ahyp:hlinkClr val="tx"/>
                    </a:ext>
                  </a:extLst>
                </a:hlinkClick>
              </a:rPr>
              <a:t>Slidesgo</a:t>
            </a:r>
            <a:r>
              <a:rPr lang="en" sz="1200">
                <a:solidFill>
                  <a:schemeClr val="dk1"/>
                </a:solidFill>
                <a:latin typeface="Nunito"/>
                <a:ea typeface="Nunito"/>
                <a:cs typeface="Nunito"/>
                <a:sym typeface="Nunito"/>
              </a:rPr>
              <a:t>, including icons by </a:t>
            </a:r>
            <a:r>
              <a:rPr b="1" lang="en" sz="1200">
                <a:solidFill>
                  <a:schemeClr val="accent3"/>
                </a:solidFill>
                <a:uFill>
                  <a:noFill/>
                </a:uFill>
                <a:latin typeface="Nunito"/>
                <a:ea typeface="Nunito"/>
                <a:cs typeface="Nunito"/>
                <a:sym typeface="Nunito"/>
                <a:hlinkClick r:id="rId3">
                  <a:extLst>
                    <a:ext uri="{A12FA001-AC4F-418D-AE19-62706E023703}">
                      <ahyp:hlinkClr val="tx"/>
                    </a:ext>
                  </a:extLst>
                </a:hlinkClick>
              </a:rPr>
              <a:t>Flaticon</a:t>
            </a:r>
            <a:r>
              <a:rPr lang="en" sz="1200">
                <a:solidFill>
                  <a:schemeClr val="dk1"/>
                </a:solidFill>
                <a:latin typeface="Nunito"/>
                <a:ea typeface="Nunito"/>
                <a:cs typeface="Nunito"/>
                <a:sym typeface="Nunito"/>
              </a:rPr>
              <a:t>, infographics &amp; images by </a:t>
            </a:r>
            <a:r>
              <a:rPr b="1" lang="en" sz="1200">
                <a:solidFill>
                  <a:schemeClr val="accent3"/>
                </a:solidFill>
                <a:uFill>
                  <a:noFill/>
                </a:uFill>
                <a:latin typeface="Nunito"/>
                <a:ea typeface="Nunito"/>
                <a:cs typeface="Nunito"/>
                <a:sym typeface="Nunito"/>
                <a:hlinkClick r:id="rId4">
                  <a:extLst>
                    <a:ext uri="{A12FA001-AC4F-418D-AE19-62706E023703}">
                      <ahyp:hlinkClr val="tx"/>
                    </a:ext>
                  </a:extLst>
                </a:hlinkClick>
              </a:rPr>
              <a:t>Freepik</a:t>
            </a:r>
            <a:r>
              <a:rPr lang="en" sz="1200">
                <a:solidFill>
                  <a:schemeClr val="dk1"/>
                </a:solidFill>
                <a:latin typeface="Nunito"/>
                <a:ea typeface="Nunito"/>
                <a:cs typeface="Nunito"/>
                <a:sym typeface="Nunito"/>
              </a:rPr>
              <a:t> and illustrations by </a:t>
            </a:r>
            <a:r>
              <a:rPr b="1" lang="en" sz="1200">
                <a:solidFill>
                  <a:schemeClr val="accent3"/>
                </a:solidFill>
                <a:uFill>
                  <a:noFill/>
                </a:uFill>
                <a:latin typeface="Nunito"/>
                <a:ea typeface="Nunito"/>
                <a:cs typeface="Nunito"/>
                <a:sym typeface="Nunito"/>
                <a:hlinkClick r:id="rId5">
                  <a:extLst>
                    <a:ext uri="{A12FA001-AC4F-418D-AE19-62706E023703}">
                      <ahyp:hlinkClr val="tx"/>
                    </a:ext>
                  </a:extLst>
                </a:hlinkClick>
              </a:rPr>
              <a:t>Stories</a:t>
            </a:r>
            <a:endParaRPr b="1" sz="1200">
              <a:solidFill>
                <a:schemeClr val="accent3"/>
              </a:solidFill>
              <a:latin typeface="Nunito"/>
              <a:ea typeface="Nunito"/>
              <a:cs typeface="Nunito"/>
              <a:sym typeface="Nunito"/>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3">
  <p:cSld name="TITLE_AND_BODY_1">
    <p:bg>
      <p:bgPr>
        <a:solidFill>
          <a:schemeClr val="accent1"/>
        </a:solidFill>
      </p:bgPr>
    </p:bg>
    <p:spTree>
      <p:nvGrpSpPr>
        <p:cNvPr id="569" name="Shape 569"/>
        <p:cNvGrpSpPr/>
        <p:nvPr/>
      </p:nvGrpSpPr>
      <p:grpSpPr>
        <a:xfrm>
          <a:off x="0" y="0"/>
          <a:ext cx="0" cy="0"/>
          <a:chOff x="0" y="0"/>
          <a:chExt cx="0" cy="0"/>
        </a:xfrm>
      </p:grpSpPr>
      <p:sp>
        <p:nvSpPr>
          <p:cNvPr id="570" name="Google Shape;570;p35"/>
          <p:cNvSpPr txBox="1"/>
          <p:nvPr>
            <p:ph type="title"/>
          </p:nvPr>
        </p:nvSpPr>
        <p:spPr>
          <a:xfrm>
            <a:off x="1589121" y="1307648"/>
            <a:ext cx="3065700" cy="576000"/>
          </a:xfrm>
          <a:prstGeom prst="rect">
            <a:avLst/>
          </a:prstGeom>
        </p:spPr>
        <p:txBody>
          <a:bodyPr anchorCtr="0" anchor="t" bIns="91425" lIns="91425" spcFirstLastPara="1" rIns="91425" wrap="square" tIns="91425">
            <a:noAutofit/>
          </a:bodyPr>
          <a:lstStyle>
            <a:lvl1pPr lvl="0" rtl="0">
              <a:spcBef>
                <a:spcPts val="0"/>
              </a:spcBef>
              <a:spcAft>
                <a:spcPts val="0"/>
              </a:spcAft>
              <a:buSzPts val="4400"/>
              <a:buNone/>
              <a:defRPr/>
            </a:lvl1pPr>
            <a:lvl2pPr lvl="1" rtl="0">
              <a:spcBef>
                <a:spcPts val="0"/>
              </a:spcBef>
              <a:spcAft>
                <a:spcPts val="0"/>
              </a:spcAft>
              <a:buSzPts val="4400"/>
              <a:buNone/>
              <a:defRPr/>
            </a:lvl2pPr>
            <a:lvl3pPr lvl="2" rtl="0">
              <a:spcBef>
                <a:spcPts val="0"/>
              </a:spcBef>
              <a:spcAft>
                <a:spcPts val="0"/>
              </a:spcAft>
              <a:buSzPts val="4400"/>
              <a:buNone/>
              <a:defRPr/>
            </a:lvl3pPr>
            <a:lvl4pPr lvl="3" rtl="0">
              <a:spcBef>
                <a:spcPts val="0"/>
              </a:spcBef>
              <a:spcAft>
                <a:spcPts val="0"/>
              </a:spcAft>
              <a:buSzPts val="4400"/>
              <a:buNone/>
              <a:defRPr/>
            </a:lvl4pPr>
            <a:lvl5pPr lvl="4" rtl="0">
              <a:spcBef>
                <a:spcPts val="0"/>
              </a:spcBef>
              <a:spcAft>
                <a:spcPts val="0"/>
              </a:spcAft>
              <a:buSzPts val="4400"/>
              <a:buNone/>
              <a:defRPr/>
            </a:lvl5pPr>
            <a:lvl6pPr lvl="5" rtl="0">
              <a:spcBef>
                <a:spcPts val="0"/>
              </a:spcBef>
              <a:spcAft>
                <a:spcPts val="0"/>
              </a:spcAft>
              <a:buSzPts val="4400"/>
              <a:buNone/>
              <a:defRPr/>
            </a:lvl6pPr>
            <a:lvl7pPr lvl="6" rtl="0">
              <a:spcBef>
                <a:spcPts val="0"/>
              </a:spcBef>
              <a:spcAft>
                <a:spcPts val="0"/>
              </a:spcAft>
              <a:buSzPts val="4400"/>
              <a:buNone/>
              <a:defRPr/>
            </a:lvl7pPr>
            <a:lvl8pPr lvl="7" rtl="0">
              <a:spcBef>
                <a:spcPts val="0"/>
              </a:spcBef>
              <a:spcAft>
                <a:spcPts val="0"/>
              </a:spcAft>
              <a:buSzPts val="4400"/>
              <a:buNone/>
              <a:defRPr/>
            </a:lvl8pPr>
            <a:lvl9pPr lvl="8" rtl="0">
              <a:spcBef>
                <a:spcPts val="0"/>
              </a:spcBef>
              <a:spcAft>
                <a:spcPts val="0"/>
              </a:spcAft>
              <a:buSzPts val="4400"/>
              <a:buNone/>
              <a:defRPr/>
            </a:lvl9pPr>
          </a:lstStyle>
          <a:p/>
        </p:txBody>
      </p:sp>
      <p:sp>
        <p:nvSpPr>
          <p:cNvPr id="571" name="Google Shape;571;p35"/>
          <p:cNvSpPr txBox="1"/>
          <p:nvPr>
            <p:ph idx="1" type="body"/>
          </p:nvPr>
        </p:nvSpPr>
        <p:spPr>
          <a:xfrm>
            <a:off x="1664208" y="2212848"/>
            <a:ext cx="3127200" cy="1216200"/>
          </a:xfrm>
          <a:prstGeom prst="rect">
            <a:avLst/>
          </a:prstGeom>
          <a:noFill/>
          <a:ln>
            <a:noFill/>
          </a:ln>
        </p:spPr>
        <p:txBody>
          <a:bodyPr anchorCtr="0" anchor="ctr" bIns="91425" lIns="91425" spcFirstLastPara="1" rIns="91425" wrap="square" tIns="91425">
            <a:noAutofit/>
          </a:bodyPr>
          <a:lstStyle>
            <a:lvl1pPr indent="-317500" lvl="0" marL="4572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1pPr>
            <a:lvl2pPr indent="-317500" lvl="1" marL="9144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2pPr>
            <a:lvl3pPr indent="-317500" lvl="2" marL="13716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3pPr>
            <a:lvl4pPr indent="-317500" lvl="3" marL="18288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4pPr>
            <a:lvl5pPr indent="-317500" lvl="4" marL="22860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5pPr>
            <a:lvl6pPr indent="-317500" lvl="5" marL="27432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6pPr>
            <a:lvl7pPr indent="-317500" lvl="6" marL="32004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7pPr>
            <a:lvl8pPr indent="-317500" lvl="7" marL="36576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8pPr>
            <a:lvl9pPr indent="-317500" lvl="8" marL="41148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9pPr>
          </a:lstStyle>
          <a:p/>
        </p:txBody>
      </p:sp>
      <p:sp>
        <p:nvSpPr>
          <p:cNvPr id="572" name="Google Shape;572;p35"/>
          <p:cNvSpPr/>
          <p:nvPr/>
        </p:nvSpPr>
        <p:spPr>
          <a:xfrm rot="5400000">
            <a:off x="8203294" y="2117903"/>
            <a:ext cx="1310270" cy="571148"/>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35"/>
          <p:cNvSpPr/>
          <p:nvPr/>
        </p:nvSpPr>
        <p:spPr>
          <a:xfrm>
            <a:off x="-352" y="-7961"/>
            <a:ext cx="846632" cy="1041291"/>
          </a:xfrm>
          <a:custGeom>
            <a:rect b="b" l="l" r="r" t="t"/>
            <a:pathLst>
              <a:path extrusionOk="0" h="49942" w="40601">
                <a:moveTo>
                  <a:pt x="34904" y="0"/>
                </a:moveTo>
                <a:cubicBezTo>
                  <a:pt x="37369" y="2216"/>
                  <a:pt x="38674" y="4557"/>
                  <a:pt x="38881" y="7167"/>
                </a:cubicBezTo>
                <a:cubicBezTo>
                  <a:pt x="39357" y="13029"/>
                  <a:pt x="33930" y="19202"/>
                  <a:pt x="29580" y="24173"/>
                </a:cubicBezTo>
                <a:lnTo>
                  <a:pt x="29352" y="24422"/>
                </a:lnTo>
                <a:cubicBezTo>
                  <a:pt x="24174" y="30325"/>
                  <a:pt x="18809" y="35504"/>
                  <a:pt x="13382" y="39792"/>
                </a:cubicBezTo>
                <a:cubicBezTo>
                  <a:pt x="8970" y="43313"/>
                  <a:pt x="4475" y="46254"/>
                  <a:pt x="1" y="48595"/>
                </a:cubicBezTo>
                <a:lnTo>
                  <a:pt x="1" y="49941"/>
                </a:lnTo>
                <a:cubicBezTo>
                  <a:pt x="4744" y="47518"/>
                  <a:pt x="9467" y="44452"/>
                  <a:pt x="14128" y="40744"/>
                </a:cubicBezTo>
                <a:cubicBezTo>
                  <a:pt x="19617" y="36415"/>
                  <a:pt x="25044" y="31175"/>
                  <a:pt x="30264" y="25230"/>
                </a:cubicBezTo>
                <a:lnTo>
                  <a:pt x="30492" y="24960"/>
                </a:lnTo>
                <a:cubicBezTo>
                  <a:pt x="34987" y="19823"/>
                  <a:pt x="40600" y="13443"/>
                  <a:pt x="40082" y="7063"/>
                </a:cubicBezTo>
                <a:cubicBezTo>
                  <a:pt x="39896" y="4536"/>
                  <a:pt x="38736" y="2175"/>
                  <a:pt x="3664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4" name="Google Shape;574;p35"/>
          <p:cNvGrpSpPr/>
          <p:nvPr/>
        </p:nvGrpSpPr>
        <p:grpSpPr>
          <a:xfrm rot="-7199998">
            <a:off x="8314692" y="2703201"/>
            <a:ext cx="626176" cy="572692"/>
            <a:chOff x="5177300" y="2314950"/>
            <a:chExt cx="341575" cy="312400"/>
          </a:xfrm>
        </p:grpSpPr>
        <p:sp>
          <p:nvSpPr>
            <p:cNvPr id="575" name="Google Shape;575;p35"/>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35"/>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35"/>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35"/>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35"/>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0" name="Google Shape;580;p35"/>
          <p:cNvSpPr/>
          <p:nvPr/>
        </p:nvSpPr>
        <p:spPr>
          <a:xfrm rot="10800000">
            <a:off x="-358" y="3196916"/>
            <a:ext cx="623145" cy="1178536"/>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1" name="Google Shape;581;p35"/>
          <p:cNvGrpSpPr/>
          <p:nvPr/>
        </p:nvGrpSpPr>
        <p:grpSpPr>
          <a:xfrm rot="8636073">
            <a:off x="213099" y="3135526"/>
            <a:ext cx="498749" cy="456124"/>
            <a:chOff x="5177300" y="2314950"/>
            <a:chExt cx="341575" cy="312400"/>
          </a:xfrm>
        </p:grpSpPr>
        <p:sp>
          <p:nvSpPr>
            <p:cNvPr id="582" name="Google Shape;582;p35"/>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35"/>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35"/>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35"/>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35"/>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7" name="Google Shape;587;p35"/>
          <p:cNvGrpSpPr/>
          <p:nvPr/>
        </p:nvGrpSpPr>
        <p:grpSpPr>
          <a:xfrm>
            <a:off x="7339365" y="-6012"/>
            <a:ext cx="1530964" cy="919336"/>
            <a:chOff x="2960200" y="1284875"/>
            <a:chExt cx="3360325" cy="2018300"/>
          </a:xfrm>
        </p:grpSpPr>
        <p:sp>
          <p:nvSpPr>
            <p:cNvPr id="588" name="Google Shape;588;p35"/>
            <p:cNvSpPr/>
            <p:nvPr/>
          </p:nvSpPr>
          <p:spPr>
            <a:xfrm>
              <a:off x="2960200" y="1284875"/>
              <a:ext cx="3360325" cy="2018300"/>
            </a:xfrm>
            <a:custGeom>
              <a:rect b="b" l="l" r="r" t="t"/>
              <a:pathLst>
                <a:path extrusionOk="0" h="80732" w="134413">
                  <a:moveTo>
                    <a:pt x="722" y="0"/>
                  </a:moveTo>
                  <a:cubicBezTo>
                    <a:pt x="223" y="2442"/>
                    <a:pt x="1" y="4995"/>
                    <a:pt x="56" y="7658"/>
                  </a:cubicBezTo>
                  <a:cubicBezTo>
                    <a:pt x="223" y="18203"/>
                    <a:pt x="5106" y="21976"/>
                    <a:pt x="11266" y="26693"/>
                  </a:cubicBezTo>
                  <a:cubicBezTo>
                    <a:pt x="12876" y="27914"/>
                    <a:pt x="14596" y="29246"/>
                    <a:pt x="16372" y="30745"/>
                  </a:cubicBezTo>
                  <a:cubicBezTo>
                    <a:pt x="24752" y="38015"/>
                    <a:pt x="27804" y="45618"/>
                    <a:pt x="31689" y="55218"/>
                  </a:cubicBezTo>
                  <a:cubicBezTo>
                    <a:pt x="32466" y="57161"/>
                    <a:pt x="33298" y="59159"/>
                    <a:pt x="34186" y="61212"/>
                  </a:cubicBezTo>
                  <a:cubicBezTo>
                    <a:pt x="39125" y="72866"/>
                    <a:pt x="48948" y="79969"/>
                    <a:pt x="60991" y="80635"/>
                  </a:cubicBezTo>
                  <a:cubicBezTo>
                    <a:pt x="61157" y="80691"/>
                    <a:pt x="61268" y="80691"/>
                    <a:pt x="61435" y="80691"/>
                  </a:cubicBezTo>
                  <a:cubicBezTo>
                    <a:pt x="62024" y="80718"/>
                    <a:pt x="62620" y="80731"/>
                    <a:pt x="63220" y="80731"/>
                  </a:cubicBezTo>
                  <a:cubicBezTo>
                    <a:pt x="77442" y="80731"/>
                    <a:pt x="94663" y="73319"/>
                    <a:pt x="104833" y="65652"/>
                  </a:cubicBezTo>
                  <a:cubicBezTo>
                    <a:pt x="115710" y="57383"/>
                    <a:pt x="127642" y="47282"/>
                    <a:pt x="131305" y="31522"/>
                  </a:cubicBezTo>
                  <a:cubicBezTo>
                    <a:pt x="134412" y="18147"/>
                    <a:pt x="125422" y="7825"/>
                    <a:pt x="114212" y="0"/>
                  </a:cubicBezTo>
                  <a:lnTo>
                    <a:pt x="112602" y="0"/>
                  </a:lnTo>
                  <a:cubicBezTo>
                    <a:pt x="124035" y="7769"/>
                    <a:pt x="133469" y="18036"/>
                    <a:pt x="130417" y="31300"/>
                  </a:cubicBezTo>
                  <a:cubicBezTo>
                    <a:pt x="126809" y="46783"/>
                    <a:pt x="115044" y="56772"/>
                    <a:pt x="104278" y="64875"/>
                  </a:cubicBezTo>
                  <a:cubicBezTo>
                    <a:pt x="94181" y="72540"/>
                    <a:pt x="77185" y="79802"/>
                    <a:pt x="63123" y="79802"/>
                  </a:cubicBezTo>
                  <a:cubicBezTo>
                    <a:pt x="62423" y="79802"/>
                    <a:pt x="61731" y="79784"/>
                    <a:pt x="61046" y="79747"/>
                  </a:cubicBezTo>
                  <a:cubicBezTo>
                    <a:pt x="49337" y="79082"/>
                    <a:pt x="39847" y="72200"/>
                    <a:pt x="35019" y="60879"/>
                  </a:cubicBezTo>
                  <a:cubicBezTo>
                    <a:pt x="34131" y="58770"/>
                    <a:pt x="33354" y="56772"/>
                    <a:pt x="32577" y="54885"/>
                  </a:cubicBezTo>
                  <a:cubicBezTo>
                    <a:pt x="28637" y="45118"/>
                    <a:pt x="25529" y="37460"/>
                    <a:pt x="16982" y="30079"/>
                  </a:cubicBezTo>
                  <a:cubicBezTo>
                    <a:pt x="15207" y="28525"/>
                    <a:pt x="13486" y="27193"/>
                    <a:pt x="11821" y="25917"/>
                  </a:cubicBezTo>
                  <a:cubicBezTo>
                    <a:pt x="5606" y="21199"/>
                    <a:pt x="1110" y="17759"/>
                    <a:pt x="1000" y="7658"/>
                  </a:cubicBezTo>
                  <a:cubicBezTo>
                    <a:pt x="944" y="4995"/>
                    <a:pt x="1166" y="2442"/>
                    <a:pt x="166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35"/>
            <p:cNvSpPr/>
            <p:nvPr/>
          </p:nvSpPr>
          <p:spPr>
            <a:xfrm>
              <a:off x="3366700" y="1284875"/>
              <a:ext cx="2491825" cy="1640725"/>
            </a:xfrm>
            <a:custGeom>
              <a:rect b="b" l="l" r="r" t="t"/>
              <a:pathLst>
                <a:path extrusionOk="0" h="65629" w="99673">
                  <a:moveTo>
                    <a:pt x="2942" y="0"/>
                  </a:moveTo>
                  <a:cubicBezTo>
                    <a:pt x="889" y="3885"/>
                    <a:pt x="1" y="8269"/>
                    <a:pt x="334" y="13153"/>
                  </a:cubicBezTo>
                  <a:cubicBezTo>
                    <a:pt x="389" y="14040"/>
                    <a:pt x="500" y="14873"/>
                    <a:pt x="667" y="15650"/>
                  </a:cubicBezTo>
                  <a:cubicBezTo>
                    <a:pt x="1666" y="21255"/>
                    <a:pt x="4774" y="23752"/>
                    <a:pt x="8714" y="26860"/>
                  </a:cubicBezTo>
                  <a:cubicBezTo>
                    <a:pt x="9879" y="27803"/>
                    <a:pt x="11045" y="28691"/>
                    <a:pt x="12266" y="29801"/>
                  </a:cubicBezTo>
                  <a:cubicBezTo>
                    <a:pt x="18148" y="35018"/>
                    <a:pt x="20479" y="40456"/>
                    <a:pt x="23420" y="47282"/>
                  </a:cubicBezTo>
                  <a:cubicBezTo>
                    <a:pt x="24031" y="48614"/>
                    <a:pt x="24641" y="50057"/>
                    <a:pt x="25252" y="51500"/>
                  </a:cubicBezTo>
                  <a:cubicBezTo>
                    <a:pt x="29025" y="59769"/>
                    <a:pt x="36074" y="64875"/>
                    <a:pt x="44675" y="65596"/>
                  </a:cubicBezTo>
                  <a:lnTo>
                    <a:pt x="45563" y="65596"/>
                  </a:lnTo>
                  <a:cubicBezTo>
                    <a:pt x="46018" y="65618"/>
                    <a:pt x="46477" y="65629"/>
                    <a:pt x="46941" y="65629"/>
                  </a:cubicBezTo>
                  <a:cubicBezTo>
                    <a:pt x="56955" y="65629"/>
                    <a:pt x="68991" y="60593"/>
                    <a:pt x="76364" y="55607"/>
                  </a:cubicBezTo>
                  <a:cubicBezTo>
                    <a:pt x="84577" y="50057"/>
                    <a:pt x="94345" y="42177"/>
                    <a:pt x="97175" y="29968"/>
                  </a:cubicBezTo>
                  <a:cubicBezTo>
                    <a:pt x="99672" y="19424"/>
                    <a:pt x="93013" y="9490"/>
                    <a:pt x="77418" y="444"/>
                  </a:cubicBezTo>
                  <a:cubicBezTo>
                    <a:pt x="77141" y="277"/>
                    <a:pt x="76863" y="166"/>
                    <a:pt x="76586" y="0"/>
                  </a:cubicBezTo>
                  <a:lnTo>
                    <a:pt x="74699" y="0"/>
                  </a:lnTo>
                  <a:cubicBezTo>
                    <a:pt x="75420" y="388"/>
                    <a:pt x="76197" y="832"/>
                    <a:pt x="76919" y="1276"/>
                  </a:cubicBezTo>
                  <a:cubicBezTo>
                    <a:pt x="92125" y="10045"/>
                    <a:pt x="98673" y="19646"/>
                    <a:pt x="96287" y="29801"/>
                  </a:cubicBezTo>
                  <a:cubicBezTo>
                    <a:pt x="93512" y="41622"/>
                    <a:pt x="83911" y="49391"/>
                    <a:pt x="75864" y="54830"/>
                  </a:cubicBezTo>
                  <a:cubicBezTo>
                    <a:pt x="68554" y="59755"/>
                    <a:pt x="56692" y="64728"/>
                    <a:pt x="46837" y="64728"/>
                  </a:cubicBezTo>
                  <a:cubicBezTo>
                    <a:pt x="46143" y="64728"/>
                    <a:pt x="45459" y="64704"/>
                    <a:pt x="44786" y="64653"/>
                  </a:cubicBezTo>
                  <a:cubicBezTo>
                    <a:pt x="36517" y="63987"/>
                    <a:pt x="29747" y="59048"/>
                    <a:pt x="26140" y="51112"/>
                  </a:cubicBezTo>
                  <a:cubicBezTo>
                    <a:pt x="25474" y="49669"/>
                    <a:pt x="24863" y="48281"/>
                    <a:pt x="24253" y="46894"/>
                  </a:cubicBezTo>
                  <a:cubicBezTo>
                    <a:pt x="21423" y="40234"/>
                    <a:pt x="18925" y="34463"/>
                    <a:pt x="12876" y="29080"/>
                  </a:cubicBezTo>
                  <a:cubicBezTo>
                    <a:pt x="11655" y="28025"/>
                    <a:pt x="10434" y="27082"/>
                    <a:pt x="9324" y="26139"/>
                  </a:cubicBezTo>
                  <a:cubicBezTo>
                    <a:pt x="5495" y="23142"/>
                    <a:pt x="2498" y="20755"/>
                    <a:pt x="1555" y="15483"/>
                  </a:cubicBezTo>
                  <a:cubicBezTo>
                    <a:pt x="1444" y="14762"/>
                    <a:pt x="1333" y="13985"/>
                    <a:pt x="1277" y="13097"/>
                  </a:cubicBezTo>
                  <a:cubicBezTo>
                    <a:pt x="944" y="8213"/>
                    <a:pt x="1888" y="3829"/>
                    <a:pt x="399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35"/>
            <p:cNvSpPr/>
            <p:nvPr/>
          </p:nvSpPr>
          <p:spPr>
            <a:xfrm>
              <a:off x="3771825" y="1284875"/>
              <a:ext cx="1623300" cy="1265775"/>
            </a:xfrm>
            <a:custGeom>
              <a:rect b="b" l="l" r="r" t="t"/>
              <a:pathLst>
                <a:path extrusionOk="0" h="50631" w="64932">
                  <a:moveTo>
                    <a:pt x="8436" y="0"/>
                  </a:moveTo>
                  <a:cubicBezTo>
                    <a:pt x="5772" y="2775"/>
                    <a:pt x="2998" y="6049"/>
                    <a:pt x="1499" y="9268"/>
                  </a:cubicBezTo>
                  <a:cubicBezTo>
                    <a:pt x="223" y="11932"/>
                    <a:pt x="1" y="15039"/>
                    <a:pt x="722" y="18702"/>
                  </a:cubicBezTo>
                  <a:cubicBezTo>
                    <a:pt x="778" y="19202"/>
                    <a:pt x="889" y="19701"/>
                    <a:pt x="1055" y="20145"/>
                  </a:cubicBezTo>
                  <a:cubicBezTo>
                    <a:pt x="1999" y="23419"/>
                    <a:pt x="3941" y="25084"/>
                    <a:pt x="6216" y="27026"/>
                  </a:cubicBezTo>
                  <a:cubicBezTo>
                    <a:pt x="6827" y="27581"/>
                    <a:pt x="7548" y="28192"/>
                    <a:pt x="8214" y="28802"/>
                  </a:cubicBezTo>
                  <a:cubicBezTo>
                    <a:pt x="11600" y="31966"/>
                    <a:pt x="13209" y="35240"/>
                    <a:pt x="15096" y="39069"/>
                  </a:cubicBezTo>
                  <a:cubicBezTo>
                    <a:pt x="15484" y="39957"/>
                    <a:pt x="15928" y="40845"/>
                    <a:pt x="16428" y="41788"/>
                  </a:cubicBezTo>
                  <a:cubicBezTo>
                    <a:pt x="18981" y="46727"/>
                    <a:pt x="23254" y="49780"/>
                    <a:pt x="28415" y="50501"/>
                  </a:cubicBezTo>
                  <a:cubicBezTo>
                    <a:pt x="28859" y="50557"/>
                    <a:pt x="29303" y="50557"/>
                    <a:pt x="29802" y="50612"/>
                  </a:cubicBezTo>
                  <a:cubicBezTo>
                    <a:pt x="30080" y="50624"/>
                    <a:pt x="30363" y="50630"/>
                    <a:pt x="30649" y="50630"/>
                  </a:cubicBezTo>
                  <a:cubicBezTo>
                    <a:pt x="35632" y="50630"/>
                    <a:pt x="41915" y="48819"/>
                    <a:pt x="47950" y="45618"/>
                  </a:cubicBezTo>
                  <a:cubicBezTo>
                    <a:pt x="56385" y="41067"/>
                    <a:pt x="61491" y="35351"/>
                    <a:pt x="63156" y="28469"/>
                  </a:cubicBezTo>
                  <a:cubicBezTo>
                    <a:pt x="64931" y="20922"/>
                    <a:pt x="60325" y="13097"/>
                    <a:pt x="50502" y="7048"/>
                  </a:cubicBezTo>
                  <a:cubicBezTo>
                    <a:pt x="48061" y="5550"/>
                    <a:pt x="45341" y="4218"/>
                    <a:pt x="43010" y="2997"/>
                  </a:cubicBezTo>
                  <a:lnTo>
                    <a:pt x="41845" y="2386"/>
                  </a:lnTo>
                  <a:cubicBezTo>
                    <a:pt x="40069" y="1498"/>
                    <a:pt x="38238" y="777"/>
                    <a:pt x="36406" y="55"/>
                  </a:cubicBezTo>
                  <a:lnTo>
                    <a:pt x="36295" y="0"/>
                  </a:lnTo>
                  <a:lnTo>
                    <a:pt x="33798" y="0"/>
                  </a:lnTo>
                  <a:cubicBezTo>
                    <a:pt x="34575" y="333"/>
                    <a:pt x="35296" y="610"/>
                    <a:pt x="36073" y="888"/>
                  </a:cubicBezTo>
                  <a:cubicBezTo>
                    <a:pt x="37849" y="1609"/>
                    <a:pt x="39681" y="2331"/>
                    <a:pt x="41401" y="3219"/>
                  </a:cubicBezTo>
                  <a:lnTo>
                    <a:pt x="42566" y="3829"/>
                  </a:lnTo>
                  <a:cubicBezTo>
                    <a:pt x="44953" y="4995"/>
                    <a:pt x="47617" y="6382"/>
                    <a:pt x="50058" y="7880"/>
                  </a:cubicBezTo>
                  <a:cubicBezTo>
                    <a:pt x="54498" y="10600"/>
                    <a:pt x="64654" y="18092"/>
                    <a:pt x="62212" y="28247"/>
                  </a:cubicBezTo>
                  <a:cubicBezTo>
                    <a:pt x="60658" y="34851"/>
                    <a:pt x="55719" y="40401"/>
                    <a:pt x="47561" y="44785"/>
                  </a:cubicBezTo>
                  <a:cubicBezTo>
                    <a:pt x="41681" y="47940"/>
                    <a:pt x="35595" y="49695"/>
                    <a:pt x="30757" y="49695"/>
                  </a:cubicBezTo>
                  <a:cubicBezTo>
                    <a:pt x="29979" y="49695"/>
                    <a:pt x="29233" y="49650"/>
                    <a:pt x="28526" y="49558"/>
                  </a:cubicBezTo>
                  <a:cubicBezTo>
                    <a:pt x="23642" y="48947"/>
                    <a:pt x="19647" y="46006"/>
                    <a:pt x="17260" y="41344"/>
                  </a:cubicBezTo>
                  <a:cubicBezTo>
                    <a:pt x="16761" y="40456"/>
                    <a:pt x="16317" y="39569"/>
                    <a:pt x="15928" y="38681"/>
                  </a:cubicBezTo>
                  <a:cubicBezTo>
                    <a:pt x="13986" y="34796"/>
                    <a:pt x="12321" y="31411"/>
                    <a:pt x="8825" y="28136"/>
                  </a:cubicBezTo>
                  <a:cubicBezTo>
                    <a:pt x="8159" y="27470"/>
                    <a:pt x="7493" y="26915"/>
                    <a:pt x="6827" y="26361"/>
                  </a:cubicBezTo>
                  <a:cubicBezTo>
                    <a:pt x="4552" y="24418"/>
                    <a:pt x="2776" y="22864"/>
                    <a:pt x="1943" y="19923"/>
                  </a:cubicBezTo>
                  <a:cubicBezTo>
                    <a:pt x="1832" y="19479"/>
                    <a:pt x="1721" y="19035"/>
                    <a:pt x="1610" y="18536"/>
                  </a:cubicBezTo>
                  <a:cubicBezTo>
                    <a:pt x="944" y="14984"/>
                    <a:pt x="1166" y="12209"/>
                    <a:pt x="2332" y="9656"/>
                  </a:cubicBezTo>
                  <a:cubicBezTo>
                    <a:pt x="3886" y="6327"/>
                    <a:pt x="6938" y="2830"/>
                    <a:pt x="971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35"/>
            <p:cNvSpPr/>
            <p:nvPr/>
          </p:nvSpPr>
          <p:spPr>
            <a:xfrm>
              <a:off x="4074300" y="1451350"/>
              <a:ext cx="856050" cy="734300"/>
            </a:xfrm>
            <a:custGeom>
              <a:rect b="b" l="l" r="r" t="t"/>
              <a:pathLst>
                <a:path extrusionOk="0" h="29372" w="34242">
                  <a:moveTo>
                    <a:pt x="12542" y="888"/>
                  </a:moveTo>
                  <a:cubicBezTo>
                    <a:pt x="14207" y="1388"/>
                    <a:pt x="23530" y="5106"/>
                    <a:pt x="27249" y="7770"/>
                  </a:cubicBezTo>
                  <a:cubicBezTo>
                    <a:pt x="31300" y="10711"/>
                    <a:pt x="33298" y="15262"/>
                    <a:pt x="32354" y="19646"/>
                  </a:cubicBezTo>
                  <a:cubicBezTo>
                    <a:pt x="31522" y="23808"/>
                    <a:pt x="28192" y="26971"/>
                    <a:pt x="23364" y="28026"/>
                  </a:cubicBezTo>
                  <a:cubicBezTo>
                    <a:pt x="22092" y="28315"/>
                    <a:pt x="20959" y="28448"/>
                    <a:pt x="19937" y="28448"/>
                  </a:cubicBezTo>
                  <a:cubicBezTo>
                    <a:pt x="15073" y="28448"/>
                    <a:pt x="12722" y="25424"/>
                    <a:pt x="9878" y="21755"/>
                  </a:cubicBezTo>
                  <a:cubicBezTo>
                    <a:pt x="8768" y="20367"/>
                    <a:pt x="7659" y="18925"/>
                    <a:pt x="6327" y="17482"/>
                  </a:cubicBezTo>
                  <a:cubicBezTo>
                    <a:pt x="5550" y="16705"/>
                    <a:pt x="4828" y="16039"/>
                    <a:pt x="4162" y="15539"/>
                  </a:cubicBezTo>
                  <a:cubicBezTo>
                    <a:pt x="2109" y="13763"/>
                    <a:pt x="1110" y="12931"/>
                    <a:pt x="2331" y="9324"/>
                  </a:cubicBezTo>
                  <a:cubicBezTo>
                    <a:pt x="3718" y="5439"/>
                    <a:pt x="8990" y="1055"/>
                    <a:pt x="12542" y="888"/>
                  </a:cubicBezTo>
                  <a:close/>
                  <a:moveTo>
                    <a:pt x="12598" y="0"/>
                  </a:moveTo>
                  <a:cubicBezTo>
                    <a:pt x="8657" y="111"/>
                    <a:pt x="2997" y="4773"/>
                    <a:pt x="1498" y="9046"/>
                  </a:cubicBezTo>
                  <a:cubicBezTo>
                    <a:pt x="0" y="13209"/>
                    <a:pt x="1498" y="14485"/>
                    <a:pt x="3552" y="16205"/>
                  </a:cubicBezTo>
                  <a:cubicBezTo>
                    <a:pt x="4218" y="16760"/>
                    <a:pt x="4939" y="17371"/>
                    <a:pt x="5661" y="18148"/>
                  </a:cubicBezTo>
                  <a:cubicBezTo>
                    <a:pt x="6993" y="19535"/>
                    <a:pt x="8102" y="20922"/>
                    <a:pt x="9157" y="22310"/>
                  </a:cubicBezTo>
                  <a:cubicBezTo>
                    <a:pt x="11932" y="25917"/>
                    <a:pt x="14429" y="29136"/>
                    <a:pt x="19424" y="29358"/>
                  </a:cubicBezTo>
                  <a:cubicBezTo>
                    <a:pt x="19617" y="29367"/>
                    <a:pt x="19814" y="29371"/>
                    <a:pt x="20016" y="29371"/>
                  </a:cubicBezTo>
                  <a:cubicBezTo>
                    <a:pt x="21088" y="29371"/>
                    <a:pt x="22278" y="29241"/>
                    <a:pt x="23586" y="28914"/>
                  </a:cubicBezTo>
                  <a:cubicBezTo>
                    <a:pt x="28747" y="27804"/>
                    <a:pt x="32354" y="24363"/>
                    <a:pt x="33298" y="19813"/>
                  </a:cubicBezTo>
                  <a:cubicBezTo>
                    <a:pt x="34241" y="15095"/>
                    <a:pt x="32132" y="10212"/>
                    <a:pt x="27748" y="7048"/>
                  </a:cubicBezTo>
                  <a:cubicBezTo>
                    <a:pt x="23752" y="4163"/>
                    <a:pt x="14041" y="389"/>
                    <a:pt x="1270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2" name="Google Shape;592;p35"/>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4">
  <p:cSld name="CUSTOM_11">
    <p:bg>
      <p:bgPr>
        <a:solidFill>
          <a:schemeClr val="accent4"/>
        </a:solidFill>
      </p:bgPr>
    </p:bg>
    <p:spTree>
      <p:nvGrpSpPr>
        <p:cNvPr id="593" name="Shape 593"/>
        <p:cNvGrpSpPr/>
        <p:nvPr/>
      </p:nvGrpSpPr>
      <p:grpSpPr>
        <a:xfrm>
          <a:off x="0" y="0"/>
          <a:ext cx="0" cy="0"/>
          <a:chOff x="0" y="0"/>
          <a:chExt cx="0" cy="0"/>
        </a:xfrm>
      </p:grpSpPr>
      <p:sp>
        <p:nvSpPr>
          <p:cNvPr id="594" name="Google Shape;594;p36"/>
          <p:cNvSpPr txBox="1"/>
          <p:nvPr>
            <p:ph type="title"/>
          </p:nvPr>
        </p:nvSpPr>
        <p:spPr>
          <a:xfrm>
            <a:off x="1433550" y="418374"/>
            <a:ext cx="6276900" cy="5760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595" name="Google Shape;595;p36"/>
          <p:cNvSpPr txBox="1"/>
          <p:nvPr>
            <p:ph idx="1" type="subTitle"/>
          </p:nvPr>
        </p:nvSpPr>
        <p:spPr>
          <a:xfrm>
            <a:off x="4202625" y="1822748"/>
            <a:ext cx="4181400" cy="2092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600">
                <a:solidFill>
                  <a:schemeClr val="dk2"/>
                </a:solidFill>
                <a:latin typeface="Nunito"/>
                <a:ea typeface="Nunito"/>
                <a:cs typeface="Nunito"/>
                <a:sym typeface="Nunito"/>
              </a:defRPr>
            </a:lvl1pPr>
            <a:lvl2pPr lvl="1" rtl="0">
              <a:spcBef>
                <a:spcPts val="0"/>
              </a:spcBef>
              <a:spcAft>
                <a:spcPts val="0"/>
              </a:spcAft>
              <a:buNone/>
              <a:defRPr sz="1600">
                <a:solidFill>
                  <a:schemeClr val="dk2"/>
                </a:solidFill>
                <a:latin typeface="Nunito"/>
                <a:ea typeface="Nunito"/>
                <a:cs typeface="Nunito"/>
                <a:sym typeface="Nunito"/>
              </a:defRPr>
            </a:lvl2pPr>
            <a:lvl3pPr lvl="2" rtl="0">
              <a:spcBef>
                <a:spcPts val="0"/>
              </a:spcBef>
              <a:spcAft>
                <a:spcPts val="0"/>
              </a:spcAft>
              <a:buNone/>
              <a:defRPr sz="1600">
                <a:solidFill>
                  <a:schemeClr val="dk2"/>
                </a:solidFill>
                <a:latin typeface="Nunito"/>
                <a:ea typeface="Nunito"/>
                <a:cs typeface="Nunito"/>
                <a:sym typeface="Nunito"/>
              </a:defRPr>
            </a:lvl3pPr>
            <a:lvl4pPr lvl="3" rtl="0">
              <a:spcBef>
                <a:spcPts val="0"/>
              </a:spcBef>
              <a:spcAft>
                <a:spcPts val="0"/>
              </a:spcAft>
              <a:buNone/>
              <a:defRPr sz="1600">
                <a:solidFill>
                  <a:schemeClr val="dk2"/>
                </a:solidFill>
                <a:latin typeface="Nunito"/>
                <a:ea typeface="Nunito"/>
                <a:cs typeface="Nunito"/>
                <a:sym typeface="Nunito"/>
              </a:defRPr>
            </a:lvl4pPr>
            <a:lvl5pPr lvl="4" rtl="0">
              <a:spcBef>
                <a:spcPts val="0"/>
              </a:spcBef>
              <a:spcAft>
                <a:spcPts val="0"/>
              </a:spcAft>
              <a:buNone/>
              <a:defRPr sz="1600">
                <a:solidFill>
                  <a:schemeClr val="dk2"/>
                </a:solidFill>
                <a:latin typeface="Nunito"/>
                <a:ea typeface="Nunito"/>
                <a:cs typeface="Nunito"/>
                <a:sym typeface="Nunito"/>
              </a:defRPr>
            </a:lvl5pPr>
            <a:lvl6pPr lvl="5" rtl="0">
              <a:spcBef>
                <a:spcPts val="0"/>
              </a:spcBef>
              <a:spcAft>
                <a:spcPts val="0"/>
              </a:spcAft>
              <a:buNone/>
              <a:defRPr sz="1600">
                <a:solidFill>
                  <a:schemeClr val="dk2"/>
                </a:solidFill>
                <a:latin typeface="Nunito"/>
                <a:ea typeface="Nunito"/>
                <a:cs typeface="Nunito"/>
                <a:sym typeface="Nunito"/>
              </a:defRPr>
            </a:lvl6pPr>
            <a:lvl7pPr lvl="6" rtl="0">
              <a:spcBef>
                <a:spcPts val="0"/>
              </a:spcBef>
              <a:spcAft>
                <a:spcPts val="0"/>
              </a:spcAft>
              <a:buNone/>
              <a:defRPr sz="1600">
                <a:solidFill>
                  <a:schemeClr val="dk2"/>
                </a:solidFill>
                <a:latin typeface="Nunito"/>
                <a:ea typeface="Nunito"/>
                <a:cs typeface="Nunito"/>
                <a:sym typeface="Nunito"/>
              </a:defRPr>
            </a:lvl7pPr>
            <a:lvl8pPr lvl="7" rtl="0">
              <a:spcBef>
                <a:spcPts val="0"/>
              </a:spcBef>
              <a:spcAft>
                <a:spcPts val="0"/>
              </a:spcAft>
              <a:buNone/>
              <a:defRPr sz="1600">
                <a:solidFill>
                  <a:schemeClr val="dk2"/>
                </a:solidFill>
                <a:latin typeface="Nunito"/>
                <a:ea typeface="Nunito"/>
                <a:cs typeface="Nunito"/>
                <a:sym typeface="Nunito"/>
              </a:defRPr>
            </a:lvl8pPr>
            <a:lvl9pPr lvl="8" rtl="0">
              <a:spcBef>
                <a:spcPts val="0"/>
              </a:spcBef>
              <a:spcAft>
                <a:spcPts val="0"/>
              </a:spcAft>
              <a:buNone/>
              <a:defRPr sz="1600">
                <a:solidFill>
                  <a:schemeClr val="dk2"/>
                </a:solidFill>
                <a:latin typeface="Nunito"/>
                <a:ea typeface="Nunito"/>
                <a:cs typeface="Nunito"/>
                <a:sym typeface="Nunito"/>
              </a:defRPr>
            </a:lvl9pPr>
          </a:lstStyle>
          <a:p/>
        </p:txBody>
      </p:sp>
      <p:sp>
        <p:nvSpPr>
          <p:cNvPr id="596" name="Google Shape;596;p36"/>
          <p:cNvSpPr/>
          <p:nvPr/>
        </p:nvSpPr>
        <p:spPr>
          <a:xfrm>
            <a:off x="0" y="185401"/>
            <a:ext cx="838394" cy="1317905"/>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6"/>
          <p:cNvSpPr/>
          <p:nvPr/>
        </p:nvSpPr>
        <p:spPr>
          <a:xfrm>
            <a:off x="488628" y="185407"/>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36"/>
          <p:cNvSpPr/>
          <p:nvPr/>
        </p:nvSpPr>
        <p:spPr>
          <a:xfrm>
            <a:off x="315366" y="365909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36"/>
          <p:cNvSpPr/>
          <p:nvPr/>
        </p:nvSpPr>
        <p:spPr>
          <a:xfrm>
            <a:off x="8762524" y="959049"/>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36"/>
          <p:cNvSpPr/>
          <p:nvPr/>
        </p:nvSpPr>
        <p:spPr>
          <a:xfrm>
            <a:off x="5633501" y="4678850"/>
            <a:ext cx="2045205" cy="466311"/>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36"/>
          <p:cNvSpPr/>
          <p:nvPr/>
        </p:nvSpPr>
        <p:spPr>
          <a:xfrm>
            <a:off x="8294848" y="1"/>
            <a:ext cx="838358" cy="920204"/>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02" name="Google Shape;602;p36"/>
          <p:cNvGrpSpPr/>
          <p:nvPr/>
        </p:nvGrpSpPr>
        <p:grpSpPr>
          <a:xfrm>
            <a:off x="8459112" y="3192811"/>
            <a:ext cx="509835" cy="466288"/>
            <a:chOff x="5177300" y="2314950"/>
            <a:chExt cx="341575" cy="312400"/>
          </a:xfrm>
        </p:grpSpPr>
        <p:sp>
          <p:nvSpPr>
            <p:cNvPr id="603" name="Google Shape;603;p36"/>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36"/>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36"/>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36"/>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36"/>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8" name="Google Shape;608;p36"/>
          <p:cNvSpPr/>
          <p:nvPr/>
        </p:nvSpPr>
        <p:spPr>
          <a:xfrm rot="10800000">
            <a:off x="5414562" y="6"/>
            <a:ext cx="1536187" cy="350196"/>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2">
    <p:bg>
      <p:bgPr>
        <a:solidFill>
          <a:schemeClr val="accent4"/>
        </a:solidFill>
      </p:bgPr>
    </p:bg>
    <p:spTree>
      <p:nvGrpSpPr>
        <p:cNvPr id="609" name="Shape 609"/>
        <p:cNvGrpSpPr/>
        <p:nvPr/>
      </p:nvGrpSpPr>
      <p:grpSpPr>
        <a:xfrm>
          <a:off x="0" y="0"/>
          <a:ext cx="0" cy="0"/>
          <a:chOff x="0" y="0"/>
          <a:chExt cx="0" cy="0"/>
        </a:xfrm>
      </p:grpSpPr>
      <p:sp>
        <p:nvSpPr>
          <p:cNvPr id="610" name="Google Shape;610;p37"/>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37"/>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37"/>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37"/>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7"/>
          <p:cNvSpPr/>
          <p:nvPr/>
        </p:nvSpPr>
        <p:spPr>
          <a:xfrm>
            <a:off x="8643464" y="1326960"/>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37"/>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37"/>
          <p:cNvSpPr/>
          <p:nvPr/>
        </p:nvSpPr>
        <p:spPr>
          <a:xfrm>
            <a:off x="7710450" y="530327"/>
            <a:ext cx="1433536" cy="1327661"/>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37"/>
          <p:cNvSpPr/>
          <p:nvPr/>
        </p:nvSpPr>
        <p:spPr>
          <a:xfrm>
            <a:off x="3857333" y="-6911"/>
            <a:ext cx="2387772" cy="1042117"/>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37"/>
          <p:cNvSpPr/>
          <p:nvPr/>
        </p:nvSpPr>
        <p:spPr>
          <a:xfrm>
            <a:off x="3207626" y="4433150"/>
            <a:ext cx="1547839" cy="711981"/>
          </a:xfrm>
          <a:custGeom>
            <a:rect b="b" l="l" r="r" t="t"/>
            <a:pathLst>
              <a:path extrusionOk="0" h="28680" w="62350">
                <a:moveTo>
                  <a:pt x="41636" y="0"/>
                </a:moveTo>
                <a:cubicBezTo>
                  <a:pt x="26782" y="0"/>
                  <a:pt x="9821" y="8724"/>
                  <a:pt x="2175" y="20436"/>
                </a:cubicBezTo>
                <a:cubicBezTo>
                  <a:pt x="1699" y="21181"/>
                  <a:pt x="1285" y="21989"/>
                  <a:pt x="953" y="22839"/>
                </a:cubicBezTo>
                <a:cubicBezTo>
                  <a:pt x="228" y="24724"/>
                  <a:pt x="0" y="26795"/>
                  <a:pt x="518" y="28680"/>
                </a:cubicBezTo>
                <a:lnTo>
                  <a:pt x="53318" y="28680"/>
                </a:lnTo>
                <a:cubicBezTo>
                  <a:pt x="55265" y="27396"/>
                  <a:pt x="57068" y="25925"/>
                  <a:pt x="58559" y="24164"/>
                </a:cubicBezTo>
                <a:cubicBezTo>
                  <a:pt x="60734" y="21616"/>
                  <a:pt x="62225" y="18426"/>
                  <a:pt x="62267" y="15071"/>
                </a:cubicBezTo>
                <a:cubicBezTo>
                  <a:pt x="62350" y="8339"/>
                  <a:pt x="56405" y="2705"/>
                  <a:pt x="49880" y="1006"/>
                </a:cubicBezTo>
                <a:cubicBezTo>
                  <a:pt x="47263" y="322"/>
                  <a:pt x="44488" y="0"/>
                  <a:pt x="41636"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37"/>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37"/>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7"/>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37"/>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37"/>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24" name="Google Shape;624;p37"/>
          <p:cNvGrpSpPr/>
          <p:nvPr/>
        </p:nvGrpSpPr>
        <p:grpSpPr>
          <a:xfrm rot="10800000">
            <a:off x="6311381" y="3803824"/>
            <a:ext cx="1931101" cy="1350549"/>
            <a:chOff x="3045330" y="-6829"/>
            <a:chExt cx="2308272" cy="1614331"/>
          </a:xfrm>
        </p:grpSpPr>
        <p:sp>
          <p:nvSpPr>
            <p:cNvPr id="625" name="Google Shape;625;p37"/>
            <p:cNvSpPr/>
            <p:nvPr/>
          </p:nvSpPr>
          <p:spPr>
            <a:xfrm>
              <a:off x="4420183" y="61587"/>
              <a:ext cx="933419" cy="1188837"/>
            </a:xfrm>
            <a:custGeom>
              <a:rect b="b" l="l" r="r" t="t"/>
              <a:pathLst>
                <a:path extrusionOk="0" h="37099" w="29083">
                  <a:moveTo>
                    <a:pt x="3464" y="0"/>
                  </a:moveTo>
                  <a:cubicBezTo>
                    <a:pt x="3337" y="0"/>
                    <a:pt x="3263" y="13"/>
                    <a:pt x="3252" y="40"/>
                  </a:cubicBezTo>
                  <a:cubicBezTo>
                    <a:pt x="1699" y="4162"/>
                    <a:pt x="0" y="10086"/>
                    <a:pt x="3024" y="14478"/>
                  </a:cubicBezTo>
                  <a:cubicBezTo>
                    <a:pt x="4164" y="16135"/>
                    <a:pt x="6090" y="16590"/>
                    <a:pt x="7789" y="17440"/>
                  </a:cubicBezTo>
                  <a:cubicBezTo>
                    <a:pt x="9736" y="18413"/>
                    <a:pt x="10502" y="20008"/>
                    <a:pt x="10813" y="22100"/>
                  </a:cubicBezTo>
                  <a:cubicBezTo>
                    <a:pt x="11041" y="23675"/>
                    <a:pt x="11144" y="25373"/>
                    <a:pt x="12139" y="26616"/>
                  </a:cubicBezTo>
                  <a:cubicBezTo>
                    <a:pt x="13485" y="28335"/>
                    <a:pt x="15660" y="28149"/>
                    <a:pt x="17296" y="29309"/>
                  </a:cubicBezTo>
                  <a:cubicBezTo>
                    <a:pt x="18373" y="30055"/>
                    <a:pt x="18912" y="31256"/>
                    <a:pt x="19471" y="32416"/>
                  </a:cubicBezTo>
                  <a:cubicBezTo>
                    <a:pt x="20468" y="34444"/>
                    <a:pt x="22931" y="37099"/>
                    <a:pt x="25536" y="37099"/>
                  </a:cubicBezTo>
                  <a:cubicBezTo>
                    <a:pt x="25963" y="37099"/>
                    <a:pt x="26395" y="37027"/>
                    <a:pt x="26825" y="36869"/>
                  </a:cubicBezTo>
                  <a:cubicBezTo>
                    <a:pt x="27715" y="34757"/>
                    <a:pt x="29083" y="32271"/>
                    <a:pt x="28544" y="29930"/>
                  </a:cubicBezTo>
                  <a:cubicBezTo>
                    <a:pt x="27695" y="26202"/>
                    <a:pt x="24940" y="24379"/>
                    <a:pt x="26659" y="20360"/>
                  </a:cubicBezTo>
                  <a:cubicBezTo>
                    <a:pt x="27860" y="17523"/>
                    <a:pt x="28068" y="14540"/>
                    <a:pt x="24733" y="13069"/>
                  </a:cubicBezTo>
                  <a:cubicBezTo>
                    <a:pt x="23324" y="12448"/>
                    <a:pt x="21294" y="12468"/>
                    <a:pt x="20217" y="11143"/>
                  </a:cubicBezTo>
                  <a:cubicBezTo>
                    <a:pt x="19078" y="9734"/>
                    <a:pt x="19803" y="8450"/>
                    <a:pt x="19658" y="6938"/>
                  </a:cubicBezTo>
                  <a:cubicBezTo>
                    <a:pt x="19326" y="3437"/>
                    <a:pt x="15556" y="2153"/>
                    <a:pt x="12636" y="1511"/>
                  </a:cubicBezTo>
                  <a:cubicBezTo>
                    <a:pt x="11879" y="1359"/>
                    <a:pt x="4791" y="0"/>
                    <a:pt x="34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37"/>
            <p:cNvSpPr/>
            <p:nvPr/>
          </p:nvSpPr>
          <p:spPr>
            <a:xfrm>
              <a:off x="3045330" y="-6829"/>
              <a:ext cx="1311723" cy="291866"/>
            </a:xfrm>
            <a:custGeom>
              <a:rect b="b" l="l" r="r" t="t"/>
              <a:pathLst>
                <a:path extrusionOk="0" h="9108" w="40870">
                  <a:moveTo>
                    <a:pt x="0" y="0"/>
                  </a:moveTo>
                  <a:cubicBezTo>
                    <a:pt x="1450" y="870"/>
                    <a:pt x="3232" y="1305"/>
                    <a:pt x="4599" y="1346"/>
                  </a:cubicBezTo>
                  <a:cubicBezTo>
                    <a:pt x="5883" y="1388"/>
                    <a:pt x="7188" y="1388"/>
                    <a:pt x="8348" y="2051"/>
                  </a:cubicBezTo>
                  <a:cubicBezTo>
                    <a:pt x="10047" y="3086"/>
                    <a:pt x="10792" y="5116"/>
                    <a:pt x="12905" y="5655"/>
                  </a:cubicBezTo>
                  <a:cubicBezTo>
                    <a:pt x="13250" y="5739"/>
                    <a:pt x="13599" y="5774"/>
                    <a:pt x="13949" y="5774"/>
                  </a:cubicBezTo>
                  <a:cubicBezTo>
                    <a:pt x="15159" y="5774"/>
                    <a:pt x="16394" y="5350"/>
                    <a:pt x="17566" y="5013"/>
                  </a:cubicBezTo>
                  <a:cubicBezTo>
                    <a:pt x="18352" y="4790"/>
                    <a:pt x="19093" y="4659"/>
                    <a:pt x="19803" y="4659"/>
                  </a:cubicBezTo>
                  <a:cubicBezTo>
                    <a:pt x="20945" y="4659"/>
                    <a:pt x="22008" y="4998"/>
                    <a:pt x="23055" y="5841"/>
                  </a:cubicBezTo>
                  <a:cubicBezTo>
                    <a:pt x="24526" y="7022"/>
                    <a:pt x="25748" y="8617"/>
                    <a:pt x="27716" y="8969"/>
                  </a:cubicBezTo>
                  <a:cubicBezTo>
                    <a:pt x="28249" y="9064"/>
                    <a:pt x="28776" y="9108"/>
                    <a:pt x="29297" y="9108"/>
                  </a:cubicBezTo>
                  <a:cubicBezTo>
                    <a:pt x="33910" y="9108"/>
                    <a:pt x="37976" y="5628"/>
                    <a:pt x="40786" y="2817"/>
                  </a:cubicBezTo>
                  <a:cubicBezTo>
                    <a:pt x="40869" y="2714"/>
                    <a:pt x="40103" y="1471"/>
                    <a:pt x="3910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37"/>
            <p:cNvSpPr/>
            <p:nvPr/>
          </p:nvSpPr>
          <p:spPr>
            <a:xfrm>
              <a:off x="3623040" y="328330"/>
              <a:ext cx="848367" cy="1279172"/>
            </a:xfrm>
            <a:custGeom>
              <a:rect b="b" l="l" r="r" t="t"/>
              <a:pathLst>
                <a:path extrusionOk="0" h="39918" w="26433">
                  <a:moveTo>
                    <a:pt x="20451" y="1"/>
                  </a:moveTo>
                  <a:cubicBezTo>
                    <a:pt x="20449" y="1"/>
                    <a:pt x="20447" y="1"/>
                    <a:pt x="20446" y="2"/>
                  </a:cubicBezTo>
                  <a:cubicBezTo>
                    <a:pt x="16158" y="954"/>
                    <a:pt x="10275" y="2798"/>
                    <a:pt x="8266" y="7728"/>
                  </a:cubicBezTo>
                  <a:cubicBezTo>
                    <a:pt x="7499" y="9592"/>
                    <a:pt x="8183" y="11456"/>
                    <a:pt x="8411" y="13341"/>
                  </a:cubicBezTo>
                  <a:cubicBezTo>
                    <a:pt x="8659" y="15496"/>
                    <a:pt x="7748" y="17008"/>
                    <a:pt x="6174" y="18416"/>
                  </a:cubicBezTo>
                  <a:cubicBezTo>
                    <a:pt x="4972" y="19473"/>
                    <a:pt x="3626" y="20488"/>
                    <a:pt x="3108" y="22000"/>
                  </a:cubicBezTo>
                  <a:cubicBezTo>
                    <a:pt x="2425" y="24071"/>
                    <a:pt x="3750" y="25791"/>
                    <a:pt x="3709" y="27779"/>
                  </a:cubicBezTo>
                  <a:cubicBezTo>
                    <a:pt x="3667" y="29105"/>
                    <a:pt x="2942" y="30203"/>
                    <a:pt x="2300" y="31321"/>
                  </a:cubicBezTo>
                  <a:cubicBezTo>
                    <a:pt x="954" y="33579"/>
                    <a:pt x="1" y="37991"/>
                    <a:pt x="2611" y="39917"/>
                  </a:cubicBezTo>
                  <a:cubicBezTo>
                    <a:pt x="4869" y="39503"/>
                    <a:pt x="7686" y="39275"/>
                    <a:pt x="9364" y="37535"/>
                  </a:cubicBezTo>
                  <a:cubicBezTo>
                    <a:pt x="11994" y="34780"/>
                    <a:pt x="12015" y="31466"/>
                    <a:pt x="16324" y="30700"/>
                  </a:cubicBezTo>
                  <a:cubicBezTo>
                    <a:pt x="19327" y="30161"/>
                    <a:pt x="21958" y="28690"/>
                    <a:pt x="21357" y="25107"/>
                  </a:cubicBezTo>
                  <a:cubicBezTo>
                    <a:pt x="21088" y="23574"/>
                    <a:pt x="19969" y="21896"/>
                    <a:pt x="20487" y="20281"/>
                  </a:cubicBezTo>
                  <a:cubicBezTo>
                    <a:pt x="21026" y="18541"/>
                    <a:pt x="22517" y="18437"/>
                    <a:pt x="23698" y="17484"/>
                  </a:cubicBezTo>
                  <a:cubicBezTo>
                    <a:pt x="26432" y="15309"/>
                    <a:pt x="25438" y="11436"/>
                    <a:pt x="24381" y="8660"/>
                  </a:cubicBezTo>
                  <a:cubicBezTo>
                    <a:pt x="24072" y="7856"/>
                    <a:pt x="20811" y="1"/>
                    <a:pt x="2045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8" name="Google Shape;628;p37"/>
          <p:cNvSpPr/>
          <p:nvPr/>
        </p:nvSpPr>
        <p:spPr>
          <a:xfrm rot="-5400000">
            <a:off x="-597935" y="2503512"/>
            <a:ext cx="2085044" cy="90997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13">
    <p:bg>
      <p:bgPr>
        <a:solidFill>
          <a:schemeClr val="accent1"/>
        </a:solidFill>
      </p:bgPr>
    </p:bg>
    <p:spTree>
      <p:nvGrpSpPr>
        <p:cNvPr id="629" name="Shape 629"/>
        <p:cNvGrpSpPr/>
        <p:nvPr/>
      </p:nvGrpSpPr>
      <p:grpSpPr>
        <a:xfrm>
          <a:off x="0" y="0"/>
          <a:ext cx="0" cy="0"/>
          <a:chOff x="0" y="0"/>
          <a:chExt cx="0" cy="0"/>
        </a:xfrm>
      </p:grpSpPr>
      <p:sp>
        <p:nvSpPr>
          <p:cNvPr id="630" name="Google Shape;630;p38"/>
          <p:cNvSpPr/>
          <p:nvPr/>
        </p:nvSpPr>
        <p:spPr>
          <a:xfrm>
            <a:off x="2209324" y="4423399"/>
            <a:ext cx="2293706" cy="720150"/>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1" name="Google Shape;631;p38"/>
          <p:cNvGrpSpPr/>
          <p:nvPr/>
        </p:nvGrpSpPr>
        <p:grpSpPr>
          <a:xfrm rot="240">
            <a:off x="2258334" y="4341119"/>
            <a:ext cx="489135" cy="447357"/>
            <a:chOff x="5177300" y="2314950"/>
            <a:chExt cx="341575" cy="312400"/>
          </a:xfrm>
        </p:grpSpPr>
        <p:sp>
          <p:nvSpPr>
            <p:cNvPr id="632" name="Google Shape;632;p38"/>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38"/>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38"/>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38"/>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38"/>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7" name="Google Shape;637;p38"/>
          <p:cNvGrpSpPr/>
          <p:nvPr/>
        </p:nvGrpSpPr>
        <p:grpSpPr>
          <a:xfrm rot="-5400000">
            <a:off x="283454" y="4559784"/>
            <a:ext cx="489135" cy="447388"/>
            <a:chOff x="5177300" y="2314950"/>
            <a:chExt cx="341575" cy="312400"/>
          </a:xfrm>
        </p:grpSpPr>
        <p:sp>
          <p:nvSpPr>
            <p:cNvPr id="638" name="Google Shape;638;p38"/>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38"/>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38"/>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38"/>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38"/>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3" name="Google Shape;643;p38"/>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38"/>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38"/>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38"/>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38"/>
          <p:cNvSpPr/>
          <p:nvPr/>
        </p:nvSpPr>
        <p:spPr>
          <a:xfrm>
            <a:off x="208581" y="1392590"/>
            <a:ext cx="95734" cy="91695"/>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38"/>
          <p:cNvSpPr/>
          <p:nvPr/>
        </p:nvSpPr>
        <p:spPr>
          <a:xfrm rot="10800000">
            <a:off x="-6839" y="2313092"/>
            <a:ext cx="937578" cy="1468477"/>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38"/>
          <p:cNvSpPr/>
          <p:nvPr/>
        </p:nvSpPr>
        <p:spPr>
          <a:xfrm rot="10800000">
            <a:off x="-6838" y="2622133"/>
            <a:ext cx="782603" cy="1481769"/>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0" name="Google Shape;650;p38"/>
          <p:cNvGrpSpPr/>
          <p:nvPr/>
        </p:nvGrpSpPr>
        <p:grpSpPr>
          <a:xfrm>
            <a:off x="6462383" y="-6809"/>
            <a:ext cx="2286113" cy="1598833"/>
            <a:chOff x="3045330" y="-6829"/>
            <a:chExt cx="2308272" cy="1614331"/>
          </a:xfrm>
        </p:grpSpPr>
        <p:sp>
          <p:nvSpPr>
            <p:cNvPr id="651" name="Google Shape;651;p38"/>
            <p:cNvSpPr/>
            <p:nvPr/>
          </p:nvSpPr>
          <p:spPr>
            <a:xfrm>
              <a:off x="4420183" y="61587"/>
              <a:ext cx="933419" cy="1188837"/>
            </a:xfrm>
            <a:custGeom>
              <a:rect b="b" l="l" r="r" t="t"/>
              <a:pathLst>
                <a:path extrusionOk="0" h="37099" w="29083">
                  <a:moveTo>
                    <a:pt x="3464" y="0"/>
                  </a:moveTo>
                  <a:cubicBezTo>
                    <a:pt x="3337" y="0"/>
                    <a:pt x="3263" y="13"/>
                    <a:pt x="3252" y="40"/>
                  </a:cubicBezTo>
                  <a:cubicBezTo>
                    <a:pt x="1699" y="4162"/>
                    <a:pt x="0" y="10086"/>
                    <a:pt x="3024" y="14478"/>
                  </a:cubicBezTo>
                  <a:cubicBezTo>
                    <a:pt x="4164" y="16135"/>
                    <a:pt x="6090" y="16590"/>
                    <a:pt x="7789" y="17440"/>
                  </a:cubicBezTo>
                  <a:cubicBezTo>
                    <a:pt x="9736" y="18413"/>
                    <a:pt x="10502" y="20008"/>
                    <a:pt x="10813" y="22100"/>
                  </a:cubicBezTo>
                  <a:cubicBezTo>
                    <a:pt x="11041" y="23675"/>
                    <a:pt x="11144" y="25373"/>
                    <a:pt x="12139" y="26616"/>
                  </a:cubicBezTo>
                  <a:cubicBezTo>
                    <a:pt x="13485" y="28335"/>
                    <a:pt x="15660" y="28149"/>
                    <a:pt x="17296" y="29309"/>
                  </a:cubicBezTo>
                  <a:cubicBezTo>
                    <a:pt x="18373" y="30055"/>
                    <a:pt x="18912" y="31256"/>
                    <a:pt x="19471" y="32416"/>
                  </a:cubicBezTo>
                  <a:cubicBezTo>
                    <a:pt x="20468" y="34444"/>
                    <a:pt x="22931" y="37099"/>
                    <a:pt x="25536" y="37099"/>
                  </a:cubicBezTo>
                  <a:cubicBezTo>
                    <a:pt x="25963" y="37099"/>
                    <a:pt x="26395" y="37027"/>
                    <a:pt x="26825" y="36869"/>
                  </a:cubicBezTo>
                  <a:cubicBezTo>
                    <a:pt x="27715" y="34757"/>
                    <a:pt x="29083" y="32271"/>
                    <a:pt x="28544" y="29930"/>
                  </a:cubicBezTo>
                  <a:cubicBezTo>
                    <a:pt x="27695" y="26202"/>
                    <a:pt x="24940" y="24379"/>
                    <a:pt x="26659" y="20360"/>
                  </a:cubicBezTo>
                  <a:cubicBezTo>
                    <a:pt x="27860" y="17523"/>
                    <a:pt x="28068" y="14540"/>
                    <a:pt x="24733" y="13069"/>
                  </a:cubicBezTo>
                  <a:cubicBezTo>
                    <a:pt x="23324" y="12448"/>
                    <a:pt x="21294" y="12468"/>
                    <a:pt x="20217" y="11143"/>
                  </a:cubicBezTo>
                  <a:cubicBezTo>
                    <a:pt x="19078" y="9734"/>
                    <a:pt x="19803" y="8450"/>
                    <a:pt x="19658" y="6938"/>
                  </a:cubicBezTo>
                  <a:cubicBezTo>
                    <a:pt x="19326" y="3437"/>
                    <a:pt x="15556" y="2153"/>
                    <a:pt x="12636" y="1511"/>
                  </a:cubicBezTo>
                  <a:cubicBezTo>
                    <a:pt x="11879" y="1359"/>
                    <a:pt x="4791" y="0"/>
                    <a:pt x="3464"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EDE6"/>
                </a:solidFill>
              </a:endParaRPr>
            </a:p>
          </p:txBody>
        </p:sp>
        <p:sp>
          <p:nvSpPr>
            <p:cNvPr id="652" name="Google Shape;652;p38"/>
            <p:cNvSpPr/>
            <p:nvPr/>
          </p:nvSpPr>
          <p:spPr>
            <a:xfrm>
              <a:off x="3045330" y="-6829"/>
              <a:ext cx="1311723" cy="291866"/>
            </a:xfrm>
            <a:custGeom>
              <a:rect b="b" l="l" r="r" t="t"/>
              <a:pathLst>
                <a:path extrusionOk="0" h="9108" w="40870">
                  <a:moveTo>
                    <a:pt x="0" y="0"/>
                  </a:moveTo>
                  <a:cubicBezTo>
                    <a:pt x="1450" y="870"/>
                    <a:pt x="3232" y="1305"/>
                    <a:pt x="4599" y="1346"/>
                  </a:cubicBezTo>
                  <a:cubicBezTo>
                    <a:pt x="5883" y="1388"/>
                    <a:pt x="7188" y="1388"/>
                    <a:pt x="8348" y="2051"/>
                  </a:cubicBezTo>
                  <a:cubicBezTo>
                    <a:pt x="10047" y="3086"/>
                    <a:pt x="10792" y="5116"/>
                    <a:pt x="12905" y="5655"/>
                  </a:cubicBezTo>
                  <a:cubicBezTo>
                    <a:pt x="13250" y="5739"/>
                    <a:pt x="13599" y="5774"/>
                    <a:pt x="13949" y="5774"/>
                  </a:cubicBezTo>
                  <a:cubicBezTo>
                    <a:pt x="15159" y="5774"/>
                    <a:pt x="16394" y="5350"/>
                    <a:pt x="17566" y="5013"/>
                  </a:cubicBezTo>
                  <a:cubicBezTo>
                    <a:pt x="18352" y="4790"/>
                    <a:pt x="19093" y="4659"/>
                    <a:pt x="19803" y="4659"/>
                  </a:cubicBezTo>
                  <a:cubicBezTo>
                    <a:pt x="20945" y="4659"/>
                    <a:pt x="22008" y="4998"/>
                    <a:pt x="23055" y="5841"/>
                  </a:cubicBezTo>
                  <a:cubicBezTo>
                    <a:pt x="24526" y="7022"/>
                    <a:pt x="25748" y="8617"/>
                    <a:pt x="27716" y="8969"/>
                  </a:cubicBezTo>
                  <a:cubicBezTo>
                    <a:pt x="28249" y="9064"/>
                    <a:pt x="28776" y="9108"/>
                    <a:pt x="29297" y="9108"/>
                  </a:cubicBezTo>
                  <a:cubicBezTo>
                    <a:pt x="33910" y="9108"/>
                    <a:pt x="37976" y="5628"/>
                    <a:pt x="40786" y="2817"/>
                  </a:cubicBezTo>
                  <a:cubicBezTo>
                    <a:pt x="40869" y="2714"/>
                    <a:pt x="40103" y="1471"/>
                    <a:pt x="39109"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EDE6"/>
                </a:solidFill>
              </a:endParaRPr>
            </a:p>
          </p:txBody>
        </p:sp>
        <p:sp>
          <p:nvSpPr>
            <p:cNvPr id="653" name="Google Shape;653;p38"/>
            <p:cNvSpPr/>
            <p:nvPr/>
          </p:nvSpPr>
          <p:spPr>
            <a:xfrm>
              <a:off x="3623040" y="328330"/>
              <a:ext cx="848367" cy="1279172"/>
            </a:xfrm>
            <a:custGeom>
              <a:rect b="b" l="l" r="r" t="t"/>
              <a:pathLst>
                <a:path extrusionOk="0" h="39918" w="26433">
                  <a:moveTo>
                    <a:pt x="20451" y="1"/>
                  </a:moveTo>
                  <a:cubicBezTo>
                    <a:pt x="20449" y="1"/>
                    <a:pt x="20447" y="1"/>
                    <a:pt x="20446" y="2"/>
                  </a:cubicBezTo>
                  <a:cubicBezTo>
                    <a:pt x="16158" y="954"/>
                    <a:pt x="10275" y="2798"/>
                    <a:pt x="8266" y="7728"/>
                  </a:cubicBezTo>
                  <a:cubicBezTo>
                    <a:pt x="7499" y="9592"/>
                    <a:pt x="8183" y="11456"/>
                    <a:pt x="8411" y="13341"/>
                  </a:cubicBezTo>
                  <a:cubicBezTo>
                    <a:pt x="8659" y="15496"/>
                    <a:pt x="7748" y="17008"/>
                    <a:pt x="6174" y="18416"/>
                  </a:cubicBezTo>
                  <a:cubicBezTo>
                    <a:pt x="4972" y="19473"/>
                    <a:pt x="3626" y="20488"/>
                    <a:pt x="3108" y="22000"/>
                  </a:cubicBezTo>
                  <a:cubicBezTo>
                    <a:pt x="2425" y="24071"/>
                    <a:pt x="3750" y="25791"/>
                    <a:pt x="3709" y="27779"/>
                  </a:cubicBezTo>
                  <a:cubicBezTo>
                    <a:pt x="3667" y="29105"/>
                    <a:pt x="2942" y="30203"/>
                    <a:pt x="2300" y="31321"/>
                  </a:cubicBezTo>
                  <a:cubicBezTo>
                    <a:pt x="954" y="33579"/>
                    <a:pt x="1" y="37991"/>
                    <a:pt x="2611" y="39917"/>
                  </a:cubicBezTo>
                  <a:cubicBezTo>
                    <a:pt x="4869" y="39503"/>
                    <a:pt x="7686" y="39275"/>
                    <a:pt x="9364" y="37535"/>
                  </a:cubicBezTo>
                  <a:cubicBezTo>
                    <a:pt x="11994" y="34780"/>
                    <a:pt x="12015" y="31466"/>
                    <a:pt x="16324" y="30700"/>
                  </a:cubicBezTo>
                  <a:cubicBezTo>
                    <a:pt x="19327" y="30161"/>
                    <a:pt x="21958" y="28690"/>
                    <a:pt x="21357" y="25107"/>
                  </a:cubicBezTo>
                  <a:cubicBezTo>
                    <a:pt x="21088" y="23574"/>
                    <a:pt x="19969" y="21896"/>
                    <a:pt x="20487" y="20281"/>
                  </a:cubicBezTo>
                  <a:cubicBezTo>
                    <a:pt x="21026" y="18541"/>
                    <a:pt x="22517" y="18437"/>
                    <a:pt x="23698" y="17484"/>
                  </a:cubicBezTo>
                  <a:cubicBezTo>
                    <a:pt x="26432" y="15309"/>
                    <a:pt x="25438" y="11436"/>
                    <a:pt x="24381" y="8660"/>
                  </a:cubicBezTo>
                  <a:cubicBezTo>
                    <a:pt x="24072" y="7856"/>
                    <a:pt x="20811" y="1"/>
                    <a:pt x="20451" y="1"/>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EDE6"/>
                </a:solidFill>
              </a:endParaRPr>
            </a:p>
          </p:txBody>
        </p:sp>
      </p:grpSp>
      <p:grpSp>
        <p:nvGrpSpPr>
          <p:cNvPr id="654" name="Google Shape;654;p38"/>
          <p:cNvGrpSpPr/>
          <p:nvPr/>
        </p:nvGrpSpPr>
        <p:grpSpPr>
          <a:xfrm rot="-5400000">
            <a:off x="8147745" y="1475666"/>
            <a:ext cx="652955" cy="597215"/>
            <a:chOff x="5177300" y="2314950"/>
            <a:chExt cx="341575" cy="312400"/>
          </a:xfrm>
        </p:grpSpPr>
        <p:sp>
          <p:nvSpPr>
            <p:cNvPr id="655" name="Google Shape;655;p38"/>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38"/>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38"/>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38"/>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38"/>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0" name="Google Shape;660;p38"/>
          <p:cNvSpPr/>
          <p:nvPr/>
        </p:nvSpPr>
        <p:spPr>
          <a:xfrm rot="10800000">
            <a:off x="3463667" y="-6899"/>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CUSTOM_14">
    <p:bg>
      <p:bgPr>
        <a:solidFill>
          <a:schemeClr val="accent6"/>
        </a:solidFill>
      </p:bgPr>
    </p:bg>
    <p:spTree>
      <p:nvGrpSpPr>
        <p:cNvPr id="661" name="Shape 661"/>
        <p:cNvGrpSpPr/>
        <p:nvPr/>
      </p:nvGrpSpPr>
      <p:grpSpPr>
        <a:xfrm>
          <a:off x="0" y="0"/>
          <a:ext cx="0" cy="0"/>
          <a:chOff x="0" y="0"/>
          <a:chExt cx="0" cy="0"/>
        </a:xfrm>
      </p:grpSpPr>
      <p:sp>
        <p:nvSpPr>
          <p:cNvPr id="662" name="Google Shape;662;p39"/>
          <p:cNvSpPr/>
          <p:nvPr/>
        </p:nvSpPr>
        <p:spPr>
          <a:xfrm>
            <a:off x="0" y="4203174"/>
            <a:ext cx="793699" cy="940326"/>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39"/>
          <p:cNvSpPr/>
          <p:nvPr/>
        </p:nvSpPr>
        <p:spPr>
          <a:xfrm>
            <a:off x="-2" y="185404"/>
            <a:ext cx="1025437" cy="1611956"/>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39"/>
          <p:cNvSpPr/>
          <p:nvPr/>
        </p:nvSpPr>
        <p:spPr>
          <a:xfrm>
            <a:off x="7293266" y="248182"/>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39"/>
          <p:cNvSpPr/>
          <p:nvPr/>
        </p:nvSpPr>
        <p:spPr>
          <a:xfrm>
            <a:off x="8493106" y="4203170"/>
            <a:ext cx="95598" cy="91488"/>
          </a:xfrm>
          <a:custGeom>
            <a:rect b="b" l="l" r="r" t="t"/>
            <a:pathLst>
              <a:path extrusionOk="0" h="2855" w="2983">
                <a:moveTo>
                  <a:pt x="1256" y="1"/>
                </a:moveTo>
                <a:cubicBezTo>
                  <a:pt x="1048" y="1"/>
                  <a:pt x="845" y="50"/>
                  <a:pt x="663" y="166"/>
                </a:cubicBezTo>
                <a:cubicBezTo>
                  <a:pt x="435" y="311"/>
                  <a:pt x="290" y="539"/>
                  <a:pt x="207" y="809"/>
                </a:cubicBezTo>
                <a:cubicBezTo>
                  <a:pt x="0" y="1554"/>
                  <a:pt x="332" y="2631"/>
                  <a:pt x="1181" y="2839"/>
                </a:cubicBezTo>
                <a:cubicBezTo>
                  <a:pt x="1240" y="2849"/>
                  <a:pt x="1300" y="2854"/>
                  <a:pt x="1361" y="2854"/>
                </a:cubicBezTo>
                <a:cubicBezTo>
                  <a:pt x="1536" y="2854"/>
                  <a:pt x="1716" y="2812"/>
                  <a:pt x="1885" y="2735"/>
                </a:cubicBezTo>
                <a:cubicBezTo>
                  <a:pt x="1927" y="2714"/>
                  <a:pt x="1989" y="2694"/>
                  <a:pt x="2030" y="2673"/>
                </a:cubicBezTo>
                <a:cubicBezTo>
                  <a:pt x="2279" y="2507"/>
                  <a:pt x="2486" y="2279"/>
                  <a:pt x="2672" y="2051"/>
                </a:cubicBezTo>
                <a:cubicBezTo>
                  <a:pt x="2817" y="1844"/>
                  <a:pt x="2962" y="1616"/>
                  <a:pt x="2962" y="1347"/>
                </a:cubicBezTo>
                <a:cubicBezTo>
                  <a:pt x="2983" y="1140"/>
                  <a:pt x="2879" y="954"/>
                  <a:pt x="2755" y="788"/>
                </a:cubicBezTo>
                <a:cubicBezTo>
                  <a:pt x="2436" y="378"/>
                  <a:pt x="1827" y="1"/>
                  <a:pt x="125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39"/>
          <p:cNvSpPr/>
          <p:nvPr/>
        </p:nvSpPr>
        <p:spPr>
          <a:xfrm>
            <a:off x="316166" y="369294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39"/>
          <p:cNvSpPr/>
          <p:nvPr/>
        </p:nvSpPr>
        <p:spPr>
          <a:xfrm>
            <a:off x="8755649" y="1205424"/>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39"/>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39"/>
          <p:cNvSpPr/>
          <p:nvPr/>
        </p:nvSpPr>
        <p:spPr>
          <a:xfrm>
            <a:off x="587899" y="4651193"/>
            <a:ext cx="205809" cy="217938"/>
          </a:xfrm>
          <a:custGeom>
            <a:rect b="b" l="l" r="r" t="t"/>
            <a:pathLst>
              <a:path extrusionOk="0" h="6801" w="6422">
                <a:moveTo>
                  <a:pt x="3816" y="1"/>
                </a:moveTo>
                <a:cubicBezTo>
                  <a:pt x="3309" y="1"/>
                  <a:pt x="2838" y="338"/>
                  <a:pt x="2258" y="733"/>
                </a:cubicBezTo>
                <a:cubicBezTo>
                  <a:pt x="1119" y="1521"/>
                  <a:pt x="0" y="2577"/>
                  <a:pt x="104" y="3903"/>
                </a:cubicBezTo>
                <a:cubicBezTo>
                  <a:pt x="124" y="4193"/>
                  <a:pt x="207" y="4483"/>
                  <a:pt x="352" y="4793"/>
                </a:cubicBezTo>
                <a:cubicBezTo>
                  <a:pt x="888" y="5973"/>
                  <a:pt x="1809" y="6801"/>
                  <a:pt x="2939" y="6801"/>
                </a:cubicBezTo>
                <a:cubicBezTo>
                  <a:pt x="3338" y="6801"/>
                  <a:pt x="3762" y="6698"/>
                  <a:pt x="4205" y="6471"/>
                </a:cubicBezTo>
                <a:cubicBezTo>
                  <a:pt x="5303" y="5933"/>
                  <a:pt x="6318" y="5208"/>
                  <a:pt x="6380" y="3882"/>
                </a:cubicBezTo>
                <a:cubicBezTo>
                  <a:pt x="6421" y="2805"/>
                  <a:pt x="5676" y="1106"/>
                  <a:pt x="4744" y="381"/>
                </a:cubicBezTo>
                <a:cubicBezTo>
                  <a:pt x="4405" y="110"/>
                  <a:pt x="4105" y="1"/>
                  <a:pt x="381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39"/>
          <p:cNvSpPr/>
          <p:nvPr/>
        </p:nvSpPr>
        <p:spPr>
          <a:xfrm>
            <a:off x="905899" y="4869115"/>
            <a:ext cx="119537" cy="130615"/>
          </a:xfrm>
          <a:custGeom>
            <a:rect b="b" l="l" r="r" t="t"/>
            <a:pathLst>
              <a:path extrusionOk="0" h="4076" w="3730">
                <a:moveTo>
                  <a:pt x="1798" y="1"/>
                </a:moveTo>
                <a:cubicBezTo>
                  <a:pt x="864" y="1"/>
                  <a:pt x="311" y="2004"/>
                  <a:pt x="1" y="3196"/>
                </a:cubicBezTo>
                <a:cubicBezTo>
                  <a:pt x="49" y="3850"/>
                  <a:pt x="387" y="4075"/>
                  <a:pt x="800" y="4075"/>
                </a:cubicBezTo>
                <a:cubicBezTo>
                  <a:pt x="1276" y="4075"/>
                  <a:pt x="1853" y="3775"/>
                  <a:pt x="2197" y="3486"/>
                </a:cubicBezTo>
                <a:cubicBezTo>
                  <a:pt x="3067" y="2740"/>
                  <a:pt x="3729" y="1933"/>
                  <a:pt x="2880" y="793"/>
                </a:cubicBezTo>
                <a:cubicBezTo>
                  <a:pt x="2472" y="229"/>
                  <a:pt x="2114" y="1"/>
                  <a:pt x="17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39"/>
          <p:cNvSpPr/>
          <p:nvPr/>
        </p:nvSpPr>
        <p:spPr>
          <a:xfrm>
            <a:off x="7968438" y="3"/>
            <a:ext cx="1034376" cy="1135386"/>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2" name="Google Shape;672;p39"/>
          <p:cNvGrpSpPr/>
          <p:nvPr/>
        </p:nvGrpSpPr>
        <p:grpSpPr>
          <a:xfrm>
            <a:off x="1546774" y="88236"/>
            <a:ext cx="509835" cy="466288"/>
            <a:chOff x="5177300" y="2314950"/>
            <a:chExt cx="341575" cy="312400"/>
          </a:xfrm>
        </p:grpSpPr>
        <p:sp>
          <p:nvSpPr>
            <p:cNvPr id="673" name="Google Shape;673;p39"/>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39"/>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39"/>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39"/>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39"/>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8" name="Google Shape;678;p39"/>
          <p:cNvSpPr/>
          <p:nvPr/>
        </p:nvSpPr>
        <p:spPr>
          <a:xfrm rot="5400000">
            <a:off x="7425303" y="2050006"/>
            <a:ext cx="2393912" cy="104349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5">
    <p:bg>
      <p:bgPr>
        <a:solidFill>
          <a:schemeClr val="accent1"/>
        </a:solidFill>
      </p:bgPr>
    </p:bg>
    <p:spTree>
      <p:nvGrpSpPr>
        <p:cNvPr id="679" name="Shape 679"/>
        <p:cNvGrpSpPr/>
        <p:nvPr/>
      </p:nvGrpSpPr>
      <p:grpSpPr>
        <a:xfrm>
          <a:off x="0" y="0"/>
          <a:ext cx="0" cy="0"/>
          <a:chOff x="0" y="0"/>
          <a:chExt cx="0" cy="0"/>
        </a:xfrm>
      </p:grpSpPr>
      <p:sp>
        <p:nvSpPr>
          <p:cNvPr id="680" name="Google Shape;680;p40"/>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40"/>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40"/>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40"/>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40"/>
          <p:cNvSpPr/>
          <p:nvPr/>
        </p:nvSpPr>
        <p:spPr>
          <a:xfrm>
            <a:off x="8835739" y="1063523"/>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40"/>
          <p:cNvSpPr/>
          <p:nvPr/>
        </p:nvSpPr>
        <p:spPr>
          <a:xfrm>
            <a:off x="-13710" y="1044872"/>
            <a:ext cx="3337" cy="57908"/>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40"/>
          <p:cNvSpPr/>
          <p:nvPr/>
        </p:nvSpPr>
        <p:spPr>
          <a:xfrm>
            <a:off x="-3538"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40"/>
          <p:cNvSpPr/>
          <p:nvPr/>
        </p:nvSpPr>
        <p:spPr>
          <a:xfrm rot="10800000">
            <a:off x="-6845" y="2724174"/>
            <a:ext cx="591572" cy="926514"/>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40"/>
          <p:cNvSpPr/>
          <p:nvPr/>
        </p:nvSpPr>
        <p:spPr>
          <a:xfrm rot="10800000">
            <a:off x="-6841" y="2922321"/>
            <a:ext cx="624069" cy="1181571"/>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40"/>
          <p:cNvSpPr txBox="1"/>
          <p:nvPr>
            <p:ph type="title"/>
          </p:nvPr>
        </p:nvSpPr>
        <p:spPr>
          <a:xfrm>
            <a:off x="1435608" y="418374"/>
            <a:ext cx="6276900" cy="576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400"/>
              <a:buNone/>
              <a:defRPr/>
            </a:lvl1pPr>
            <a:lvl2pPr lvl="1" rtl="0">
              <a:spcBef>
                <a:spcPts val="0"/>
              </a:spcBef>
              <a:spcAft>
                <a:spcPts val="0"/>
              </a:spcAft>
              <a:buSzPts val="4400"/>
              <a:buNone/>
              <a:defRPr/>
            </a:lvl2pPr>
            <a:lvl3pPr lvl="2" rtl="0">
              <a:spcBef>
                <a:spcPts val="0"/>
              </a:spcBef>
              <a:spcAft>
                <a:spcPts val="0"/>
              </a:spcAft>
              <a:buSzPts val="4400"/>
              <a:buNone/>
              <a:defRPr/>
            </a:lvl3pPr>
            <a:lvl4pPr lvl="3" rtl="0">
              <a:spcBef>
                <a:spcPts val="0"/>
              </a:spcBef>
              <a:spcAft>
                <a:spcPts val="0"/>
              </a:spcAft>
              <a:buSzPts val="4400"/>
              <a:buNone/>
              <a:defRPr/>
            </a:lvl4pPr>
            <a:lvl5pPr lvl="4" rtl="0">
              <a:spcBef>
                <a:spcPts val="0"/>
              </a:spcBef>
              <a:spcAft>
                <a:spcPts val="0"/>
              </a:spcAft>
              <a:buSzPts val="4400"/>
              <a:buNone/>
              <a:defRPr/>
            </a:lvl5pPr>
            <a:lvl6pPr lvl="5" rtl="0">
              <a:spcBef>
                <a:spcPts val="0"/>
              </a:spcBef>
              <a:spcAft>
                <a:spcPts val="0"/>
              </a:spcAft>
              <a:buSzPts val="4400"/>
              <a:buNone/>
              <a:defRPr/>
            </a:lvl6pPr>
            <a:lvl7pPr lvl="6" rtl="0">
              <a:spcBef>
                <a:spcPts val="0"/>
              </a:spcBef>
              <a:spcAft>
                <a:spcPts val="0"/>
              </a:spcAft>
              <a:buSzPts val="4400"/>
              <a:buNone/>
              <a:defRPr/>
            </a:lvl7pPr>
            <a:lvl8pPr lvl="7" rtl="0">
              <a:spcBef>
                <a:spcPts val="0"/>
              </a:spcBef>
              <a:spcAft>
                <a:spcPts val="0"/>
              </a:spcAft>
              <a:buSzPts val="4400"/>
              <a:buNone/>
              <a:defRPr/>
            </a:lvl8pPr>
            <a:lvl9pPr lvl="8" rtl="0">
              <a:spcBef>
                <a:spcPts val="0"/>
              </a:spcBef>
              <a:spcAft>
                <a:spcPts val="0"/>
              </a:spcAft>
              <a:buSzPts val="4400"/>
              <a:buNone/>
              <a:defRPr/>
            </a:lvl9pPr>
          </a:lstStyle>
          <a:p/>
        </p:txBody>
      </p:sp>
      <p:grpSp>
        <p:nvGrpSpPr>
          <p:cNvPr id="690" name="Google Shape;690;p40"/>
          <p:cNvGrpSpPr/>
          <p:nvPr/>
        </p:nvGrpSpPr>
        <p:grpSpPr>
          <a:xfrm>
            <a:off x="182299" y="4569347"/>
            <a:ext cx="624055" cy="466160"/>
            <a:chOff x="1095624" y="4433147"/>
            <a:chExt cx="624055" cy="466160"/>
          </a:xfrm>
        </p:grpSpPr>
        <p:sp>
          <p:nvSpPr>
            <p:cNvPr id="691" name="Google Shape;691;p40"/>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40"/>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40"/>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40"/>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40"/>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96" name="Google Shape;696;p40"/>
          <p:cNvSpPr/>
          <p:nvPr/>
        </p:nvSpPr>
        <p:spPr>
          <a:xfrm>
            <a:off x="8093678" y="-1201"/>
            <a:ext cx="1060010" cy="1708218"/>
          </a:xfrm>
          <a:custGeom>
            <a:rect b="b" l="l" r="r" t="t"/>
            <a:pathLst>
              <a:path extrusionOk="0" h="61210" w="37949">
                <a:moveTo>
                  <a:pt x="0" y="0"/>
                </a:moveTo>
                <a:cubicBezTo>
                  <a:pt x="414" y="1077"/>
                  <a:pt x="870" y="2134"/>
                  <a:pt x="1305" y="3128"/>
                </a:cubicBezTo>
                <a:cubicBezTo>
                  <a:pt x="6442" y="14686"/>
                  <a:pt x="12449" y="25023"/>
                  <a:pt x="18415" y="35297"/>
                </a:cubicBezTo>
                <a:cubicBezTo>
                  <a:pt x="22641" y="42547"/>
                  <a:pt x="26908" y="49859"/>
                  <a:pt x="31817" y="55410"/>
                </a:cubicBezTo>
                <a:cubicBezTo>
                  <a:pt x="33785" y="57626"/>
                  <a:pt x="35835" y="59532"/>
                  <a:pt x="37948" y="61210"/>
                </a:cubicBezTo>
                <a:lnTo>
                  <a:pt x="3794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DACB"/>
              </a:solidFill>
            </a:endParaRPr>
          </a:p>
        </p:txBody>
      </p:sp>
      <p:grpSp>
        <p:nvGrpSpPr>
          <p:cNvPr id="697" name="Google Shape;697;p40"/>
          <p:cNvGrpSpPr/>
          <p:nvPr/>
        </p:nvGrpSpPr>
        <p:grpSpPr>
          <a:xfrm rot="5400000">
            <a:off x="8121733" y="2777755"/>
            <a:ext cx="1232802" cy="819326"/>
            <a:chOff x="5963133" y="2001105"/>
            <a:chExt cx="1232802" cy="819326"/>
          </a:xfrm>
        </p:grpSpPr>
        <p:sp>
          <p:nvSpPr>
            <p:cNvPr id="698" name="Google Shape;698;p40"/>
            <p:cNvSpPr/>
            <p:nvPr/>
          </p:nvSpPr>
          <p:spPr>
            <a:xfrm>
              <a:off x="5963133" y="2001105"/>
              <a:ext cx="1232802" cy="819326"/>
            </a:xfrm>
            <a:custGeom>
              <a:rect b="b" l="l" r="r" t="t"/>
              <a:pathLst>
                <a:path extrusionOk="0" h="25562" w="38426">
                  <a:moveTo>
                    <a:pt x="3253" y="0"/>
                  </a:moveTo>
                  <a:cubicBezTo>
                    <a:pt x="3212" y="41"/>
                    <a:pt x="3170" y="83"/>
                    <a:pt x="3129" y="124"/>
                  </a:cubicBezTo>
                  <a:cubicBezTo>
                    <a:pt x="2860" y="435"/>
                    <a:pt x="2694" y="849"/>
                    <a:pt x="2570" y="1222"/>
                  </a:cubicBezTo>
                  <a:cubicBezTo>
                    <a:pt x="1782" y="3584"/>
                    <a:pt x="312" y="7975"/>
                    <a:pt x="125" y="11372"/>
                  </a:cubicBezTo>
                  <a:cubicBezTo>
                    <a:pt x="1" y="13796"/>
                    <a:pt x="726" y="16053"/>
                    <a:pt x="2321" y="18042"/>
                  </a:cubicBezTo>
                  <a:cubicBezTo>
                    <a:pt x="4085" y="20280"/>
                    <a:pt x="5745" y="20469"/>
                    <a:pt x="7746" y="20469"/>
                  </a:cubicBezTo>
                  <a:cubicBezTo>
                    <a:pt x="7930" y="20469"/>
                    <a:pt x="8117" y="20467"/>
                    <a:pt x="8307" y="20465"/>
                  </a:cubicBezTo>
                  <a:cubicBezTo>
                    <a:pt x="8908" y="20465"/>
                    <a:pt x="9509" y="20465"/>
                    <a:pt x="10172" y="20507"/>
                  </a:cubicBezTo>
                  <a:cubicBezTo>
                    <a:pt x="13258" y="20693"/>
                    <a:pt x="15267" y="21853"/>
                    <a:pt x="17794" y="23345"/>
                  </a:cubicBezTo>
                  <a:cubicBezTo>
                    <a:pt x="18291" y="23635"/>
                    <a:pt x="18830" y="23945"/>
                    <a:pt x="19389" y="24277"/>
                  </a:cubicBezTo>
                  <a:cubicBezTo>
                    <a:pt x="20922" y="25126"/>
                    <a:pt x="22517" y="25561"/>
                    <a:pt x="24091" y="25561"/>
                  </a:cubicBezTo>
                  <a:cubicBezTo>
                    <a:pt x="25831" y="25561"/>
                    <a:pt x="27530" y="25043"/>
                    <a:pt x="29063" y="23987"/>
                  </a:cubicBezTo>
                  <a:cubicBezTo>
                    <a:pt x="32543" y="21605"/>
                    <a:pt x="35401" y="16592"/>
                    <a:pt x="36437" y="12863"/>
                  </a:cubicBezTo>
                  <a:cubicBezTo>
                    <a:pt x="37473" y="9073"/>
                    <a:pt x="38426" y="4661"/>
                    <a:pt x="36478" y="394"/>
                  </a:cubicBezTo>
                  <a:cubicBezTo>
                    <a:pt x="36416" y="269"/>
                    <a:pt x="36333" y="124"/>
                    <a:pt x="36271" y="0"/>
                  </a:cubicBezTo>
                  <a:lnTo>
                    <a:pt x="35463" y="0"/>
                  </a:lnTo>
                  <a:cubicBezTo>
                    <a:pt x="35608" y="228"/>
                    <a:pt x="35733" y="435"/>
                    <a:pt x="35836" y="684"/>
                  </a:cubicBezTo>
                  <a:cubicBezTo>
                    <a:pt x="37701" y="4744"/>
                    <a:pt x="36768" y="9011"/>
                    <a:pt x="35774" y="12677"/>
                  </a:cubicBezTo>
                  <a:cubicBezTo>
                    <a:pt x="34780" y="16281"/>
                    <a:pt x="32025" y="21128"/>
                    <a:pt x="28669" y="23428"/>
                  </a:cubicBezTo>
                  <a:cubicBezTo>
                    <a:pt x="27255" y="24385"/>
                    <a:pt x="25687" y="24868"/>
                    <a:pt x="24084" y="24868"/>
                  </a:cubicBezTo>
                  <a:cubicBezTo>
                    <a:pt x="22635" y="24868"/>
                    <a:pt x="21158" y="24473"/>
                    <a:pt x="19741" y="23676"/>
                  </a:cubicBezTo>
                  <a:cubicBezTo>
                    <a:pt x="19182" y="23365"/>
                    <a:pt x="18644" y="23055"/>
                    <a:pt x="18126" y="22744"/>
                  </a:cubicBezTo>
                  <a:cubicBezTo>
                    <a:pt x="15640" y="21273"/>
                    <a:pt x="13465" y="20010"/>
                    <a:pt x="10213" y="19823"/>
                  </a:cubicBezTo>
                  <a:cubicBezTo>
                    <a:pt x="9674" y="19782"/>
                    <a:pt x="9177" y="19782"/>
                    <a:pt x="8701" y="19782"/>
                  </a:cubicBezTo>
                  <a:lnTo>
                    <a:pt x="8307" y="19782"/>
                  </a:lnTo>
                  <a:cubicBezTo>
                    <a:pt x="8265" y="19782"/>
                    <a:pt x="8224" y="19782"/>
                    <a:pt x="8183" y="19782"/>
                  </a:cubicBezTo>
                  <a:cubicBezTo>
                    <a:pt x="6014" y="19782"/>
                    <a:pt x="4547" y="19762"/>
                    <a:pt x="2860" y="17628"/>
                  </a:cubicBezTo>
                  <a:cubicBezTo>
                    <a:pt x="1368" y="15763"/>
                    <a:pt x="685" y="13671"/>
                    <a:pt x="809" y="11413"/>
                  </a:cubicBezTo>
                  <a:cubicBezTo>
                    <a:pt x="995" y="8099"/>
                    <a:pt x="2445" y="3770"/>
                    <a:pt x="3232" y="1450"/>
                  </a:cubicBezTo>
                  <a:cubicBezTo>
                    <a:pt x="3336" y="1139"/>
                    <a:pt x="3460" y="808"/>
                    <a:pt x="3647" y="580"/>
                  </a:cubicBezTo>
                  <a:cubicBezTo>
                    <a:pt x="3709" y="518"/>
                    <a:pt x="3750" y="476"/>
                    <a:pt x="3812" y="435"/>
                  </a:cubicBezTo>
                  <a:cubicBezTo>
                    <a:pt x="4040" y="249"/>
                    <a:pt x="4372" y="104"/>
                    <a:pt x="4724"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40"/>
            <p:cNvSpPr/>
            <p:nvPr/>
          </p:nvSpPr>
          <p:spPr>
            <a:xfrm>
              <a:off x="6116006" y="2001105"/>
              <a:ext cx="923751" cy="694257"/>
            </a:xfrm>
            <a:custGeom>
              <a:rect b="b" l="l" r="r" t="t"/>
              <a:pathLst>
                <a:path extrusionOk="0" h="21660" w="28793">
                  <a:moveTo>
                    <a:pt x="20500" y="414"/>
                  </a:moveTo>
                  <a:cubicBezTo>
                    <a:pt x="23140" y="414"/>
                    <a:pt x="25678" y="1050"/>
                    <a:pt x="26763" y="3418"/>
                  </a:cubicBezTo>
                  <a:cubicBezTo>
                    <a:pt x="28088" y="6297"/>
                    <a:pt x="27488" y="9321"/>
                    <a:pt x="26783" y="11952"/>
                  </a:cubicBezTo>
                  <a:cubicBezTo>
                    <a:pt x="26100" y="14541"/>
                    <a:pt x="24153" y="17897"/>
                    <a:pt x="21791" y="19637"/>
                  </a:cubicBezTo>
                  <a:cubicBezTo>
                    <a:pt x="20583" y="20534"/>
                    <a:pt x="19292" y="20965"/>
                    <a:pt x="17972" y="20965"/>
                  </a:cubicBezTo>
                  <a:cubicBezTo>
                    <a:pt x="16914" y="20965"/>
                    <a:pt x="15838" y="20689"/>
                    <a:pt x="14769" y="20155"/>
                  </a:cubicBezTo>
                  <a:cubicBezTo>
                    <a:pt x="14314" y="19927"/>
                    <a:pt x="13879" y="19699"/>
                    <a:pt x="13464" y="19471"/>
                  </a:cubicBezTo>
                  <a:cubicBezTo>
                    <a:pt x="12035" y="18705"/>
                    <a:pt x="10751" y="18000"/>
                    <a:pt x="9156" y="17628"/>
                  </a:cubicBezTo>
                  <a:cubicBezTo>
                    <a:pt x="8638" y="17503"/>
                    <a:pt x="8058" y="17420"/>
                    <a:pt x="7478" y="17379"/>
                  </a:cubicBezTo>
                  <a:cubicBezTo>
                    <a:pt x="7188" y="17379"/>
                    <a:pt x="6919" y="17358"/>
                    <a:pt x="6670" y="17358"/>
                  </a:cubicBezTo>
                  <a:lnTo>
                    <a:pt x="6049" y="17358"/>
                  </a:lnTo>
                  <a:cubicBezTo>
                    <a:pt x="4350" y="17358"/>
                    <a:pt x="3294" y="17317"/>
                    <a:pt x="2051" y="15598"/>
                  </a:cubicBezTo>
                  <a:cubicBezTo>
                    <a:pt x="1036" y="14231"/>
                    <a:pt x="559" y="12698"/>
                    <a:pt x="663" y="11020"/>
                  </a:cubicBezTo>
                  <a:cubicBezTo>
                    <a:pt x="808" y="8576"/>
                    <a:pt x="1864" y="5427"/>
                    <a:pt x="2507" y="3729"/>
                  </a:cubicBezTo>
                  <a:cubicBezTo>
                    <a:pt x="2589" y="3501"/>
                    <a:pt x="2672" y="3273"/>
                    <a:pt x="2817" y="3107"/>
                  </a:cubicBezTo>
                  <a:cubicBezTo>
                    <a:pt x="2859" y="3066"/>
                    <a:pt x="2900" y="3045"/>
                    <a:pt x="2942" y="3004"/>
                  </a:cubicBezTo>
                  <a:cubicBezTo>
                    <a:pt x="3522" y="2569"/>
                    <a:pt x="4806" y="2465"/>
                    <a:pt x="5800" y="2361"/>
                  </a:cubicBezTo>
                  <a:cubicBezTo>
                    <a:pt x="6007" y="2361"/>
                    <a:pt x="6214" y="2341"/>
                    <a:pt x="6401" y="2320"/>
                  </a:cubicBezTo>
                  <a:cubicBezTo>
                    <a:pt x="6716" y="2281"/>
                    <a:pt x="7040" y="2266"/>
                    <a:pt x="7366" y="2266"/>
                  </a:cubicBezTo>
                  <a:cubicBezTo>
                    <a:pt x="7555" y="2266"/>
                    <a:pt x="7744" y="2271"/>
                    <a:pt x="7934" y="2279"/>
                  </a:cubicBezTo>
                  <a:cubicBezTo>
                    <a:pt x="8493" y="2279"/>
                    <a:pt x="9073" y="2279"/>
                    <a:pt x="9632" y="2216"/>
                  </a:cubicBezTo>
                  <a:cubicBezTo>
                    <a:pt x="10606" y="2113"/>
                    <a:pt x="11538" y="1844"/>
                    <a:pt x="12408" y="1595"/>
                  </a:cubicBezTo>
                  <a:cubicBezTo>
                    <a:pt x="13071" y="1409"/>
                    <a:pt x="13713" y="1201"/>
                    <a:pt x="14376" y="1119"/>
                  </a:cubicBezTo>
                  <a:cubicBezTo>
                    <a:pt x="14728" y="1056"/>
                    <a:pt x="15101" y="994"/>
                    <a:pt x="15515" y="932"/>
                  </a:cubicBezTo>
                  <a:cubicBezTo>
                    <a:pt x="16959" y="693"/>
                    <a:pt x="18751" y="414"/>
                    <a:pt x="20500" y="414"/>
                  </a:cubicBezTo>
                  <a:close/>
                  <a:moveTo>
                    <a:pt x="17131" y="0"/>
                  </a:moveTo>
                  <a:cubicBezTo>
                    <a:pt x="16551" y="83"/>
                    <a:pt x="15991" y="166"/>
                    <a:pt x="15453" y="249"/>
                  </a:cubicBezTo>
                  <a:cubicBezTo>
                    <a:pt x="15039" y="311"/>
                    <a:pt x="14666" y="373"/>
                    <a:pt x="14334" y="435"/>
                  </a:cubicBezTo>
                  <a:cubicBezTo>
                    <a:pt x="13630" y="539"/>
                    <a:pt x="12946" y="725"/>
                    <a:pt x="12263" y="932"/>
                  </a:cubicBezTo>
                  <a:cubicBezTo>
                    <a:pt x="11414" y="1160"/>
                    <a:pt x="10502" y="1429"/>
                    <a:pt x="9570" y="1533"/>
                  </a:cubicBezTo>
                  <a:cubicBezTo>
                    <a:pt x="9247" y="1570"/>
                    <a:pt x="8924" y="1578"/>
                    <a:pt x="8596" y="1578"/>
                  </a:cubicBezTo>
                  <a:cubicBezTo>
                    <a:pt x="8378" y="1578"/>
                    <a:pt x="8157" y="1574"/>
                    <a:pt x="7934" y="1574"/>
                  </a:cubicBezTo>
                  <a:cubicBezTo>
                    <a:pt x="7395" y="1574"/>
                    <a:pt x="6857" y="1574"/>
                    <a:pt x="6318" y="1636"/>
                  </a:cubicBezTo>
                  <a:cubicBezTo>
                    <a:pt x="6132" y="1657"/>
                    <a:pt x="5945" y="1678"/>
                    <a:pt x="5738" y="1678"/>
                  </a:cubicBezTo>
                  <a:cubicBezTo>
                    <a:pt x="4599" y="1781"/>
                    <a:pt x="3211" y="1926"/>
                    <a:pt x="2527" y="2444"/>
                  </a:cubicBezTo>
                  <a:cubicBezTo>
                    <a:pt x="2486" y="2486"/>
                    <a:pt x="2403" y="2569"/>
                    <a:pt x="2341" y="2610"/>
                  </a:cubicBezTo>
                  <a:cubicBezTo>
                    <a:pt x="2113" y="2859"/>
                    <a:pt x="1989" y="3169"/>
                    <a:pt x="1864" y="3459"/>
                  </a:cubicBezTo>
                  <a:cubicBezTo>
                    <a:pt x="1098" y="5344"/>
                    <a:pt x="21" y="8866"/>
                    <a:pt x="0" y="11476"/>
                  </a:cubicBezTo>
                  <a:cubicBezTo>
                    <a:pt x="0" y="11558"/>
                    <a:pt x="0" y="11621"/>
                    <a:pt x="0" y="11703"/>
                  </a:cubicBezTo>
                  <a:cubicBezTo>
                    <a:pt x="83" y="13692"/>
                    <a:pt x="870" y="15101"/>
                    <a:pt x="2092" y="16426"/>
                  </a:cubicBezTo>
                  <a:cubicBezTo>
                    <a:pt x="3294" y="17731"/>
                    <a:pt x="4329" y="18021"/>
                    <a:pt x="5572" y="18063"/>
                  </a:cubicBezTo>
                  <a:cubicBezTo>
                    <a:pt x="5842" y="18083"/>
                    <a:pt x="6132" y="18083"/>
                    <a:pt x="6422" y="18083"/>
                  </a:cubicBezTo>
                  <a:cubicBezTo>
                    <a:pt x="6836" y="18083"/>
                    <a:pt x="7271" y="18083"/>
                    <a:pt x="7727" y="18125"/>
                  </a:cubicBezTo>
                  <a:cubicBezTo>
                    <a:pt x="9922" y="18270"/>
                    <a:pt x="11351" y="19119"/>
                    <a:pt x="13174" y="20093"/>
                  </a:cubicBezTo>
                  <a:cubicBezTo>
                    <a:pt x="13609" y="20320"/>
                    <a:pt x="14044" y="20548"/>
                    <a:pt x="14500" y="20776"/>
                  </a:cubicBezTo>
                  <a:cubicBezTo>
                    <a:pt x="15204" y="21128"/>
                    <a:pt x="15909" y="21377"/>
                    <a:pt x="16613" y="21522"/>
                  </a:cubicBezTo>
                  <a:cubicBezTo>
                    <a:pt x="17069" y="21603"/>
                    <a:pt x="17512" y="21659"/>
                    <a:pt x="17963" y="21659"/>
                  </a:cubicBezTo>
                  <a:cubicBezTo>
                    <a:pt x="18085" y="21659"/>
                    <a:pt x="18208" y="21655"/>
                    <a:pt x="18332" y="21646"/>
                  </a:cubicBezTo>
                  <a:cubicBezTo>
                    <a:pt x="19679" y="21584"/>
                    <a:pt x="21004" y="21087"/>
                    <a:pt x="22226" y="20175"/>
                  </a:cubicBezTo>
                  <a:cubicBezTo>
                    <a:pt x="24712" y="18332"/>
                    <a:pt x="26742" y="14811"/>
                    <a:pt x="27467" y="12097"/>
                  </a:cubicBezTo>
                  <a:cubicBezTo>
                    <a:pt x="28192" y="9342"/>
                    <a:pt x="28793" y="6173"/>
                    <a:pt x="27384" y="3128"/>
                  </a:cubicBezTo>
                  <a:cubicBezTo>
                    <a:pt x="26556" y="1284"/>
                    <a:pt x="24981" y="394"/>
                    <a:pt x="23158"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40"/>
            <p:cNvSpPr/>
            <p:nvPr/>
          </p:nvSpPr>
          <p:spPr>
            <a:xfrm>
              <a:off x="6260217" y="2107166"/>
              <a:ext cx="623363" cy="463768"/>
            </a:xfrm>
            <a:custGeom>
              <a:rect b="b" l="l" r="r" t="t"/>
              <a:pathLst>
                <a:path extrusionOk="0" h="14469" w="19430">
                  <a:moveTo>
                    <a:pt x="13198" y="657"/>
                  </a:moveTo>
                  <a:cubicBezTo>
                    <a:pt x="15128" y="657"/>
                    <a:pt x="17139" y="1061"/>
                    <a:pt x="17959" y="2822"/>
                  </a:cubicBezTo>
                  <a:cubicBezTo>
                    <a:pt x="18746" y="4521"/>
                    <a:pt x="18477" y="6323"/>
                    <a:pt x="18084" y="7918"/>
                  </a:cubicBezTo>
                  <a:cubicBezTo>
                    <a:pt x="17690" y="9472"/>
                    <a:pt x="16551" y="11398"/>
                    <a:pt x="15204" y="12558"/>
                  </a:cubicBezTo>
                  <a:cubicBezTo>
                    <a:pt x="14198" y="13415"/>
                    <a:pt x="13198" y="13788"/>
                    <a:pt x="12171" y="13788"/>
                  </a:cubicBezTo>
                  <a:cubicBezTo>
                    <a:pt x="11486" y="13788"/>
                    <a:pt x="10788" y="13623"/>
                    <a:pt x="10067" y="13324"/>
                  </a:cubicBezTo>
                  <a:cubicBezTo>
                    <a:pt x="9736" y="13179"/>
                    <a:pt x="9404" y="13055"/>
                    <a:pt x="9073" y="12910"/>
                  </a:cubicBezTo>
                  <a:cubicBezTo>
                    <a:pt x="8099" y="12475"/>
                    <a:pt x="7209" y="12019"/>
                    <a:pt x="6132" y="11812"/>
                  </a:cubicBezTo>
                  <a:cubicBezTo>
                    <a:pt x="5759" y="11729"/>
                    <a:pt x="5386" y="11667"/>
                    <a:pt x="4992" y="11647"/>
                  </a:cubicBezTo>
                  <a:cubicBezTo>
                    <a:pt x="4806" y="11647"/>
                    <a:pt x="4640" y="11626"/>
                    <a:pt x="4454" y="11626"/>
                  </a:cubicBezTo>
                  <a:lnTo>
                    <a:pt x="4039" y="11626"/>
                  </a:lnTo>
                  <a:cubicBezTo>
                    <a:pt x="2900" y="11605"/>
                    <a:pt x="2279" y="11522"/>
                    <a:pt x="1512" y="10279"/>
                  </a:cubicBezTo>
                  <a:cubicBezTo>
                    <a:pt x="953" y="9409"/>
                    <a:pt x="684" y="8394"/>
                    <a:pt x="767" y="7317"/>
                  </a:cubicBezTo>
                  <a:cubicBezTo>
                    <a:pt x="870" y="5722"/>
                    <a:pt x="1533" y="3775"/>
                    <a:pt x="2030" y="2698"/>
                  </a:cubicBezTo>
                  <a:cubicBezTo>
                    <a:pt x="2092" y="2574"/>
                    <a:pt x="2175" y="2429"/>
                    <a:pt x="2258" y="2325"/>
                  </a:cubicBezTo>
                  <a:cubicBezTo>
                    <a:pt x="2299" y="2304"/>
                    <a:pt x="2320" y="2284"/>
                    <a:pt x="2362" y="2263"/>
                  </a:cubicBezTo>
                  <a:cubicBezTo>
                    <a:pt x="2755" y="2015"/>
                    <a:pt x="3646" y="1870"/>
                    <a:pt x="4454" y="1766"/>
                  </a:cubicBezTo>
                  <a:cubicBezTo>
                    <a:pt x="4599" y="1745"/>
                    <a:pt x="4744" y="1725"/>
                    <a:pt x="4868" y="1704"/>
                  </a:cubicBezTo>
                  <a:cubicBezTo>
                    <a:pt x="5241" y="1642"/>
                    <a:pt x="5614" y="1621"/>
                    <a:pt x="5987" y="1580"/>
                  </a:cubicBezTo>
                  <a:cubicBezTo>
                    <a:pt x="6401" y="1559"/>
                    <a:pt x="6815" y="1538"/>
                    <a:pt x="7229" y="1476"/>
                  </a:cubicBezTo>
                  <a:cubicBezTo>
                    <a:pt x="7954" y="1372"/>
                    <a:pt x="8659" y="1227"/>
                    <a:pt x="9259" y="1082"/>
                  </a:cubicBezTo>
                  <a:cubicBezTo>
                    <a:pt x="9674" y="1000"/>
                    <a:pt x="10088" y="896"/>
                    <a:pt x="10481" y="855"/>
                  </a:cubicBezTo>
                  <a:cubicBezTo>
                    <a:pt x="10709" y="834"/>
                    <a:pt x="10937" y="792"/>
                    <a:pt x="11186" y="772"/>
                  </a:cubicBezTo>
                  <a:cubicBezTo>
                    <a:pt x="11805" y="711"/>
                    <a:pt x="12496" y="657"/>
                    <a:pt x="13198" y="657"/>
                  </a:cubicBezTo>
                  <a:close/>
                  <a:moveTo>
                    <a:pt x="13092" y="0"/>
                  </a:moveTo>
                  <a:cubicBezTo>
                    <a:pt x="12437" y="0"/>
                    <a:pt x="11795" y="40"/>
                    <a:pt x="11206" y="88"/>
                  </a:cubicBezTo>
                  <a:cubicBezTo>
                    <a:pt x="10958" y="109"/>
                    <a:pt x="10709" y="150"/>
                    <a:pt x="10502" y="171"/>
                  </a:cubicBezTo>
                  <a:cubicBezTo>
                    <a:pt x="10046" y="212"/>
                    <a:pt x="9611" y="316"/>
                    <a:pt x="9176" y="399"/>
                  </a:cubicBezTo>
                  <a:cubicBezTo>
                    <a:pt x="8576" y="544"/>
                    <a:pt x="7892" y="689"/>
                    <a:pt x="7167" y="792"/>
                  </a:cubicBezTo>
                  <a:cubicBezTo>
                    <a:pt x="6774" y="855"/>
                    <a:pt x="6380" y="875"/>
                    <a:pt x="5966" y="896"/>
                  </a:cubicBezTo>
                  <a:cubicBezTo>
                    <a:pt x="5572" y="917"/>
                    <a:pt x="5158" y="958"/>
                    <a:pt x="4764" y="1020"/>
                  </a:cubicBezTo>
                  <a:cubicBezTo>
                    <a:pt x="4640" y="1041"/>
                    <a:pt x="4495" y="1062"/>
                    <a:pt x="4329" y="1082"/>
                  </a:cubicBezTo>
                  <a:cubicBezTo>
                    <a:pt x="3397" y="1227"/>
                    <a:pt x="2382" y="1393"/>
                    <a:pt x="1968" y="1683"/>
                  </a:cubicBezTo>
                  <a:lnTo>
                    <a:pt x="1823" y="1787"/>
                  </a:lnTo>
                  <a:cubicBezTo>
                    <a:pt x="1657" y="1973"/>
                    <a:pt x="1533" y="2180"/>
                    <a:pt x="1429" y="2387"/>
                  </a:cubicBezTo>
                  <a:cubicBezTo>
                    <a:pt x="684" y="3817"/>
                    <a:pt x="0" y="6447"/>
                    <a:pt x="145" y="8291"/>
                  </a:cubicBezTo>
                  <a:cubicBezTo>
                    <a:pt x="145" y="8332"/>
                    <a:pt x="145" y="8394"/>
                    <a:pt x="145" y="8436"/>
                  </a:cubicBezTo>
                  <a:cubicBezTo>
                    <a:pt x="394" y="10114"/>
                    <a:pt x="1202" y="10735"/>
                    <a:pt x="2154" y="11502"/>
                  </a:cubicBezTo>
                  <a:cubicBezTo>
                    <a:pt x="2921" y="12102"/>
                    <a:pt x="3522" y="12309"/>
                    <a:pt x="4288" y="12372"/>
                  </a:cubicBezTo>
                  <a:cubicBezTo>
                    <a:pt x="4454" y="12372"/>
                    <a:pt x="4619" y="12372"/>
                    <a:pt x="4785" y="12392"/>
                  </a:cubicBezTo>
                  <a:cubicBezTo>
                    <a:pt x="5034" y="12392"/>
                    <a:pt x="5303" y="12413"/>
                    <a:pt x="5572" y="12434"/>
                  </a:cubicBezTo>
                  <a:cubicBezTo>
                    <a:pt x="6856" y="12537"/>
                    <a:pt x="7747" y="13034"/>
                    <a:pt x="8845" y="13552"/>
                  </a:cubicBezTo>
                  <a:cubicBezTo>
                    <a:pt x="9176" y="13697"/>
                    <a:pt x="9529" y="13842"/>
                    <a:pt x="9901" y="13987"/>
                  </a:cubicBezTo>
                  <a:cubicBezTo>
                    <a:pt x="10440" y="14194"/>
                    <a:pt x="10979" y="14360"/>
                    <a:pt x="11538" y="14422"/>
                  </a:cubicBezTo>
                  <a:cubicBezTo>
                    <a:pt x="11755" y="14453"/>
                    <a:pt x="11968" y="14469"/>
                    <a:pt x="12180" y="14469"/>
                  </a:cubicBezTo>
                  <a:cubicBezTo>
                    <a:pt x="12392" y="14469"/>
                    <a:pt x="12605" y="14453"/>
                    <a:pt x="12822" y="14422"/>
                  </a:cubicBezTo>
                  <a:cubicBezTo>
                    <a:pt x="13796" y="14319"/>
                    <a:pt x="14749" y="13842"/>
                    <a:pt x="15681" y="13034"/>
                  </a:cubicBezTo>
                  <a:cubicBezTo>
                    <a:pt x="17151" y="11792"/>
                    <a:pt x="18353" y="9720"/>
                    <a:pt x="18767" y="8022"/>
                  </a:cubicBezTo>
                  <a:cubicBezTo>
                    <a:pt x="19181" y="6302"/>
                    <a:pt x="19430" y="4376"/>
                    <a:pt x="18581" y="2532"/>
                  </a:cubicBezTo>
                  <a:cubicBezTo>
                    <a:pt x="17609" y="445"/>
                    <a:pt x="15277" y="0"/>
                    <a:pt x="13092"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40"/>
            <p:cNvSpPr/>
            <p:nvPr/>
          </p:nvSpPr>
          <p:spPr>
            <a:xfrm>
              <a:off x="6401765" y="2209510"/>
              <a:ext cx="335615" cy="238439"/>
            </a:xfrm>
            <a:custGeom>
              <a:rect b="b" l="l" r="r" t="t"/>
              <a:pathLst>
                <a:path extrusionOk="0" h="7439" w="10461">
                  <a:moveTo>
                    <a:pt x="6316" y="684"/>
                  </a:moveTo>
                  <a:cubicBezTo>
                    <a:pt x="7611" y="684"/>
                    <a:pt x="8737" y="1319"/>
                    <a:pt x="9239" y="2364"/>
                  </a:cubicBezTo>
                  <a:cubicBezTo>
                    <a:pt x="9736" y="3379"/>
                    <a:pt x="9529" y="4559"/>
                    <a:pt x="8679" y="5574"/>
                  </a:cubicBezTo>
                  <a:cubicBezTo>
                    <a:pt x="7932" y="6479"/>
                    <a:pt x="7262" y="6765"/>
                    <a:pt x="6521" y="6765"/>
                  </a:cubicBezTo>
                  <a:cubicBezTo>
                    <a:pt x="5990" y="6765"/>
                    <a:pt x="5422" y="6617"/>
                    <a:pt x="4764" y="6444"/>
                  </a:cubicBezTo>
                  <a:cubicBezTo>
                    <a:pt x="4267" y="6320"/>
                    <a:pt x="3749" y="6175"/>
                    <a:pt x="3190" y="6092"/>
                  </a:cubicBezTo>
                  <a:cubicBezTo>
                    <a:pt x="2859" y="6051"/>
                    <a:pt x="2589" y="6030"/>
                    <a:pt x="2341" y="6009"/>
                  </a:cubicBezTo>
                  <a:cubicBezTo>
                    <a:pt x="1595" y="5989"/>
                    <a:pt x="1347" y="5968"/>
                    <a:pt x="1057" y="5077"/>
                  </a:cubicBezTo>
                  <a:cubicBezTo>
                    <a:pt x="705" y="4062"/>
                    <a:pt x="1098" y="2281"/>
                    <a:pt x="1782" y="1659"/>
                  </a:cubicBezTo>
                  <a:cubicBezTo>
                    <a:pt x="2279" y="1494"/>
                    <a:pt x="4909" y="727"/>
                    <a:pt x="6194" y="686"/>
                  </a:cubicBezTo>
                  <a:cubicBezTo>
                    <a:pt x="6235" y="685"/>
                    <a:pt x="6276" y="684"/>
                    <a:pt x="6316" y="684"/>
                  </a:cubicBezTo>
                  <a:close/>
                  <a:moveTo>
                    <a:pt x="6296" y="1"/>
                  </a:moveTo>
                  <a:cubicBezTo>
                    <a:pt x="6255" y="1"/>
                    <a:pt x="6214" y="1"/>
                    <a:pt x="6173" y="2"/>
                  </a:cubicBezTo>
                  <a:cubicBezTo>
                    <a:pt x="4744" y="44"/>
                    <a:pt x="1844" y="893"/>
                    <a:pt x="1492" y="1038"/>
                  </a:cubicBezTo>
                  <a:lnTo>
                    <a:pt x="1388" y="1100"/>
                  </a:lnTo>
                  <a:cubicBezTo>
                    <a:pt x="394" y="1908"/>
                    <a:pt x="0" y="4124"/>
                    <a:pt x="394" y="5305"/>
                  </a:cubicBezTo>
                  <a:cubicBezTo>
                    <a:pt x="829" y="6631"/>
                    <a:pt x="1512" y="6672"/>
                    <a:pt x="2299" y="6714"/>
                  </a:cubicBezTo>
                  <a:cubicBezTo>
                    <a:pt x="2527" y="6714"/>
                    <a:pt x="2797" y="6734"/>
                    <a:pt x="3087" y="6776"/>
                  </a:cubicBezTo>
                  <a:cubicBezTo>
                    <a:pt x="3604" y="6859"/>
                    <a:pt x="4102" y="6983"/>
                    <a:pt x="4578" y="7107"/>
                  </a:cubicBezTo>
                  <a:cubicBezTo>
                    <a:pt x="5241" y="7273"/>
                    <a:pt x="5883" y="7439"/>
                    <a:pt x="6525" y="7439"/>
                  </a:cubicBezTo>
                  <a:cubicBezTo>
                    <a:pt x="7416" y="7439"/>
                    <a:pt x="8307" y="7128"/>
                    <a:pt x="9218" y="6030"/>
                  </a:cubicBezTo>
                  <a:cubicBezTo>
                    <a:pt x="10233" y="4808"/>
                    <a:pt x="10461" y="3316"/>
                    <a:pt x="9860" y="2053"/>
                  </a:cubicBezTo>
                  <a:cubicBezTo>
                    <a:pt x="9234" y="781"/>
                    <a:pt x="7880" y="1"/>
                    <a:pt x="6296" y="1"/>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16">
    <p:bg>
      <p:bgPr>
        <a:solidFill>
          <a:schemeClr val="accent4"/>
        </a:solidFill>
      </p:bgPr>
    </p:bg>
    <p:spTree>
      <p:nvGrpSpPr>
        <p:cNvPr id="702" name="Shape 702"/>
        <p:cNvGrpSpPr/>
        <p:nvPr/>
      </p:nvGrpSpPr>
      <p:grpSpPr>
        <a:xfrm>
          <a:off x="0" y="0"/>
          <a:ext cx="0" cy="0"/>
          <a:chOff x="0" y="0"/>
          <a:chExt cx="0" cy="0"/>
        </a:xfrm>
      </p:grpSpPr>
      <p:sp>
        <p:nvSpPr>
          <p:cNvPr id="703" name="Google Shape;703;p41"/>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41"/>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41"/>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41"/>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41"/>
          <p:cNvSpPr/>
          <p:nvPr/>
        </p:nvSpPr>
        <p:spPr>
          <a:xfrm>
            <a:off x="8835739" y="1063523"/>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41"/>
          <p:cNvSpPr/>
          <p:nvPr/>
        </p:nvSpPr>
        <p:spPr>
          <a:xfrm>
            <a:off x="-13710" y="1044872"/>
            <a:ext cx="3337" cy="57908"/>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41"/>
          <p:cNvSpPr/>
          <p:nvPr/>
        </p:nvSpPr>
        <p:spPr>
          <a:xfrm>
            <a:off x="-3538"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41"/>
          <p:cNvSpPr/>
          <p:nvPr/>
        </p:nvSpPr>
        <p:spPr>
          <a:xfrm rot="10800000">
            <a:off x="-6845" y="2724174"/>
            <a:ext cx="591572" cy="926514"/>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41"/>
          <p:cNvSpPr/>
          <p:nvPr/>
        </p:nvSpPr>
        <p:spPr>
          <a:xfrm rot="10800000">
            <a:off x="-6841" y="2922321"/>
            <a:ext cx="624069" cy="1181571"/>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41"/>
          <p:cNvSpPr txBox="1"/>
          <p:nvPr>
            <p:ph type="title"/>
          </p:nvPr>
        </p:nvSpPr>
        <p:spPr>
          <a:xfrm>
            <a:off x="1435608" y="418374"/>
            <a:ext cx="6276900" cy="576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400"/>
              <a:buNone/>
              <a:defRPr/>
            </a:lvl1pPr>
            <a:lvl2pPr lvl="1" rtl="0">
              <a:spcBef>
                <a:spcPts val="0"/>
              </a:spcBef>
              <a:spcAft>
                <a:spcPts val="0"/>
              </a:spcAft>
              <a:buSzPts val="4400"/>
              <a:buNone/>
              <a:defRPr/>
            </a:lvl2pPr>
            <a:lvl3pPr lvl="2" rtl="0">
              <a:spcBef>
                <a:spcPts val="0"/>
              </a:spcBef>
              <a:spcAft>
                <a:spcPts val="0"/>
              </a:spcAft>
              <a:buSzPts val="4400"/>
              <a:buNone/>
              <a:defRPr/>
            </a:lvl3pPr>
            <a:lvl4pPr lvl="3" rtl="0">
              <a:spcBef>
                <a:spcPts val="0"/>
              </a:spcBef>
              <a:spcAft>
                <a:spcPts val="0"/>
              </a:spcAft>
              <a:buSzPts val="4400"/>
              <a:buNone/>
              <a:defRPr/>
            </a:lvl4pPr>
            <a:lvl5pPr lvl="4" rtl="0">
              <a:spcBef>
                <a:spcPts val="0"/>
              </a:spcBef>
              <a:spcAft>
                <a:spcPts val="0"/>
              </a:spcAft>
              <a:buSzPts val="4400"/>
              <a:buNone/>
              <a:defRPr/>
            </a:lvl5pPr>
            <a:lvl6pPr lvl="5" rtl="0">
              <a:spcBef>
                <a:spcPts val="0"/>
              </a:spcBef>
              <a:spcAft>
                <a:spcPts val="0"/>
              </a:spcAft>
              <a:buSzPts val="4400"/>
              <a:buNone/>
              <a:defRPr/>
            </a:lvl6pPr>
            <a:lvl7pPr lvl="6" rtl="0">
              <a:spcBef>
                <a:spcPts val="0"/>
              </a:spcBef>
              <a:spcAft>
                <a:spcPts val="0"/>
              </a:spcAft>
              <a:buSzPts val="4400"/>
              <a:buNone/>
              <a:defRPr/>
            </a:lvl7pPr>
            <a:lvl8pPr lvl="7" rtl="0">
              <a:spcBef>
                <a:spcPts val="0"/>
              </a:spcBef>
              <a:spcAft>
                <a:spcPts val="0"/>
              </a:spcAft>
              <a:buSzPts val="4400"/>
              <a:buNone/>
              <a:defRPr/>
            </a:lvl8pPr>
            <a:lvl9pPr lvl="8" rtl="0">
              <a:spcBef>
                <a:spcPts val="0"/>
              </a:spcBef>
              <a:spcAft>
                <a:spcPts val="0"/>
              </a:spcAft>
              <a:buSzPts val="4400"/>
              <a:buNone/>
              <a:defRPr/>
            </a:lvl9pPr>
          </a:lstStyle>
          <a:p/>
        </p:txBody>
      </p:sp>
      <p:grpSp>
        <p:nvGrpSpPr>
          <p:cNvPr id="713" name="Google Shape;713;p41"/>
          <p:cNvGrpSpPr/>
          <p:nvPr/>
        </p:nvGrpSpPr>
        <p:grpSpPr>
          <a:xfrm>
            <a:off x="182299" y="4569347"/>
            <a:ext cx="624055" cy="466160"/>
            <a:chOff x="1095624" y="4433147"/>
            <a:chExt cx="624055" cy="466160"/>
          </a:xfrm>
        </p:grpSpPr>
        <p:sp>
          <p:nvSpPr>
            <p:cNvPr id="714" name="Google Shape;714;p41"/>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41"/>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41"/>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41"/>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41"/>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9" name="Google Shape;719;p41"/>
          <p:cNvSpPr/>
          <p:nvPr/>
        </p:nvSpPr>
        <p:spPr>
          <a:xfrm>
            <a:off x="8093678" y="-1201"/>
            <a:ext cx="1060010" cy="1708218"/>
          </a:xfrm>
          <a:custGeom>
            <a:rect b="b" l="l" r="r" t="t"/>
            <a:pathLst>
              <a:path extrusionOk="0" h="61210" w="37949">
                <a:moveTo>
                  <a:pt x="0" y="0"/>
                </a:moveTo>
                <a:cubicBezTo>
                  <a:pt x="414" y="1077"/>
                  <a:pt x="870" y="2134"/>
                  <a:pt x="1305" y="3128"/>
                </a:cubicBezTo>
                <a:cubicBezTo>
                  <a:pt x="6442" y="14686"/>
                  <a:pt x="12449" y="25023"/>
                  <a:pt x="18415" y="35297"/>
                </a:cubicBezTo>
                <a:cubicBezTo>
                  <a:pt x="22641" y="42547"/>
                  <a:pt x="26908" y="49859"/>
                  <a:pt x="31817" y="55410"/>
                </a:cubicBezTo>
                <a:cubicBezTo>
                  <a:pt x="33785" y="57626"/>
                  <a:pt x="35835" y="59532"/>
                  <a:pt x="37948" y="61210"/>
                </a:cubicBezTo>
                <a:lnTo>
                  <a:pt x="3794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DACB"/>
              </a:solidFill>
            </a:endParaRPr>
          </a:p>
        </p:txBody>
      </p:sp>
      <p:grpSp>
        <p:nvGrpSpPr>
          <p:cNvPr id="720" name="Google Shape;720;p41"/>
          <p:cNvGrpSpPr/>
          <p:nvPr/>
        </p:nvGrpSpPr>
        <p:grpSpPr>
          <a:xfrm rot="5400000">
            <a:off x="8121733" y="2777755"/>
            <a:ext cx="1232802" cy="819326"/>
            <a:chOff x="5963133" y="2001105"/>
            <a:chExt cx="1232802" cy="819326"/>
          </a:xfrm>
        </p:grpSpPr>
        <p:sp>
          <p:nvSpPr>
            <p:cNvPr id="721" name="Google Shape;721;p41"/>
            <p:cNvSpPr/>
            <p:nvPr/>
          </p:nvSpPr>
          <p:spPr>
            <a:xfrm>
              <a:off x="5963133" y="2001105"/>
              <a:ext cx="1232802" cy="819326"/>
            </a:xfrm>
            <a:custGeom>
              <a:rect b="b" l="l" r="r" t="t"/>
              <a:pathLst>
                <a:path extrusionOk="0" h="25562" w="38426">
                  <a:moveTo>
                    <a:pt x="3253" y="0"/>
                  </a:moveTo>
                  <a:cubicBezTo>
                    <a:pt x="3212" y="41"/>
                    <a:pt x="3170" y="83"/>
                    <a:pt x="3129" y="124"/>
                  </a:cubicBezTo>
                  <a:cubicBezTo>
                    <a:pt x="2860" y="435"/>
                    <a:pt x="2694" y="849"/>
                    <a:pt x="2570" y="1222"/>
                  </a:cubicBezTo>
                  <a:cubicBezTo>
                    <a:pt x="1782" y="3584"/>
                    <a:pt x="312" y="7975"/>
                    <a:pt x="125" y="11372"/>
                  </a:cubicBezTo>
                  <a:cubicBezTo>
                    <a:pt x="1" y="13796"/>
                    <a:pt x="726" y="16053"/>
                    <a:pt x="2321" y="18042"/>
                  </a:cubicBezTo>
                  <a:cubicBezTo>
                    <a:pt x="4085" y="20280"/>
                    <a:pt x="5745" y="20469"/>
                    <a:pt x="7746" y="20469"/>
                  </a:cubicBezTo>
                  <a:cubicBezTo>
                    <a:pt x="7930" y="20469"/>
                    <a:pt x="8117" y="20467"/>
                    <a:pt x="8307" y="20465"/>
                  </a:cubicBezTo>
                  <a:cubicBezTo>
                    <a:pt x="8908" y="20465"/>
                    <a:pt x="9509" y="20465"/>
                    <a:pt x="10172" y="20507"/>
                  </a:cubicBezTo>
                  <a:cubicBezTo>
                    <a:pt x="13258" y="20693"/>
                    <a:pt x="15267" y="21853"/>
                    <a:pt x="17794" y="23345"/>
                  </a:cubicBezTo>
                  <a:cubicBezTo>
                    <a:pt x="18291" y="23635"/>
                    <a:pt x="18830" y="23945"/>
                    <a:pt x="19389" y="24277"/>
                  </a:cubicBezTo>
                  <a:cubicBezTo>
                    <a:pt x="20922" y="25126"/>
                    <a:pt x="22517" y="25561"/>
                    <a:pt x="24091" y="25561"/>
                  </a:cubicBezTo>
                  <a:cubicBezTo>
                    <a:pt x="25831" y="25561"/>
                    <a:pt x="27530" y="25043"/>
                    <a:pt x="29063" y="23987"/>
                  </a:cubicBezTo>
                  <a:cubicBezTo>
                    <a:pt x="32543" y="21605"/>
                    <a:pt x="35401" y="16592"/>
                    <a:pt x="36437" y="12863"/>
                  </a:cubicBezTo>
                  <a:cubicBezTo>
                    <a:pt x="37473" y="9073"/>
                    <a:pt x="38426" y="4661"/>
                    <a:pt x="36478" y="394"/>
                  </a:cubicBezTo>
                  <a:cubicBezTo>
                    <a:pt x="36416" y="269"/>
                    <a:pt x="36333" y="124"/>
                    <a:pt x="36271" y="0"/>
                  </a:cubicBezTo>
                  <a:lnTo>
                    <a:pt x="35463" y="0"/>
                  </a:lnTo>
                  <a:cubicBezTo>
                    <a:pt x="35608" y="228"/>
                    <a:pt x="35733" y="435"/>
                    <a:pt x="35836" y="684"/>
                  </a:cubicBezTo>
                  <a:cubicBezTo>
                    <a:pt x="37701" y="4744"/>
                    <a:pt x="36768" y="9011"/>
                    <a:pt x="35774" y="12677"/>
                  </a:cubicBezTo>
                  <a:cubicBezTo>
                    <a:pt x="34780" y="16281"/>
                    <a:pt x="32025" y="21128"/>
                    <a:pt x="28669" y="23428"/>
                  </a:cubicBezTo>
                  <a:cubicBezTo>
                    <a:pt x="27255" y="24385"/>
                    <a:pt x="25687" y="24868"/>
                    <a:pt x="24084" y="24868"/>
                  </a:cubicBezTo>
                  <a:cubicBezTo>
                    <a:pt x="22635" y="24868"/>
                    <a:pt x="21158" y="24473"/>
                    <a:pt x="19741" y="23676"/>
                  </a:cubicBezTo>
                  <a:cubicBezTo>
                    <a:pt x="19182" y="23365"/>
                    <a:pt x="18644" y="23055"/>
                    <a:pt x="18126" y="22744"/>
                  </a:cubicBezTo>
                  <a:cubicBezTo>
                    <a:pt x="15640" y="21273"/>
                    <a:pt x="13465" y="20010"/>
                    <a:pt x="10213" y="19823"/>
                  </a:cubicBezTo>
                  <a:cubicBezTo>
                    <a:pt x="9674" y="19782"/>
                    <a:pt x="9177" y="19782"/>
                    <a:pt x="8701" y="19782"/>
                  </a:cubicBezTo>
                  <a:lnTo>
                    <a:pt x="8307" y="19782"/>
                  </a:lnTo>
                  <a:cubicBezTo>
                    <a:pt x="8265" y="19782"/>
                    <a:pt x="8224" y="19782"/>
                    <a:pt x="8183" y="19782"/>
                  </a:cubicBezTo>
                  <a:cubicBezTo>
                    <a:pt x="6014" y="19782"/>
                    <a:pt x="4547" y="19762"/>
                    <a:pt x="2860" y="17628"/>
                  </a:cubicBezTo>
                  <a:cubicBezTo>
                    <a:pt x="1368" y="15763"/>
                    <a:pt x="685" y="13671"/>
                    <a:pt x="809" y="11413"/>
                  </a:cubicBezTo>
                  <a:cubicBezTo>
                    <a:pt x="995" y="8099"/>
                    <a:pt x="2445" y="3770"/>
                    <a:pt x="3232" y="1450"/>
                  </a:cubicBezTo>
                  <a:cubicBezTo>
                    <a:pt x="3336" y="1139"/>
                    <a:pt x="3460" y="808"/>
                    <a:pt x="3647" y="580"/>
                  </a:cubicBezTo>
                  <a:cubicBezTo>
                    <a:pt x="3709" y="518"/>
                    <a:pt x="3750" y="476"/>
                    <a:pt x="3812" y="435"/>
                  </a:cubicBezTo>
                  <a:cubicBezTo>
                    <a:pt x="4040" y="249"/>
                    <a:pt x="4372" y="104"/>
                    <a:pt x="4724"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41"/>
            <p:cNvSpPr/>
            <p:nvPr/>
          </p:nvSpPr>
          <p:spPr>
            <a:xfrm>
              <a:off x="6116006" y="2001105"/>
              <a:ext cx="923751" cy="694257"/>
            </a:xfrm>
            <a:custGeom>
              <a:rect b="b" l="l" r="r" t="t"/>
              <a:pathLst>
                <a:path extrusionOk="0" h="21660" w="28793">
                  <a:moveTo>
                    <a:pt x="20500" y="414"/>
                  </a:moveTo>
                  <a:cubicBezTo>
                    <a:pt x="23140" y="414"/>
                    <a:pt x="25678" y="1050"/>
                    <a:pt x="26763" y="3418"/>
                  </a:cubicBezTo>
                  <a:cubicBezTo>
                    <a:pt x="28088" y="6297"/>
                    <a:pt x="27488" y="9321"/>
                    <a:pt x="26783" y="11952"/>
                  </a:cubicBezTo>
                  <a:cubicBezTo>
                    <a:pt x="26100" y="14541"/>
                    <a:pt x="24153" y="17897"/>
                    <a:pt x="21791" y="19637"/>
                  </a:cubicBezTo>
                  <a:cubicBezTo>
                    <a:pt x="20583" y="20534"/>
                    <a:pt x="19292" y="20965"/>
                    <a:pt x="17972" y="20965"/>
                  </a:cubicBezTo>
                  <a:cubicBezTo>
                    <a:pt x="16914" y="20965"/>
                    <a:pt x="15838" y="20689"/>
                    <a:pt x="14769" y="20155"/>
                  </a:cubicBezTo>
                  <a:cubicBezTo>
                    <a:pt x="14314" y="19927"/>
                    <a:pt x="13879" y="19699"/>
                    <a:pt x="13464" y="19471"/>
                  </a:cubicBezTo>
                  <a:cubicBezTo>
                    <a:pt x="12035" y="18705"/>
                    <a:pt x="10751" y="18000"/>
                    <a:pt x="9156" y="17628"/>
                  </a:cubicBezTo>
                  <a:cubicBezTo>
                    <a:pt x="8638" y="17503"/>
                    <a:pt x="8058" y="17420"/>
                    <a:pt x="7478" y="17379"/>
                  </a:cubicBezTo>
                  <a:cubicBezTo>
                    <a:pt x="7188" y="17379"/>
                    <a:pt x="6919" y="17358"/>
                    <a:pt x="6670" y="17358"/>
                  </a:cubicBezTo>
                  <a:lnTo>
                    <a:pt x="6049" y="17358"/>
                  </a:lnTo>
                  <a:cubicBezTo>
                    <a:pt x="4350" y="17358"/>
                    <a:pt x="3294" y="17317"/>
                    <a:pt x="2051" y="15598"/>
                  </a:cubicBezTo>
                  <a:cubicBezTo>
                    <a:pt x="1036" y="14231"/>
                    <a:pt x="559" y="12698"/>
                    <a:pt x="663" y="11020"/>
                  </a:cubicBezTo>
                  <a:cubicBezTo>
                    <a:pt x="808" y="8576"/>
                    <a:pt x="1864" y="5427"/>
                    <a:pt x="2507" y="3729"/>
                  </a:cubicBezTo>
                  <a:cubicBezTo>
                    <a:pt x="2589" y="3501"/>
                    <a:pt x="2672" y="3273"/>
                    <a:pt x="2817" y="3107"/>
                  </a:cubicBezTo>
                  <a:cubicBezTo>
                    <a:pt x="2859" y="3066"/>
                    <a:pt x="2900" y="3045"/>
                    <a:pt x="2942" y="3004"/>
                  </a:cubicBezTo>
                  <a:cubicBezTo>
                    <a:pt x="3522" y="2569"/>
                    <a:pt x="4806" y="2465"/>
                    <a:pt x="5800" y="2361"/>
                  </a:cubicBezTo>
                  <a:cubicBezTo>
                    <a:pt x="6007" y="2361"/>
                    <a:pt x="6214" y="2341"/>
                    <a:pt x="6401" y="2320"/>
                  </a:cubicBezTo>
                  <a:cubicBezTo>
                    <a:pt x="6716" y="2281"/>
                    <a:pt x="7040" y="2266"/>
                    <a:pt x="7366" y="2266"/>
                  </a:cubicBezTo>
                  <a:cubicBezTo>
                    <a:pt x="7555" y="2266"/>
                    <a:pt x="7744" y="2271"/>
                    <a:pt x="7934" y="2279"/>
                  </a:cubicBezTo>
                  <a:cubicBezTo>
                    <a:pt x="8493" y="2279"/>
                    <a:pt x="9073" y="2279"/>
                    <a:pt x="9632" y="2216"/>
                  </a:cubicBezTo>
                  <a:cubicBezTo>
                    <a:pt x="10606" y="2113"/>
                    <a:pt x="11538" y="1844"/>
                    <a:pt x="12408" y="1595"/>
                  </a:cubicBezTo>
                  <a:cubicBezTo>
                    <a:pt x="13071" y="1409"/>
                    <a:pt x="13713" y="1201"/>
                    <a:pt x="14376" y="1119"/>
                  </a:cubicBezTo>
                  <a:cubicBezTo>
                    <a:pt x="14728" y="1056"/>
                    <a:pt x="15101" y="994"/>
                    <a:pt x="15515" y="932"/>
                  </a:cubicBezTo>
                  <a:cubicBezTo>
                    <a:pt x="16959" y="693"/>
                    <a:pt x="18751" y="414"/>
                    <a:pt x="20500" y="414"/>
                  </a:cubicBezTo>
                  <a:close/>
                  <a:moveTo>
                    <a:pt x="17131" y="0"/>
                  </a:moveTo>
                  <a:cubicBezTo>
                    <a:pt x="16551" y="83"/>
                    <a:pt x="15991" y="166"/>
                    <a:pt x="15453" y="249"/>
                  </a:cubicBezTo>
                  <a:cubicBezTo>
                    <a:pt x="15039" y="311"/>
                    <a:pt x="14666" y="373"/>
                    <a:pt x="14334" y="435"/>
                  </a:cubicBezTo>
                  <a:cubicBezTo>
                    <a:pt x="13630" y="539"/>
                    <a:pt x="12946" y="725"/>
                    <a:pt x="12263" y="932"/>
                  </a:cubicBezTo>
                  <a:cubicBezTo>
                    <a:pt x="11414" y="1160"/>
                    <a:pt x="10502" y="1429"/>
                    <a:pt x="9570" y="1533"/>
                  </a:cubicBezTo>
                  <a:cubicBezTo>
                    <a:pt x="9247" y="1570"/>
                    <a:pt x="8924" y="1578"/>
                    <a:pt x="8596" y="1578"/>
                  </a:cubicBezTo>
                  <a:cubicBezTo>
                    <a:pt x="8378" y="1578"/>
                    <a:pt x="8157" y="1574"/>
                    <a:pt x="7934" y="1574"/>
                  </a:cubicBezTo>
                  <a:cubicBezTo>
                    <a:pt x="7395" y="1574"/>
                    <a:pt x="6857" y="1574"/>
                    <a:pt x="6318" y="1636"/>
                  </a:cubicBezTo>
                  <a:cubicBezTo>
                    <a:pt x="6132" y="1657"/>
                    <a:pt x="5945" y="1678"/>
                    <a:pt x="5738" y="1678"/>
                  </a:cubicBezTo>
                  <a:cubicBezTo>
                    <a:pt x="4599" y="1781"/>
                    <a:pt x="3211" y="1926"/>
                    <a:pt x="2527" y="2444"/>
                  </a:cubicBezTo>
                  <a:cubicBezTo>
                    <a:pt x="2486" y="2486"/>
                    <a:pt x="2403" y="2569"/>
                    <a:pt x="2341" y="2610"/>
                  </a:cubicBezTo>
                  <a:cubicBezTo>
                    <a:pt x="2113" y="2859"/>
                    <a:pt x="1989" y="3169"/>
                    <a:pt x="1864" y="3459"/>
                  </a:cubicBezTo>
                  <a:cubicBezTo>
                    <a:pt x="1098" y="5344"/>
                    <a:pt x="21" y="8866"/>
                    <a:pt x="0" y="11476"/>
                  </a:cubicBezTo>
                  <a:cubicBezTo>
                    <a:pt x="0" y="11558"/>
                    <a:pt x="0" y="11621"/>
                    <a:pt x="0" y="11703"/>
                  </a:cubicBezTo>
                  <a:cubicBezTo>
                    <a:pt x="83" y="13692"/>
                    <a:pt x="870" y="15101"/>
                    <a:pt x="2092" y="16426"/>
                  </a:cubicBezTo>
                  <a:cubicBezTo>
                    <a:pt x="3294" y="17731"/>
                    <a:pt x="4329" y="18021"/>
                    <a:pt x="5572" y="18063"/>
                  </a:cubicBezTo>
                  <a:cubicBezTo>
                    <a:pt x="5842" y="18083"/>
                    <a:pt x="6132" y="18083"/>
                    <a:pt x="6422" y="18083"/>
                  </a:cubicBezTo>
                  <a:cubicBezTo>
                    <a:pt x="6836" y="18083"/>
                    <a:pt x="7271" y="18083"/>
                    <a:pt x="7727" y="18125"/>
                  </a:cubicBezTo>
                  <a:cubicBezTo>
                    <a:pt x="9922" y="18270"/>
                    <a:pt x="11351" y="19119"/>
                    <a:pt x="13174" y="20093"/>
                  </a:cubicBezTo>
                  <a:cubicBezTo>
                    <a:pt x="13609" y="20320"/>
                    <a:pt x="14044" y="20548"/>
                    <a:pt x="14500" y="20776"/>
                  </a:cubicBezTo>
                  <a:cubicBezTo>
                    <a:pt x="15204" y="21128"/>
                    <a:pt x="15909" y="21377"/>
                    <a:pt x="16613" y="21522"/>
                  </a:cubicBezTo>
                  <a:cubicBezTo>
                    <a:pt x="17069" y="21603"/>
                    <a:pt x="17512" y="21659"/>
                    <a:pt x="17963" y="21659"/>
                  </a:cubicBezTo>
                  <a:cubicBezTo>
                    <a:pt x="18085" y="21659"/>
                    <a:pt x="18208" y="21655"/>
                    <a:pt x="18332" y="21646"/>
                  </a:cubicBezTo>
                  <a:cubicBezTo>
                    <a:pt x="19679" y="21584"/>
                    <a:pt x="21004" y="21087"/>
                    <a:pt x="22226" y="20175"/>
                  </a:cubicBezTo>
                  <a:cubicBezTo>
                    <a:pt x="24712" y="18332"/>
                    <a:pt x="26742" y="14811"/>
                    <a:pt x="27467" y="12097"/>
                  </a:cubicBezTo>
                  <a:cubicBezTo>
                    <a:pt x="28192" y="9342"/>
                    <a:pt x="28793" y="6173"/>
                    <a:pt x="27384" y="3128"/>
                  </a:cubicBezTo>
                  <a:cubicBezTo>
                    <a:pt x="26556" y="1284"/>
                    <a:pt x="24981" y="394"/>
                    <a:pt x="23158"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41"/>
            <p:cNvSpPr/>
            <p:nvPr/>
          </p:nvSpPr>
          <p:spPr>
            <a:xfrm>
              <a:off x="6260217" y="2107166"/>
              <a:ext cx="623363" cy="463768"/>
            </a:xfrm>
            <a:custGeom>
              <a:rect b="b" l="l" r="r" t="t"/>
              <a:pathLst>
                <a:path extrusionOk="0" h="14469" w="19430">
                  <a:moveTo>
                    <a:pt x="13198" y="657"/>
                  </a:moveTo>
                  <a:cubicBezTo>
                    <a:pt x="15128" y="657"/>
                    <a:pt x="17139" y="1061"/>
                    <a:pt x="17959" y="2822"/>
                  </a:cubicBezTo>
                  <a:cubicBezTo>
                    <a:pt x="18746" y="4521"/>
                    <a:pt x="18477" y="6323"/>
                    <a:pt x="18084" y="7918"/>
                  </a:cubicBezTo>
                  <a:cubicBezTo>
                    <a:pt x="17690" y="9472"/>
                    <a:pt x="16551" y="11398"/>
                    <a:pt x="15204" y="12558"/>
                  </a:cubicBezTo>
                  <a:cubicBezTo>
                    <a:pt x="14198" y="13415"/>
                    <a:pt x="13198" y="13788"/>
                    <a:pt x="12171" y="13788"/>
                  </a:cubicBezTo>
                  <a:cubicBezTo>
                    <a:pt x="11486" y="13788"/>
                    <a:pt x="10788" y="13623"/>
                    <a:pt x="10067" y="13324"/>
                  </a:cubicBezTo>
                  <a:cubicBezTo>
                    <a:pt x="9736" y="13179"/>
                    <a:pt x="9404" y="13055"/>
                    <a:pt x="9073" y="12910"/>
                  </a:cubicBezTo>
                  <a:cubicBezTo>
                    <a:pt x="8099" y="12475"/>
                    <a:pt x="7209" y="12019"/>
                    <a:pt x="6132" y="11812"/>
                  </a:cubicBezTo>
                  <a:cubicBezTo>
                    <a:pt x="5759" y="11729"/>
                    <a:pt x="5386" y="11667"/>
                    <a:pt x="4992" y="11647"/>
                  </a:cubicBezTo>
                  <a:cubicBezTo>
                    <a:pt x="4806" y="11647"/>
                    <a:pt x="4640" y="11626"/>
                    <a:pt x="4454" y="11626"/>
                  </a:cubicBezTo>
                  <a:lnTo>
                    <a:pt x="4039" y="11626"/>
                  </a:lnTo>
                  <a:cubicBezTo>
                    <a:pt x="2900" y="11605"/>
                    <a:pt x="2279" y="11522"/>
                    <a:pt x="1512" y="10279"/>
                  </a:cubicBezTo>
                  <a:cubicBezTo>
                    <a:pt x="953" y="9409"/>
                    <a:pt x="684" y="8394"/>
                    <a:pt x="767" y="7317"/>
                  </a:cubicBezTo>
                  <a:cubicBezTo>
                    <a:pt x="870" y="5722"/>
                    <a:pt x="1533" y="3775"/>
                    <a:pt x="2030" y="2698"/>
                  </a:cubicBezTo>
                  <a:cubicBezTo>
                    <a:pt x="2092" y="2574"/>
                    <a:pt x="2175" y="2429"/>
                    <a:pt x="2258" y="2325"/>
                  </a:cubicBezTo>
                  <a:cubicBezTo>
                    <a:pt x="2299" y="2304"/>
                    <a:pt x="2320" y="2284"/>
                    <a:pt x="2362" y="2263"/>
                  </a:cubicBezTo>
                  <a:cubicBezTo>
                    <a:pt x="2755" y="2015"/>
                    <a:pt x="3646" y="1870"/>
                    <a:pt x="4454" y="1766"/>
                  </a:cubicBezTo>
                  <a:cubicBezTo>
                    <a:pt x="4599" y="1745"/>
                    <a:pt x="4744" y="1725"/>
                    <a:pt x="4868" y="1704"/>
                  </a:cubicBezTo>
                  <a:cubicBezTo>
                    <a:pt x="5241" y="1642"/>
                    <a:pt x="5614" y="1621"/>
                    <a:pt x="5987" y="1580"/>
                  </a:cubicBezTo>
                  <a:cubicBezTo>
                    <a:pt x="6401" y="1559"/>
                    <a:pt x="6815" y="1538"/>
                    <a:pt x="7229" y="1476"/>
                  </a:cubicBezTo>
                  <a:cubicBezTo>
                    <a:pt x="7954" y="1372"/>
                    <a:pt x="8659" y="1227"/>
                    <a:pt x="9259" y="1082"/>
                  </a:cubicBezTo>
                  <a:cubicBezTo>
                    <a:pt x="9674" y="1000"/>
                    <a:pt x="10088" y="896"/>
                    <a:pt x="10481" y="855"/>
                  </a:cubicBezTo>
                  <a:cubicBezTo>
                    <a:pt x="10709" y="834"/>
                    <a:pt x="10937" y="792"/>
                    <a:pt x="11186" y="772"/>
                  </a:cubicBezTo>
                  <a:cubicBezTo>
                    <a:pt x="11805" y="711"/>
                    <a:pt x="12496" y="657"/>
                    <a:pt x="13198" y="657"/>
                  </a:cubicBezTo>
                  <a:close/>
                  <a:moveTo>
                    <a:pt x="13092" y="0"/>
                  </a:moveTo>
                  <a:cubicBezTo>
                    <a:pt x="12437" y="0"/>
                    <a:pt x="11795" y="40"/>
                    <a:pt x="11206" y="88"/>
                  </a:cubicBezTo>
                  <a:cubicBezTo>
                    <a:pt x="10958" y="109"/>
                    <a:pt x="10709" y="150"/>
                    <a:pt x="10502" y="171"/>
                  </a:cubicBezTo>
                  <a:cubicBezTo>
                    <a:pt x="10046" y="212"/>
                    <a:pt x="9611" y="316"/>
                    <a:pt x="9176" y="399"/>
                  </a:cubicBezTo>
                  <a:cubicBezTo>
                    <a:pt x="8576" y="544"/>
                    <a:pt x="7892" y="689"/>
                    <a:pt x="7167" y="792"/>
                  </a:cubicBezTo>
                  <a:cubicBezTo>
                    <a:pt x="6774" y="855"/>
                    <a:pt x="6380" y="875"/>
                    <a:pt x="5966" y="896"/>
                  </a:cubicBezTo>
                  <a:cubicBezTo>
                    <a:pt x="5572" y="917"/>
                    <a:pt x="5158" y="958"/>
                    <a:pt x="4764" y="1020"/>
                  </a:cubicBezTo>
                  <a:cubicBezTo>
                    <a:pt x="4640" y="1041"/>
                    <a:pt x="4495" y="1062"/>
                    <a:pt x="4329" y="1082"/>
                  </a:cubicBezTo>
                  <a:cubicBezTo>
                    <a:pt x="3397" y="1227"/>
                    <a:pt x="2382" y="1393"/>
                    <a:pt x="1968" y="1683"/>
                  </a:cubicBezTo>
                  <a:lnTo>
                    <a:pt x="1823" y="1787"/>
                  </a:lnTo>
                  <a:cubicBezTo>
                    <a:pt x="1657" y="1973"/>
                    <a:pt x="1533" y="2180"/>
                    <a:pt x="1429" y="2387"/>
                  </a:cubicBezTo>
                  <a:cubicBezTo>
                    <a:pt x="684" y="3817"/>
                    <a:pt x="0" y="6447"/>
                    <a:pt x="145" y="8291"/>
                  </a:cubicBezTo>
                  <a:cubicBezTo>
                    <a:pt x="145" y="8332"/>
                    <a:pt x="145" y="8394"/>
                    <a:pt x="145" y="8436"/>
                  </a:cubicBezTo>
                  <a:cubicBezTo>
                    <a:pt x="394" y="10114"/>
                    <a:pt x="1202" y="10735"/>
                    <a:pt x="2154" y="11502"/>
                  </a:cubicBezTo>
                  <a:cubicBezTo>
                    <a:pt x="2921" y="12102"/>
                    <a:pt x="3522" y="12309"/>
                    <a:pt x="4288" y="12372"/>
                  </a:cubicBezTo>
                  <a:cubicBezTo>
                    <a:pt x="4454" y="12372"/>
                    <a:pt x="4619" y="12372"/>
                    <a:pt x="4785" y="12392"/>
                  </a:cubicBezTo>
                  <a:cubicBezTo>
                    <a:pt x="5034" y="12392"/>
                    <a:pt x="5303" y="12413"/>
                    <a:pt x="5572" y="12434"/>
                  </a:cubicBezTo>
                  <a:cubicBezTo>
                    <a:pt x="6856" y="12537"/>
                    <a:pt x="7747" y="13034"/>
                    <a:pt x="8845" y="13552"/>
                  </a:cubicBezTo>
                  <a:cubicBezTo>
                    <a:pt x="9176" y="13697"/>
                    <a:pt x="9529" y="13842"/>
                    <a:pt x="9901" y="13987"/>
                  </a:cubicBezTo>
                  <a:cubicBezTo>
                    <a:pt x="10440" y="14194"/>
                    <a:pt x="10979" y="14360"/>
                    <a:pt x="11538" y="14422"/>
                  </a:cubicBezTo>
                  <a:cubicBezTo>
                    <a:pt x="11755" y="14453"/>
                    <a:pt x="11968" y="14469"/>
                    <a:pt x="12180" y="14469"/>
                  </a:cubicBezTo>
                  <a:cubicBezTo>
                    <a:pt x="12392" y="14469"/>
                    <a:pt x="12605" y="14453"/>
                    <a:pt x="12822" y="14422"/>
                  </a:cubicBezTo>
                  <a:cubicBezTo>
                    <a:pt x="13796" y="14319"/>
                    <a:pt x="14749" y="13842"/>
                    <a:pt x="15681" y="13034"/>
                  </a:cubicBezTo>
                  <a:cubicBezTo>
                    <a:pt x="17151" y="11792"/>
                    <a:pt x="18353" y="9720"/>
                    <a:pt x="18767" y="8022"/>
                  </a:cubicBezTo>
                  <a:cubicBezTo>
                    <a:pt x="19181" y="6302"/>
                    <a:pt x="19430" y="4376"/>
                    <a:pt x="18581" y="2532"/>
                  </a:cubicBezTo>
                  <a:cubicBezTo>
                    <a:pt x="17609" y="445"/>
                    <a:pt x="15277" y="0"/>
                    <a:pt x="13092"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41"/>
            <p:cNvSpPr/>
            <p:nvPr/>
          </p:nvSpPr>
          <p:spPr>
            <a:xfrm>
              <a:off x="6401765" y="2209510"/>
              <a:ext cx="335615" cy="238439"/>
            </a:xfrm>
            <a:custGeom>
              <a:rect b="b" l="l" r="r" t="t"/>
              <a:pathLst>
                <a:path extrusionOk="0" h="7439" w="10461">
                  <a:moveTo>
                    <a:pt x="6316" y="684"/>
                  </a:moveTo>
                  <a:cubicBezTo>
                    <a:pt x="7611" y="684"/>
                    <a:pt x="8737" y="1319"/>
                    <a:pt x="9239" y="2364"/>
                  </a:cubicBezTo>
                  <a:cubicBezTo>
                    <a:pt x="9736" y="3379"/>
                    <a:pt x="9529" y="4559"/>
                    <a:pt x="8679" y="5574"/>
                  </a:cubicBezTo>
                  <a:cubicBezTo>
                    <a:pt x="7932" y="6479"/>
                    <a:pt x="7262" y="6765"/>
                    <a:pt x="6521" y="6765"/>
                  </a:cubicBezTo>
                  <a:cubicBezTo>
                    <a:pt x="5990" y="6765"/>
                    <a:pt x="5422" y="6617"/>
                    <a:pt x="4764" y="6444"/>
                  </a:cubicBezTo>
                  <a:cubicBezTo>
                    <a:pt x="4267" y="6320"/>
                    <a:pt x="3749" y="6175"/>
                    <a:pt x="3190" y="6092"/>
                  </a:cubicBezTo>
                  <a:cubicBezTo>
                    <a:pt x="2859" y="6051"/>
                    <a:pt x="2589" y="6030"/>
                    <a:pt x="2341" y="6009"/>
                  </a:cubicBezTo>
                  <a:cubicBezTo>
                    <a:pt x="1595" y="5989"/>
                    <a:pt x="1347" y="5968"/>
                    <a:pt x="1057" y="5077"/>
                  </a:cubicBezTo>
                  <a:cubicBezTo>
                    <a:pt x="705" y="4062"/>
                    <a:pt x="1098" y="2281"/>
                    <a:pt x="1782" y="1659"/>
                  </a:cubicBezTo>
                  <a:cubicBezTo>
                    <a:pt x="2279" y="1494"/>
                    <a:pt x="4909" y="727"/>
                    <a:pt x="6194" y="686"/>
                  </a:cubicBezTo>
                  <a:cubicBezTo>
                    <a:pt x="6235" y="685"/>
                    <a:pt x="6276" y="684"/>
                    <a:pt x="6316" y="684"/>
                  </a:cubicBezTo>
                  <a:close/>
                  <a:moveTo>
                    <a:pt x="6296" y="1"/>
                  </a:moveTo>
                  <a:cubicBezTo>
                    <a:pt x="6255" y="1"/>
                    <a:pt x="6214" y="1"/>
                    <a:pt x="6173" y="2"/>
                  </a:cubicBezTo>
                  <a:cubicBezTo>
                    <a:pt x="4744" y="44"/>
                    <a:pt x="1844" y="893"/>
                    <a:pt x="1492" y="1038"/>
                  </a:cubicBezTo>
                  <a:lnTo>
                    <a:pt x="1388" y="1100"/>
                  </a:lnTo>
                  <a:cubicBezTo>
                    <a:pt x="394" y="1908"/>
                    <a:pt x="0" y="4124"/>
                    <a:pt x="394" y="5305"/>
                  </a:cubicBezTo>
                  <a:cubicBezTo>
                    <a:pt x="829" y="6631"/>
                    <a:pt x="1512" y="6672"/>
                    <a:pt x="2299" y="6714"/>
                  </a:cubicBezTo>
                  <a:cubicBezTo>
                    <a:pt x="2527" y="6714"/>
                    <a:pt x="2797" y="6734"/>
                    <a:pt x="3087" y="6776"/>
                  </a:cubicBezTo>
                  <a:cubicBezTo>
                    <a:pt x="3604" y="6859"/>
                    <a:pt x="4102" y="6983"/>
                    <a:pt x="4578" y="7107"/>
                  </a:cubicBezTo>
                  <a:cubicBezTo>
                    <a:pt x="5241" y="7273"/>
                    <a:pt x="5883" y="7439"/>
                    <a:pt x="6525" y="7439"/>
                  </a:cubicBezTo>
                  <a:cubicBezTo>
                    <a:pt x="7416" y="7439"/>
                    <a:pt x="8307" y="7128"/>
                    <a:pt x="9218" y="6030"/>
                  </a:cubicBezTo>
                  <a:cubicBezTo>
                    <a:pt x="10233" y="4808"/>
                    <a:pt x="10461" y="3316"/>
                    <a:pt x="9860" y="2053"/>
                  </a:cubicBezTo>
                  <a:cubicBezTo>
                    <a:pt x="9234" y="781"/>
                    <a:pt x="7880" y="1"/>
                    <a:pt x="6296" y="1"/>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2">
  <p:cSld name="ONE_COLUMN_TEXT_1">
    <p:bg>
      <p:bgPr>
        <a:solidFill>
          <a:schemeClr val="accent6"/>
        </a:solidFill>
      </p:bgPr>
    </p:bg>
    <p:spTree>
      <p:nvGrpSpPr>
        <p:cNvPr id="725" name="Shape 725"/>
        <p:cNvGrpSpPr/>
        <p:nvPr/>
      </p:nvGrpSpPr>
      <p:grpSpPr>
        <a:xfrm>
          <a:off x="0" y="0"/>
          <a:ext cx="0" cy="0"/>
          <a:chOff x="0" y="0"/>
          <a:chExt cx="0" cy="0"/>
        </a:xfrm>
      </p:grpSpPr>
      <p:sp>
        <p:nvSpPr>
          <p:cNvPr id="726" name="Google Shape;726;p42"/>
          <p:cNvSpPr/>
          <p:nvPr/>
        </p:nvSpPr>
        <p:spPr>
          <a:xfrm rot="5400000">
            <a:off x="7950844" y="2398453"/>
            <a:ext cx="1661933" cy="724379"/>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42"/>
          <p:cNvSpPr txBox="1"/>
          <p:nvPr>
            <p:ph type="title"/>
          </p:nvPr>
        </p:nvSpPr>
        <p:spPr>
          <a:xfrm>
            <a:off x="1252725" y="1196524"/>
            <a:ext cx="2246700" cy="1490400"/>
          </a:xfrm>
          <a:prstGeom prst="rect">
            <a:avLst/>
          </a:prstGeom>
        </p:spPr>
        <p:txBody>
          <a:bodyPr anchorCtr="0" anchor="b" bIns="91425" lIns="91425" spcFirstLastPara="1" rIns="91425" wrap="square" tIns="91425">
            <a:noAutofit/>
          </a:bodyPr>
          <a:lstStyle>
            <a:lvl1pPr lvl="0" rtl="0">
              <a:spcBef>
                <a:spcPts val="0"/>
              </a:spcBef>
              <a:spcAft>
                <a:spcPts val="0"/>
              </a:spcAft>
              <a:buSzPts val="4400"/>
              <a:buNone/>
              <a:defRPr/>
            </a:lvl1pPr>
            <a:lvl2pPr lvl="1" rtl="0">
              <a:spcBef>
                <a:spcPts val="0"/>
              </a:spcBef>
              <a:spcAft>
                <a:spcPts val="0"/>
              </a:spcAft>
              <a:buSzPts val="4400"/>
              <a:buNone/>
              <a:defRPr/>
            </a:lvl2pPr>
            <a:lvl3pPr lvl="2" rtl="0">
              <a:spcBef>
                <a:spcPts val="0"/>
              </a:spcBef>
              <a:spcAft>
                <a:spcPts val="0"/>
              </a:spcAft>
              <a:buSzPts val="4400"/>
              <a:buNone/>
              <a:defRPr/>
            </a:lvl3pPr>
            <a:lvl4pPr lvl="3" rtl="0">
              <a:spcBef>
                <a:spcPts val="0"/>
              </a:spcBef>
              <a:spcAft>
                <a:spcPts val="0"/>
              </a:spcAft>
              <a:buSzPts val="4400"/>
              <a:buNone/>
              <a:defRPr/>
            </a:lvl4pPr>
            <a:lvl5pPr lvl="4" rtl="0">
              <a:spcBef>
                <a:spcPts val="0"/>
              </a:spcBef>
              <a:spcAft>
                <a:spcPts val="0"/>
              </a:spcAft>
              <a:buSzPts val="4400"/>
              <a:buNone/>
              <a:defRPr/>
            </a:lvl5pPr>
            <a:lvl6pPr lvl="5" rtl="0">
              <a:spcBef>
                <a:spcPts val="0"/>
              </a:spcBef>
              <a:spcAft>
                <a:spcPts val="0"/>
              </a:spcAft>
              <a:buSzPts val="4400"/>
              <a:buNone/>
              <a:defRPr/>
            </a:lvl6pPr>
            <a:lvl7pPr lvl="6" rtl="0">
              <a:spcBef>
                <a:spcPts val="0"/>
              </a:spcBef>
              <a:spcAft>
                <a:spcPts val="0"/>
              </a:spcAft>
              <a:buSzPts val="4400"/>
              <a:buNone/>
              <a:defRPr/>
            </a:lvl7pPr>
            <a:lvl8pPr lvl="7" rtl="0">
              <a:spcBef>
                <a:spcPts val="0"/>
              </a:spcBef>
              <a:spcAft>
                <a:spcPts val="0"/>
              </a:spcAft>
              <a:buSzPts val="4400"/>
              <a:buNone/>
              <a:defRPr/>
            </a:lvl8pPr>
            <a:lvl9pPr lvl="8" rtl="0">
              <a:spcBef>
                <a:spcPts val="0"/>
              </a:spcBef>
              <a:spcAft>
                <a:spcPts val="0"/>
              </a:spcAft>
              <a:buSzPts val="4400"/>
              <a:buNone/>
              <a:defRPr/>
            </a:lvl9pPr>
          </a:lstStyle>
          <a:p/>
        </p:txBody>
      </p:sp>
      <p:sp>
        <p:nvSpPr>
          <p:cNvPr id="728" name="Google Shape;728;p42"/>
          <p:cNvSpPr/>
          <p:nvPr/>
        </p:nvSpPr>
        <p:spPr>
          <a:xfrm>
            <a:off x="0" y="4008102"/>
            <a:ext cx="958346" cy="1135418"/>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42"/>
          <p:cNvSpPr/>
          <p:nvPr/>
        </p:nvSpPr>
        <p:spPr>
          <a:xfrm>
            <a:off x="0" y="185401"/>
            <a:ext cx="838394" cy="1317905"/>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42"/>
          <p:cNvSpPr/>
          <p:nvPr/>
        </p:nvSpPr>
        <p:spPr>
          <a:xfrm>
            <a:off x="488628" y="185407"/>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42"/>
          <p:cNvSpPr/>
          <p:nvPr/>
        </p:nvSpPr>
        <p:spPr>
          <a:xfrm>
            <a:off x="315366" y="365909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42"/>
          <p:cNvSpPr/>
          <p:nvPr/>
        </p:nvSpPr>
        <p:spPr>
          <a:xfrm>
            <a:off x="8762524" y="959049"/>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42"/>
          <p:cNvSpPr/>
          <p:nvPr/>
        </p:nvSpPr>
        <p:spPr>
          <a:xfrm>
            <a:off x="5633501" y="4678850"/>
            <a:ext cx="2045205" cy="466311"/>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42"/>
          <p:cNvSpPr/>
          <p:nvPr/>
        </p:nvSpPr>
        <p:spPr>
          <a:xfrm>
            <a:off x="8294848" y="1"/>
            <a:ext cx="838358" cy="920204"/>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35" name="Google Shape;735;p42"/>
          <p:cNvGrpSpPr/>
          <p:nvPr/>
        </p:nvGrpSpPr>
        <p:grpSpPr>
          <a:xfrm>
            <a:off x="141137" y="2237636"/>
            <a:ext cx="509835" cy="466288"/>
            <a:chOff x="5177300" y="2314950"/>
            <a:chExt cx="341575" cy="312400"/>
          </a:xfrm>
        </p:grpSpPr>
        <p:sp>
          <p:nvSpPr>
            <p:cNvPr id="736" name="Google Shape;736;p42"/>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42"/>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42"/>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42"/>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42"/>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41" name="Google Shape;741;p42"/>
          <p:cNvSpPr txBox="1"/>
          <p:nvPr>
            <p:ph idx="1" type="subTitle"/>
          </p:nvPr>
        </p:nvSpPr>
        <p:spPr>
          <a:xfrm>
            <a:off x="1289304" y="2990088"/>
            <a:ext cx="3035700" cy="10059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600">
                <a:solidFill>
                  <a:schemeClr val="dk1"/>
                </a:solidFill>
                <a:latin typeface="Nunito Light"/>
                <a:ea typeface="Nunito Light"/>
                <a:cs typeface="Nunito Light"/>
                <a:sym typeface="Nunito Light"/>
              </a:defRPr>
            </a:lvl1pPr>
            <a:lvl2pPr lvl="1" rtl="0">
              <a:spcBef>
                <a:spcPts val="0"/>
              </a:spcBef>
              <a:spcAft>
                <a:spcPts val="0"/>
              </a:spcAft>
              <a:buNone/>
              <a:defRPr sz="1600">
                <a:solidFill>
                  <a:schemeClr val="dk1"/>
                </a:solidFill>
                <a:latin typeface="Nunito Light"/>
                <a:ea typeface="Nunito Light"/>
                <a:cs typeface="Nunito Light"/>
                <a:sym typeface="Nunito Light"/>
              </a:defRPr>
            </a:lvl2pPr>
            <a:lvl3pPr lvl="2" rtl="0">
              <a:spcBef>
                <a:spcPts val="0"/>
              </a:spcBef>
              <a:spcAft>
                <a:spcPts val="0"/>
              </a:spcAft>
              <a:buNone/>
              <a:defRPr sz="1600">
                <a:solidFill>
                  <a:schemeClr val="dk1"/>
                </a:solidFill>
                <a:latin typeface="Nunito Light"/>
                <a:ea typeface="Nunito Light"/>
                <a:cs typeface="Nunito Light"/>
                <a:sym typeface="Nunito Light"/>
              </a:defRPr>
            </a:lvl3pPr>
            <a:lvl4pPr lvl="3" rtl="0">
              <a:spcBef>
                <a:spcPts val="0"/>
              </a:spcBef>
              <a:spcAft>
                <a:spcPts val="0"/>
              </a:spcAft>
              <a:buNone/>
              <a:defRPr sz="1600">
                <a:solidFill>
                  <a:schemeClr val="dk1"/>
                </a:solidFill>
                <a:latin typeface="Nunito Light"/>
                <a:ea typeface="Nunito Light"/>
                <a:cs typeface="Nunito Light"/>
                <a:sym typeface="Nunito Light"/>
              </a:defRPr>
            </a:lvl4pPr>
            <a:lvl5pPr lvl="4" rtl="0">
              <a:spcBef>
                <a:spcPts val="0"/>
              </a:spcBef>
              <a:spcAft>
                <a:spcPts val="0"/>
              </a:spcAft>
              <a:buNone/>
              <a:defRPr sz="1600">
                <a:solidFill>
                  <a:schemeClr val="dk1"/>
                </a:solidFill>
                <a:latin typeface="Nunito Light"/>
                <a:ea typeface="Nunito Light"/>
                <a:cs typeface="Nunito Light"/>
                <a:sym typeface="Nunito Light"/>
              </a:defRPr>
            </a:lvl5pPr>
            <a:lvl6pPr lvl="5" rtl="0">
              <a:spcBef>
                <a:spcPts val="0"/>
              </a:spcBef>
              <a:spcAft>
                <a:spcPts val="0"/>
              </a:spcAft>
              <a:buNone/>
              <a:defRPr sz="1600">
                <a:solidFill>
                  <a:schemeClr val="dk1"/>
                </a:solidFill>
                <a:latin typeface="Nunito Light"/>
                <a:ea typeface="Nunito Light"/>
                <a:cs typeface="Nunito Light"/>
                <a:sym typeface="Nunito Light"/>
              </a:defRPr>
            </a:lvl6pPr>
            <a:lvl7pPr lvl="6" rtl="0">
              <a:spcBef>
                <a:spcPts val="0"/>
              </a:spcBef>
              <a:spcAft>
                <a:spcPts val="0"/>
              </a:spcAft>
              <a:buNone/>
              <a:defRPr sz="1600">
                <a:solidFill>
                  <a:schemeClr val="dk1"/>
                </a:solidFill>
                <a:latin typeface="Nunito Light"/>
                <a:ea typeface="Nunito Light"/>
                <a:cs typeface="Nunito Light"/>
                <a:sym typeface="Nunito Light"/>
              </a:defRPr>
            </a:lvl7pPr>
            <a:lvl8pPr lvl="7" rtl="0">
              <a:spcBef>
                <a:spcPts val="0"/>
              </a:spcBef>
              <a:spcAft>
                <a:spcPts val="0"/>
              </a:spcAft>
              <a:buNone/>
              <a:defRPr sz="1600">
                <a:solidFill>
                  <a:schemeClr val="dk1"/>
                </a:solidFill>
                <a:latin typeface="Nunito Light"/>
                <a:ea typeface="Nunito Light"/>
                <a:cs typeface="Nunito Light"/>
                <a:sym typeface="Nunito Light"/>
              </a:defRPr>
            </a:lvl8pPr>
            <a:lvl9pPr lvl="8" rtl="0">
              <a:spcBef>
                <a:spcPts val="0"/>
              </a:spcBef>
              <a:spcAft>
                <a:spcPts val="0"/>
              </a:spcAft>
              <a:buNone/>
              <a:defRPr sz="1600">
                <a:solidFill>
                  <a:schemeClr val="dk1"/>
                </a:solidFill>
                <a:latin typeface="Nunito Light"/>
                <a:ea typeface="Nunito Light"/>
                <a:cs typeface="Nunito Light"/>
                <a:sym typeface="Nunito Light"/>
              </a:defRPr>
            </a:lvl9pPr>
          </a:lstStyle>
          <a:p/>
        </p:txBody>
      </p:sp>
      <p:grpSp>
        <p:nvGrpSpPr>
          <p:cNvPr id="742" name="Google Shape;742;p42"/>
          <p:cNvGrpSpPr/>
          <p:nvPr/>
        </p:nvGrpSpPr>
        <p:grpSpPr>
          <a:xfrm>
            <a:off x="8459112" y="3192811"/>
            <a:ext cx="509835" cy="466288"/>
            <a:chOff x="5177300" y="2314950"/>
            <a:chExt cx="341575" cy="312400"/>
          </a:xfrm>
        </p:grpSpPr>
        <p:sp>
          <p:nvSpPr>
            <p:cNvPr id="743" name="Google Shape;743;p42"/>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42"/>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42"/>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42"/>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42"/>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48" name="Google Shape;748;p42"/>
          <p:cNvSpPr/>
          <p:nvPr/>
        </p:nvSpPr>
        <p:spPr>
          <a:xfrm rot="10800000">
            <a:off x="5414562" y="6"/>
            <a:ext cx="1536187" cy="350196"/>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5">
  <p:cSld name="CUSTOM_17">
    <p:bg>
      <p:bgPr>
        <a:solidFill>
          <a:schemeClr val="accent1"/>
        </a:solidFill>
      </p:bgPr>
    </p:bg>
    <p:spTree>
      <p:nvGrpSpPr>
        <p:cNvPr id="749" name="Shape 749"/>
        <p:cNvGrpSpPr/>
        <p:nvPr/>
      </p:nvGrpSpPr>
      <p:grpSpPr>
        <a:xfrm>
          <a:off x="0" y="0"/>
          <a:ext cx="0" cy="0"/>
          <a:chOff x="0" y="0"/>
          <a:chExt cx="0" cy="0"/>
        </a:xfrm>
      </p:grpSpPr>
      <p:sp>
        <p:nvSpPr>
          <p:cNvPr id="750" name="Google Shape;750;p43"/>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43"/>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43"/>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43"/>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43"/>
          <p:cNvSpPr/>
          <p:nvPr/>
        </p:nvSpPr>
        <p:spPr>
          <a:xfrm>
            <a:off x="8643464" y="1326960"/>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43"/>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43"/>
          <p:cNvSpPr/>
          <p:nvPr/>
        </p:nvSpPr>
        <p:spPr>
          <a:xfrm>
            <a:off x="7710450" y="530327"/>
            <a:ext cx="1433536" cy="1327661"/>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43"/>
          <p:cNvSpPr/>
          <p:nvPr/>
        </p:nvSpPr>
        <p:spPr>
          <a:xfrm>
            <a:off x="3207626" y="4433150"/>
            <a:ext cx="1547839" cy="711981"/>
          </a:xfrm>
          <a:custGeom>
            <a:rect b="b" l="l" r="r" t="t"/>
            <a:pathLst>
              <a:path extrusionOk="0" h="28680" w="62350">
                <a:moveTo>
                  <a:pt x="41636" y="0"/>
                </a:moveTo>
                <a:cubicBezTo>
                  <a:pt x="26782" y="0"/>
                  <a:pt x="9821" y="8724"/>
                  <a:pt x="2175" y="20436"/>
                </a:cubicBezTo>
                <a:cubicBezTo>
                  <a:pt x="1699" y="21181"/>
                  <a:pt x="1285" y="21989"/>
                  <a:pt x="953" y="22839"/>
                </a:cubicBezTo>
                <a:cubicBezTo>
                  <a:pt x="228" y="24724"/>
                  <a:pt x="0" y="26795"/>
                  <a:pt x="518" y="28680"/>
                </a:cubicBezTo>
                <a:lnTo>
                  <a:pt x="53318" y="28680"/>
                </a:lnTo>
                <a:cubicBezTo>
                  <a:pt x="55265" y="27396"/>
                  <a:pt x="57068" y="25925"/>
                  <a:pt x="58559" y="24164"/>
                </a:cubicBezTo>
                <a:cubicBezTo>
                  <a:pt x="60734" y="21616"/>
                  <a:pt x="62225" y="18426"/>
                  <a:pt x="62267" y="15071"/>
                </a:cubicBezTo>
                <a:cubicBezTo>
                  <a:pt x="62350" y="8339"/>
                  <a:pt x="56405" y="2705"/>
                  <a:pt x="49880" y="1006"/>
                </a:cubicBezTo>
                <a:cubicBezTo>
                  <a:pt x="47263" y="322"/>
                  <a:pt x="44488" y="0"/>
                  <a:pt x="41636"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43"/>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43"/>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43"/>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43"/>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43"/>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63" name="Google Shape;763;p43"/>
          <p:cNvGrpSpPr/>
          <p:nvPr/>
        </p:nvGrpSpPr>
        <p:grpSpPr>
          <a:xfrm rot="10800000">
            <a:off x="6311381" y="3803824"/>
            <a:ext cx="1931101" cy="1350549"/>
            <a:chOff x="3045330" y="-6829"/>
            <a:chExt cx="2308272" cy="1614331"/>
          </a:xfrm>
        </p:grpSpPr>
        <p:sp>
          <p:nvSpPr>
            <p:cNvPr id="764" name="Google Shape;764;p43"/>
            <p:cNvSpPr/>
            <p:nvPr/>
          </p:nvSpPr>
          <p:spPr>
            <a:xfrm>
              <a:off x="4420183" y="61587"/>
              <a:ext cx="933419" cy="1188837"/>
            </a:xfrm>
            <a:custGeom>
              <a:rect b="b" l="l" r="r" t="t"/>
              <a:pathLst>
                <a:path extrusionOk="0" h="37099" w="29083">
                  <a:moveTo>
                    <a:pt x="3464" y="0"/>
                  </a:moveTo>
                  <a:cubicBezTo>
                    <a:pt x="3337" y="0"/>
                    <a:pt x="3263" y="13"/>
                    <a:pt x="3252" y="40"/>
                  </a:cubicBezTo>
                  <a:cubicBezTo>
                    <a:pt x="1699" y="4162"/>
                    <a:pt x="0" y="10086"/>
                    <a:pt x="3024" y="14478"/>
                  </a:cubicBezTo>
                  <a:cubicBezTo>
                    <a:pt x="4164" y="16135"/>
                    <a:pt x="6090" y="16590"/>
                    <a:pt x="7789" y="17440"/>
                  </a:cubicBezTo>
                  <a:cubicBezTo>
                    <a:pt x="9736" y="18413"/>
                    <a:pt x="10502" y="20008"/>
                    <a:pt x="10813" y="22100"/>
                  </a:cubicBezTo>
                  <a:cubicBezTo>
                    <a:pt x="11041" y="23675"/>
                    <a:pt x="11144" y="25373"/>
                    <a:pt x="12139" y="26616"/>
                  </a:cubicBezTo>
                  <a:cubicBezTo>
                    <a:pt x="13485" y="28335"/>
                    <a:pt x="15660" y="28149"/>
                    <a:pt x="17296" y="29309"/>
                  </a:cubicBezTo>
                  <a:cubicBezTo>
                    <a:pt x="18373" y="30055"/>
                    <a:pt x="18912" y="31256"/>
                    <a:pt x="19471" y="32416"/>
                  </a:cubicBezTo>
                  <a:cubicBezTo>
                    <a:pt x="20468" y="34444"/>
                    <a:pt x="22931" y="37099"/>
                    <a:pt x="25536" y="37099"/>
                  </a:cubicBezTo>
                  <a:cubicBezTo>
                    <a:pt x="25963" y="37099"/>
                    <a:pt x="26395" y="37027"/>
                    <a:pt x="26825" y="36869"/>
                  </a:cubicBezTo>
                  <a:cubicBezTo>
                    <a:pt x="27715" y="34757"/>
                    <a:pt x="29083" y="32271"/>
                    <a:pt x="28544" y="29930"/>
                  </a:cubicBezTo>
                  <a:cubicBezTo>
                    <a:pt x="27695" y="26202"/>
                    <a:pt x="24940" y="24379"/>
                    <a:pt x="26659" y="20360"/>
                  </a:cubicBezTo>
                  <a:cubicBezTo>
                    <a:pt x="27860" y="17523"/>
                    <a:pt x="28068" y="14540"/>
                    <a:pt x="24733" y="13069"/>
                  </a:cubicBezTo>
                  <a:cubicBezTo>
                    <a:pt x="23324" y="12448"/>
                    <a:pt x="21294" y="12468"/>
                    <a:pt x="20217" y="11143"/>
                  </a:cubicBezTo>
                  <a:cubicBezTo>
                    <a:pt x="19078" y="9734"/>
                    <a:pt x="19803" y="8450"/>
                    <a:pt x="19658" y="6938"/>
                  </a:cubicBezTo>
                  <a:cubicBezTo>
                    <a:pt x="19326" y="3437"/>
                    <a:pt x="15556" y="2153"/>
                    <a:pt x="12636" y="1511"/>
                  </a:cubicBezTo>
                  <a:cubicBezTo>
                    <a:pt x="11879" y="1359"/>
                    <a:pt x="4791" y="0"/>
                    <a:pt x="34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43"/>
            <p:cNvSpPr/>
            <p:nvPr/>
          </p:nvSpPr>
          <p:spPr>
            <a:xfrm>
              <a:off x="3045330" y="-6829"/>
              <a:ext cx="1311723" cy="291866"/>
            </a:xfrm>
            <a:custGeom>
              <a:rect b="b" l="l" r="r" t="t"/>
              <a:pathLst>
                <a:path extrusionOk="0" h="9108" w="40870">
                  <a:moveTo>
                    <a:pt x="0" y="0"/>
                  </a:moveTo>
                  <a:cubicBezTo>
                    <a:pt x="1450" y="870"/>
                    <a:pt x="3232" y="1305"/>
                    <a:pt x="4599" y="1346"/>
                  </a:cubicBezTo>
                  <a:cubicBezTo>
                    <a:pt x="5883" y="1388"/>
                    <a:pt x="7188" y="1388"/>
                    <a:pt x="8348" y="2051"/>
                  </a:cubicBezTo>
                  <a:cubicBezTo>
                    <a:pt x="10047" y="3086"/>
                    <a:pt x="10792" y="5116"/>
                    <a:pt x="12905" y="5655"/>
                  </a:cubicBezTo>
                  <a:cubicBezTo>
                    <a:pt x="13250" y="5739"/>
                    <a:pt x="13599" y="5774"/>
                    <a:pt x="13949" y="5774"/>
                  </a:cubicBezTo>
                  <a:cubicBezTo>
                    <a:pt x="15159" y="5774"/>
                    <a:pt x="16394" y="5350"/>
                    <a:pt x="17566" y="5013"/>
                  </a:cubicBezTo>
                  <a:cubicBezTo>
                    <a:pt x="18352" y="4790"/>
                    <a:pt x="19093" y="4659"/>
                    <a:pt x="19803" y="4659"/>
                  </a:cubicBezTo>
                  <a:cubicBezTo>
                    <a:pt x="20945" y="4659"/>
                    <a:pt x="22008" y="4998"/>
                    <a:pt x="23055" y="5841"/>
                  </a:cubicBezTo>
                  <a:cubicBezTo>
                    <a:pt x="24526" y="7022"/>
                    <a:pt x="25748" y="8617"/>
                    <a:pt x="27716" y="8969"/>
                  </a:cubicBezTo>
                  <a:cubicBezTo>
                    <a:pt x="28249" y="9064"/>
                    <a:pt x="28776" y="9108"/>
                    <a:pt x="29297" y="9108"/>
                  </a:cubicBezTo>
                  <a:cubicBezTo>
                    <a:pt x="33910" y="9108"/>
                    <a:pt x="37976" y="5628"/>
                    <a:pt x="40786" y="2817"/>
                  </a:cubicBezTo>
                  <a:cubicBezTo>
                    <a:pt x="40869" y="2714"/>
                    <a:pt x="40103" y="1471"/>
                    <a:pt x="3910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43"/>
            <p:cNvSpPr/>
            <p:nvPr/>
          </p:nvSpPr>
          <p:spPr>
            <a:xfrm>
              <a:off x="3623040" y="328330"/>
              <a:ext cx="848367" cy="1279172"/>
            </a:xfrm>
            <a:custGeom>
              <a:rect b="b" l="l" r="r" t="t"/>
              <a:pathLst>
                <a:path extrusionOk="0" h="39918" w="26433">
                  <a:moveTo>
                    <a:pt x="20451" y="1"/>
                  </a:moveTo>
                  <a:cubicBezTo>
                    <a:pt x="20449" y="1"/>
                    <a:pt x="20447" y="1"/>
                    <a:pt x="20446" y="2"/>
                  </a:cubicBezTo>
                  <a:cubicBezTo>
                    <a:pt x="16158" y="954"/>
                    <a:pt x="10275" y="2798"/>
                    <a:pt x="8266" y="7728"/>
                  </a:cubicBezTo>
                  <a:cubicBezTo>
                    <a:pt x="7499" y="9592"/>
                    <a:pt x="8183" y="11456"/>
                    <a:pt x="8411" y="13341"/>
                  </a:cubicBezTo>
                  <a:cubicBezTo>
                    <a:pt x="8659" y="15496"/>
                    <a:pt x="7748" y="17008"/>
                    <a:pt x="6174" y="18416"/>
                  </a:cubicBezTo>
                  <a:cubicBezTo>
                    <a:pt x="4972" y="19473"/>
                    <a:pt x="3626" y="20488"/>
                    <a:pt x="3108" y="22000"/>
                  </a:cubicBezTo>
                  <a:cubicBezTo>
                    <a:pt x="2425" y="24071"/>
                    <a:pt x="3750" y="25791"/>
                    <a:pt x="3709" y="27779"/>
                  </a:cubicBezTo>
                  <a:cubicBezTo>
                    <a:pt x="3667" y="29105"/>
                    <a:pt x="2942" y="30203"/>
                    <a:pt x="2300" y="31321"/>
                  </a:cubicBezTo>
                  <a:cubicBezTo>
                    <a:pt x="954" y="33579"/>
                    <a:pt x="1" y="37991"/>
                    <a:pt x="2611" y="39917"/>
                  </a:cubicBezTo>
                  <a:cubicBezTo>
                    <a:pt x="4869" y="39503"/>
                    <a:pt x="7686" y="39275"/>
                    <a:pt x="9364" y="37535"/>
                  </a:cubicBezTo>
                  <a:cubicBezTo>
                    <a:pt x="11994" y="34780"/>
                    <a:pt x="12015" y="31466"/>
                    <a:pt x="16324" y="30700"/>
                  </a:cubicBezTo>
                  <a:cubicBezTo>
                    <a:pt x="19327" y="30161"/>
                    <a:pt x="21958" y="28690"/>
                    <a:pt x="21357" y="25107"/>
                  </a:cubicBezTo>
                  <a:cubicBezTo>
                    <a:pt x="21088" y="23574"/>
                    <a:pt x="19969" y="21896"/>
                    <a:pt x="20487" y="20281"/>
                  </a:cubicBezTo>
                  <a:cubicBezTo>
                    <a:pt x="21026" y="18541"/>
                    <a:pt x="22517" y="18437"/>
                    <a:pt x="23698" y="17484"/>
                  </a:cubicBezTo>
                  <a:cubicBezTo>
                    <a:pt x="26432" y="15309"/>
                    <a:pt x="25438" y="11436"/>
                    <a:pt x="24381" y="8660"/>
                  </a:cubicBezTo>
                  <a:cubicBezTo>
                    <a:pt x="24072" y="7856"/>
                    <a:pt x="20811" y="1"/>
                    <a:pt x="2045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7" name="Google Shape;767;p43"/>
          <p:cNvSpPr/>
          <p:nvPr/>
        </p:nvSpPr>
        <p:spPr>
          <a:xfrm rot="-5400000">
            <a:off x="-597935" y="2503512"/>
            <a:ext cx="2085044" cy="90997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43"/>
          <p:cNvSpPr txBox="1"/>
          <p:nvPr>
            <p:ph type="title"/>
          </p:nvPr>
        </p:nvSpPr>
        <p:spPr>
          <a:xfrm>
            <a:off x="1435608" y="418374"/>
            <a:ext cx="6276900" cy="576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400"/>
              <a:buNone/>
              <a:defRPr/>
            </a:lvl1pPr>
            <a:lvl2pPr lvl="1" rtl="0">
              <a:spcBef>
                <a:spcPts val="0"/>
              </a:spcBef>
              <a:spcAft>
                <a:spcPts val="0"/>
              </a:spcAft>
              <a:buSzPts val="4400"/>
              <a:buNone/>
              <a:defRPr/>
            </a:lvl2pPr>
            <a:lvl3pPr lvl="2" rtl="0">
              <a:spcBef>
                <a:spcPts val="0"/>
              </a:spcBef>
              <a:spcAft>
                <a:spcPts val="0"/>
              </a:spcAft>
              <a:buSzPts val="4400"/>
              <a:buNone/>
              <a:defRPr/>
            </a:lvl3pPr>
            <a:lvl4pPr lvl="3" rtl="0">
              <a:spcBef>
                <a:spcPts val="0"/>
              </a:spcBef>
              <a:spcAft>
                <a:spcPts val="0"/>
              </a:spcAft>
              <a:buSzPts val="4400"/>
              <a:buNone/>
              <a:defRPr/>
            </a:lvl4pPr>
            <a:lvl5pPr lvl="4" rtl="0">
              <a:spcBef>
                <a:spcPts val="0"/>
              </a:spcBef>
              <a:spcAft>
                <a:spcPts val="0"/>
              </a:spcAft>
              <a:buSzPts val="4400"/>
              <a:buNone/>
              <a:defRPr/>
            </a:lvl5pPr>
            <a:lvl6pPr lvl="5" rtl="0">
              <a:spcBef>
                <a:spcPts val="0"/>
              </a:spcBef>
              <a:spcAft>
                <a:spcPts val="0"/>
              </a:spcAft>
              <a:buSzPts val="4400"/>
              <a:buNone/>
              <a:defRPr/>
            </a:lvl6pPr>
            <a:lvl7pPr lvl="6" rtl="0">
              <a:spcBef>
                <a:spcPts val="0"/>
              </a:spcBef>
              <a:spcAft>
                <a:spcPts val="0"/>
              </a:spcAft>
              <a:buSzPts val="4400"/>
              <a:buNone/>
              <a:defRPr/>
            </a:lvl7pPr>
            <a:lvl8pPr lvl="7" rtl="0">
              <a:spcBef>
                <a:spcPts val="0"/>
              </a:spcBef>
              <a:spcAft>
                <a:spcPts val="0"/>
              </a:spcAft>
              <a:buSzPts val="4400"/>
              <a:buNone/>
              <a:defRPr/>
            </a:lvl8pPr>
            <a:lvl9pPr lvl="8" rtl="0">
              <a:spcBef>
                <a:spcPts val="0"/>
              </a:spcBef>
              <a:spcAft>
                <a:spcPts val="0"/>
              </a:spcAft>
              <a:buSzPts val="4400"/>
              <a:buNone/>
              <a:defRPr/>
            </a:lvl9pPr>
          </a:lstStyle>
          <a:p/>
        </p:txBody>
      </p:sp>
      <p:sp>
        <p:nvSpPr>
          <p:cNvPr id="769" name="Google Shape;769;p43"/>
          <p:cNvSpPr txBox="1"/>
          <p:nvPr>
            <p:ph idx="1" type="subTitle"/>
          </p:nvPr>
        </p:nvSpPr>
        <p:spPr>
          <a:xfrm>
            <a:off x="2166425" y="1607300"/>
            <a:ext cx="4815300" cy="20925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72" name="Shape 772"/>
        <p:cNvGrpSpPr/>
        <p:nvPr/>
      </p:nvGrpSpPr>
      <p:grpSpPr>
        <a:xfrm>
          <a:off x="0" y="0"/>
          <a:ext cx="0" cy="0"/>
          <a:chOff x="0" y="0"/>
          <a:chExt cx="0" cy="0"/>
        </a:xfrm>
      </p:grpSpPr>
      <p:sp>
        <p:nvSpPr>
          <p:cNvPr id="773" name="Google Shape;773;p4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grpSp>
        <p:nvGrpSpPr>
          <p:cNvPr id="774" name="Google Shape;774;p45"/>
          <p:cNvGrpSpPr/>
          <p:nvPr/>
        </p:nvGrpSpPr>
        <p:grpSpPr>
          <a:xfrm>
            <a:off x="-13710" y="-6911"/>
            <a:ext cx="9157658" cy="5155276"/>
            <a:chOff x="238125" y="839425"/>
            <a:chExt cx="7136023" cy="4012825"/>
          </a:xfrm>
        </p:grpSpPr>
        <p:sp>
          <p:nvSpPr>
            <p:cNvPr id="775" name="Google Shape;775;p45"/>
            <p:cNvSpPr/>
            <p:nvPr/>
          </p:nvSpPr>
          <p:spPr>
            <a:xfrm>
              <a:off x="240700" y="839425"/>
              <a:ext cx="7133425" cy="4012825"/>
            </a:xfrm>
            <a:custGeom>
              <a:rect b="b" l="l" r="r" t="t"/>
              <a:pathLst>
                <a:path extrusionOk="0" h="160513" w="285337">
                  <a:moveTo>
                    <a:pt x="1" y="0"/>
                  </a:moveTo>
                  <a:lnTo>
                    <a:pt x="1" y="160513"/>
                  </a:lnTo>
                  <a:lnTo>
                    <a:pt x="285336" y="160513"/>
                  </a:lnTo>
                  <a:lnTo>
                    <a:pt x="28533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45"/>
            <p:cNvSpPr/>
            <p:nvPr/>
          </p:nvSpPr>
          <p:spPr>
            <a:xfrm>
              <a:off x="788600" y="1649850"/>
              <a:ext cx="145525" cy="13052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45"/>
            <p:cNvSpPr/>
            <p:nvPr/>
          </p:nvSpPr>
          <p:spPr>
            <a:xfrm>
              <a:off x="2244275" y="1026475"/>
              <a:ext cx="74575" cy="7137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45"/>
            <p:cNvSpPr/>
            <p:nvPr/>
          </p:nvSpPr>
          <p:spPr>
            <a:xfrm>
              <a:off x="5206375" y="1026350"/>
              <a:ext cx="74075" cy="71500"/>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45"/>
            <p:cNvSpPr/>
            <p:nvPr/>
          </p:nvSpPr>
          <p:spPr>
            <a:xfrm>
              <a:off x="6738700" y="4540500"/>
              <a:ext cx="94775" cy="84950"/>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45"/>
            <p:cNvSpPr/>
            <p:nvPr/>
          </p:nvSpPr>
          <p:spPr>
            <a:xfrm>
              <a:off x="6984150" y="1877700"/>
              <a:ext cx="94800" cy="84950"/>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45"/>
            <p:cNvSpPr/>
            <p:nvPr/>
          </p:nvSpPr>
          <p:spPr>
            <a:xfrm>
              <a:off x="238125" y="1658125"/>
              <a:ext cx="2600" cy="45075"/>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45"/>
            <p:cNvSpPr/>
            <p:nvPr/>
          </p:nvSpPr>
          <p:spPr>
            <a:xfrm>
              <a:off x="240700" y="839425"/>
              <a:ext cx="1086475" cy="862750"/>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45"/>
            <p:cNvSpPr/>
            <p:nvPr/>
          </p:nvSpPr>
          <p:spPr>
            <a:xfrm>
              <a:off x="1804100" y="3500125"/>
              <a:ext cx="74600" cy="71375"/>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45"/>
            <p:cNvSpPr/>
            <p:nvPr/>
          </p:nvSpPr>
          <p:spPr>
            <a:xfrm>
              <a:off x="6052916" y="1257614"/>
              <a:ext cx="1321232" cy="1222376"/>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45"/>
            <p:cNvSpPr/>
            <p:nvPr/>
          </p:nvSpPr>
          <p:spPr>
            <a:xfrm rot="10800000">
              <a:off x="238126" y="2927691"/>
              <a:ext cx="582600" cy="911475"/>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45"/>
            <p:cNvSpPr/>
            <p:nvPr/>
          </p:nvSpPr>
          <p:spPr>
            <a:xfrm rot="10800000">
              <a:off x="238126" y="3119516"/>
              <a:ext cx="486300" cy="919725"/>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45"/>
            <p:cNvSpPr/>
            <p:nvPr/>
          </p:nvSpPr>
          <p:spPr>
            <a:xfrm>
              <a:off x="6685524" y="3235218"/>
              <a:ext cx="195250" cy="156775"/>
            </a:xfrm>
            <a:custGeom>
              <a:rect b="b" l="l" r="r" t="t"/>
              <a:pathLst>
                <a:path extrusionOk="0" h="6271" w="7810">
                  <a:moveTo>
                    <a:pt x="3540" y="1"/>
                  </a:moveTo>
                  <a:cubicBezTo>
                    <a:pt x="3370" y="1"/>
                    <a:pt x="3198" y="20"/>
                    <a:pt x="3024" y="61"/>
                  </a:cubicBezTo>
                  <a:cubicBezTo>
                    <a:pt x="2755" y="123"/>
                    <a:pt x="2465" y="248"/>
                    <a:pt x="2175" y="434"/>
                  </a:cubicBezTo>
                  <a:cubicBezTo>
                    <a:pt x="725" y="1408"/>
                    <a:pt x="0" y="2961"/>
                    <a:pt x="1119" y="4494"/>
                  </a:cubicBezTo>
                  <a:cubicBezTo>
                    <a:pt x="1772" y="5436"/>
                    <a:pt x="2568" y="6270"/>
                    <a:pt x="3738" y="6270"/>
                  </a:cubicBezTo>
                  <a:cubicBezTo>
                    <a:pt x="3829" y="6270"/>
                    <a:pt x="3923" y="6265"/>
                    <a:pt x="4019" y="6255"/>
                  </a:cubicBezTo>
                  <a:cubicBezTo>
                    <a:pt x="5075" y="6130"/>
                    <a:pt x="6649" y="5136"/>
                    <a:pt x="7229" y="4121"/>
                  </a:cubicBezTo>
                  <a:cubicBezTo>
                    <a:pt x="7809" y="3065"/>
                    <a:pt x="7229" y="2505"/>
                    <a:pt x="6484" y="1718"/>
                  </a:cubicBezTo>
                  <a:cubicBezTo>
                    <a:pt x="5658" y="821"/>
                    <a:pt x="4645" y="1"/>
                    <a:pt x="354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45"/>
            <p:cNvSpPr/>
            <p:nvPr/>
          </p:nvSpPr>
          <p:spPr>
            <a:xfrm>
              <a:off x="6909224" y="3458118"/>
              <a:ext cx="138225" cy="127725"/>
            </a:xfrm>
            <a:custGeom>
              <a:rect b="b" l="l" r="r" t="t"/>
              <a:pathLst>
                <a:path extrusionOk="0" h="5109" w="5529">
                  <a:moveTo>
                    <a:pt x="2709" y="0"/>
                  </a:moveTo>
                  <a:cubicBezTo>
                    <a:pt x="2647" y="0"/>
                    <a:pt x="2587" y="4"/>
                    <a:pt x="2528" y="11"/>
                  </a:cubicBezTo>
                  <a:cubicBezTo>
                    <a:pt x="2300" y="52"/>
                    <a:pt x="2093" y="94"/>
                    <a:pt x="1906" y="177"/>
                  </a:cubicBezTo>
                  <a:cubicBezTo>
                    <a:pt x="374" y="839"/>
                    <a:pt x="1" y="3014"/>
                    <a:pt x="1161" y="4216"/>
                  </a:cubicBezTo>
                  <a:cubicBezTo>
                    <a:pt x="1709" y="4764"/>
                    <a:pt x="2092" y="5108"/>
                    <a:pt x="2586" y="5108"/>
                  </a:cubicBezTo>
                  <a:cubicBezTo>
                    <a:pt x="2895" y="5108"/>
                    <a:pt x="3247" y="4974"/>
                    <a:pt x="3708" y="4671"/>
                  </a:cubicBezTo>
                  <a:cubicBezTo>
                    <a:pt x="4516" y="4133"/>
                    <a:pt x="5407" y="3408"/>
                    <a:pt x="5469" y="2476"/>
                  </a:cubicBezTo>
                  <a:cubicBezTo>
                    <a:pt x="5528" y="1275"/>
                    <a:pt x="3886" y="0"/>
                    <a:pt x="270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45"/>
            <p:cNvSpPr/>
            <p:nvPr/>
          </p:nvSpPr>
          <p:spPr>
            <a:xfrm>
              <a:off x="6568474" y="3486343"/>
              <a:ext cx="153825" cy="75375"/>
            </a:xfrm>
            <a:custGeom>
              <a:rect b="b" l="l" r="r" t="t"/>
              <a:pathLst>
                <a:path extrusionOk="0" h="3015" w="6153">
                  <a:moveTo>
                    <a:pt x="1368" y="0"/>
                  </a:moveTo>
                  <a:cubicBezTo>
                    <a:pt x="1" y="311"/>
                    <a:pt x="788" y="1637"/>
                    <a:pt x="1430" y="2196"/>
                  </a:cubicBezTo>
                  <a:cubicBezTo>
                    <a:pt x="1956" y="2647"/>
                    <a:pt x="2483" y="3015"/>
                    <a:pt x="3041" y="3015"/>
                  </a:cubicBezTo>
                  <a:cubicBezTo>
                    <a:pt x="3406" y="3015"/>
                    <a:pt x="3784" y="2858"/>
                    <a:pt x="4185" y="2465"/>
                  </a:cubicBezTo>
                  <a:cubicBezTo>
                    <a:pt x="6153" y="539"/>
                    <a:pt x="3004" y="145"/>
                    <a:pt x="13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45"/>
            <p:cNvSpPr/>
            <p:nvPr/>
          </p:nvSpPr>
          <p:spPr>
            <a:xfrm>
              <a:off x="7113274" y="3646818"/>
              <a:ext cx="122325" cy="77525"/>
            </a:xfrm>
            <a:custGeom>
              <a:rect b="b" l="l" r="r" t="t"/>
              <a:pathLst>
                <a:path extrusionOk="0" h="3101" w="4893">
                  <a:moveTo>
                    <a:pt x="1399" y="1"/>
                  </a:moveTo>
                  <a:cubicBezTo>
                    <a:pt x="1368" y="1"/>
                    <a:pt x="1336" y="1"/>
                    <a:pt x="1305" y="3"/>
                  </a:cubicBezTo>
                  <a:cubicBezTo>
                    <a:pt x="352" y="790"/>
                    <a:pt x="0" y="1018"/>
                    <a:pt x="476" y="2198"/>
                  </a:cubicBezTo>
                  <a:cubicBezTo>
                    <a:pt x="753" y="2861"/>
                    <a:pt x="1222" y="3101"/>
                    <a:pt x="1805" y="3101"/>
                  </a:cubicBezTo>
                  <a:cubicBezTo>
                    <a:pt x="2097" y="3101"/>
                    <a:pt x="2417" y="3041"/>
                    <a:pt x="2755" y="2944"/>
                  </a:cubicBezTo>
                  <a:cubicBezTo>
                    <a:pt x="4893" y="2313"/>
                    <a:pt x="3208" y="1"/>
                    <a:pt x="13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45"/>
            <p:cNvSpPr/>
            <p:nvPr/>
          </p:nvSpPr>
          <p:spPr>
            <a:xfrm>
              <a:off x="7087374" y="3324768"/>
              <a:ext cx="75100" cy="67775"/>
            </a:xfrm>
            <a:custGeom>
              <a:rect b="b" l="l" r="r" t="t"/>
              <a:pathLst>
                <a:path extrusionOk="0" h="2711" w="3004">
                  <a:moveTo>
                    <a:pt x="1782" y="1"/>
                  </a:moveTo>
                  <a:cubicBezTo>
                    <a:pt x="829" y="332"/>
                    <a:pt x="0" y="1057"/>
                    <a:pt x="642" y="1989"/>
                  </a:cubicBezTo>
                  <a:cubicBezTo>
                    <a:pt x="918" y="2374"/>
                    <a:pt x="1339" y="2711"/>
                    <a:pt x="1835" y="2711"/>
                  </a:cubicBezTo>
                  <a:cubicBezTo>
                    <a:pt x="1899" y="2711"/>
                    <a:pt x="1964" y="2705"/>
                    <a:pt x="2030" y="2693"/>
                  </a:cubicBezTo>
                  <a:cubicBezTo>
                    <a:pt x="3004" y="2507"/>
                    <a:pt x="2880" y="249"/>
                    <a:pt x="2051" y="146"/>
                  </a:cubicBezTo>
                  <a:lnTo>
                    <a:pt x="1782"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45"/>
            <p:cNvSpPr/>
            <p:nvPr/>
          </p:nvSpPr>
          <p:spPr>
            <a:xfrm>
              <a:off x="3254600" y="839425"/>
              <a:ext cx="1860650" cy="811175"/>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3" name="Google Shape;793;p45"/>
          <p:cNvSpPr txBox="1"/>
          <p:nvPr>
            <p:ph type="ctrTitle"/>
          </p:nvPr>
        </p:nvSpPr>
        <p:spPr>
          <a:xfrm>
            <a:off x="1938528" y="1746504"/>
            <a:ext cx="5266800" cy="11430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dk2"/>
              </a:buClr>
              <a:buSzPts val="7200"/>
              <a:buFont typeface="Caveat"/>
              <a:buNone/>
              <a:defRPr sz="7200">
                <a:solidFill>
                  <a:schemeClr val="dk2"/>
                </a:solidFill>
                <a:latin typeface="Caveat"/>
                <a:ea typeface="Caveat"/>
                <a:cs typeface="Caveat"/>
                <a:sym typeface="Caveat"/>
              </a:defRPr>
            </a:lvl1pPr>
            <a:lvl2pPr lvl="1" rtl="0" algn="ctr">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2pPr>
            <a:lvl3pPr lvl="2" rtl="0" algn="ctr">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3pPr>
            <a:lvl4pPr lvl="3" rtl="0" algn="ctr">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4pPr>
            <a:lvl5pPr lvl="4" rtl="0" algn="ctr">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5pPr>
            <a:lvl6pPr lvl="5" rtl="0" algn="ctr">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6pPr>
            <a:lvl7pPr lvl="6" rtl="0" algn="ctr">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7pPr>
            <a:lvl8pPr lvl="7" rtl="0" algn="ctr">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8pPr>
            <a:lvl9pPr lvl="8" rtl="0" algn="ctr">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9pPr>
          </a:lstStyle>
          <a:p/>
        </p:txBody>
      </p:sp>
      <p:sp>
        <p:nvSpPr>
          <p:cNvPr id="794" name="Google Shape;794;p45"/>
          <p:cNvSpPr txBox="1"/>
          <p:nvPr>
            <p:ph idx="1" type="subTitle"/>
          </p:nvPr>
        </p:nvSpPr>
        <p:spPr>
          <a:xfrm>
            <a:off x="1938528" y="2999232"/>
            <a:ext cx="5266800" cy="402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2"/>
              </a:buClr>
              <a:buSzPts val="1600"/>
              <a:buFont typeface="Nunito"/>
              <a:buNone/>
              <a:defRPr sz="1600">
                <a:solidFill>
                  <a:schemeClr val="dk2"/>
                </a:solidFill>
              </a:defRPr>
            </a:lvl1pPr>
            <a:lvl2pPr lvl="1" rtl="0">
              <a:lnSpc>
                <a:spcPct val="100000"/>
              </a:lnSpc>
              <a:spcBef>
                <a:spcPts val="0"/>
              </a:spcBef>
              <a:spcAft>
                <a:spcPts val="0"/>
              </a:spcAft>
              <a:buClr>
                <a:schemeClr val="dk2"/>
              </a:buClr>
              <a:buSzPts val="1600"/>
              <a:buFont typeface="Nunito"/>
              <a:buNone/>
              <a:defRPr sz="1600">
                <a:solidFill>
                  <a:schemeClr val="dk2"/>
                </a:solidFill>
              </a:defRPr>
            </a:lvl2pPr>
            <a:lvl3pPr lvl="2" rtl="0">
              <a:lnSpc>
                <a:spcPct val="100000"/>
              </a:lnSpc>
              <a:spcBef>
                <a:spcPts val="0"/>
              </a:spcBef>
              <a:spcAft>
                <a:spcPts val="0"/>
              </a:spcAft>
              <a:buClr>
                <a:schemeClr val="dk2"/>
              </a:buClr>
              <a:buSzPts val="1600"/>
              <a:buFont typeface="Nunito"/>
              <a:buNone/>
              <a:defRPr sz="1600">
                <a:solidFill>
                  <a:schemeClr val="dk2"/>
                </a:solidFill>
              </a:defRPr>
            </a:lvl3pPr>
            <a:lvl4pPr lvl="3" rtl="0">
              <a:lnSpc>
                <a:spcPct val="100000"/>
              </a:lnSpc>
              <a:spcBef>
                <a:spcPts val="0"/>
              </a:spcBef>
              <a:spcAft>
                <a:spcPts val="0"/>
              </a:spcAft>
              <a:buClr>
                <a:schemeClr val="dk2"/>
              </a:buClr>
              <a:buSzPts val="1600"/>
              <a:buFont typeface="Nunito"/>
              <a:buNone/>
              <a:defRPr sz="1600">
                <a:solidFill>
                  <a:schemeClr val="dk2"/>
                </a:solidFill>
              </a:defRPr>
            </a:lvl4pPr>
            <a:lvl5pPr lvl="4" rtl="0">
              <a:lnSpc>
                <a:spcPct val="100000"/>
              </a:lnSpc>
              <a:spcBef>
                <a:spcPts val="0"/>
              </a:spcBef>
              <a:spcAft>
                <a:spcPts val="0"/>
              </a:spcAft>
              <a:buClr>
                <a:schemeClr val="dk2"/>
              </a:buClr>
              <a:buSzPts val="1600"/>
              <a:buFont typeface="Nunito"/>
              <a:buNone/>
              <a:defRPr sz="1600">
                <a:solidFill>
                  <a:schemeClr val="dk2"/>
                </a:solidFill>
              </a:defRPr>
            </a:lvl5pPr>
            <a:lvl6pPr lvl="5" rtl="0">
              <a:lnSpc>
                <a:spcPct val="100000"/>
              </a:lnSpc>
              <a:spcBef>
                <a:spcPts val="0"/>
              </a:spcBef>
              <a:spcAft>
                <a:spcPts val="0"/>
              </a:spcAft>
              <a:buClr>
                <a:schemeClr val="dk2"/>
              </a:buClr>
              <a:buSzPts val="1600"/>
              <a:buFont typeface="Nunito"/>
              <a:buNone/>
              <a:defRPr sz="1600">
                <a:solidFill>
                  <a:schemeClr val="dk2"/>
                </a:solidFill>
              </a:defRPr>
            </a:lvl6pPr>
            <a:lvl7pPr lvl="6" rtl="0">
              <a:lnSpc>
                <a:spcPct val="100000"/>
              </a:lnSpc>
              <a:spcBef>
                <a:spcPts val="0"/>
              </a:spcBef>
              <a:spcAft>
                <a:spcPts val="0"/>
              </a:spcAft>
              <a:buClr>
                <a:schemeClr val="dk2"/>
              </a:buClr>
              <a:buSzPts val="1600"/>
              <a:buFont typeface="Nunito"/>
              <a:buNone/>
              <a:defRPr sz="1600">
                <a:solidFill>
                  <a:schemeClr val="dk2"/>
                </a:solidFill>
              </a:defRPr>
            </a:lvl7pPr>
            <a:lvl8pPr lvl="7" rtl="0">
              <a:lnSpc>
                <a:spcPct val="100000"/>
              </a:lnSpc>
              <a:spcBef>
                <a:spcPts val="0"/>
              </a:spcBef>
              <a:spcAft>
                <a:spcPts val="0"/>
              </a:spcAft>
              <a:buClr>
                <a:schemeClr val="dk2"/>
              </a:buClr>
              <a:buSzPts val="1600"/>
              <a:buFont typeface="Nunito"/>
              <a:buNone/>
              <a:defRPr sz="1600">
                <a:solidFill>
                  <a:schemeClr val="dk2"/>
                </a:solidFill>
              </a:defRPr>
            </a:lvl8pPr>
            <a:lvl9pPr lvl="8" rtl="0">
              <a:lnSpc>
                <a:spcPct val="100000"/>
              </a:lnSpc>
              <a:spcBef>
                <a:spcPts val="0"/>
              </a:spcBef>
              <a:spcAft>
                <a:spcPts val="0"/>
              </a:spcAft>
              <a:buClr>
                <a:schemeClr val="dk2"/>
              </a:buClr>
              <a:buSzPts val="1600"/>
              <a:buFont typeface="Nunito"/>
              <a:buNone/>
              <a:defRPr sz="1600">
                <a:solidFill>
                  <a:schemeClr val="dk2"/>
                </a:solidFill>
              </a:defRPr>
            </a:lvl9pPr>
          </a:lstStyle>
          <a:p/>
        </p:txBody>
      </p:sp>
      <p:sp>
        <p:nvSpPr>
          <p:cNvPr id="795" name="Google Shape;795;p45"/>
          <p:cNvSpPr/>
          <p:nvPr/>
        </p:nvSpPr>
        <p:spPr>
          <a:xfrm>
            <a:off x="3776924" y="4423399"/>
            <a:ext cx="2293706" cy="720150"/>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45"/>
          <p:cNvSpPr/>
          <p:nvPr/>
        </p:nvSpPr>
        <p:spPr>
          <a:xfrm>
            <a:off x="358125" y="4608900"/>
            <a:ext cx="1353907" cy="536813"/>
          </a:xfrm>
          <a:custGeom>
            <a:rect b="b" l="l" r="r" t="t"/>
            <a:pathLst>
              <a:path extrusionOk="0" h="64579" w="162827">
                <a:moveTo>
                  <a:pt x="113113" y="0"/>
                </a:moveTo>
                <a:cubicBezTo>
                  <a:pt x="109831" y="0"/>
                  <a:pt x="106719" y="214"/>
                  <a:pt x="103945" y="647"/>
                </a:cubicBezTo>
                <a:cubicBezTo>
                  <a:pt x="89572" y="2922"/>
                  <a:pt x="74477" y="8139"/>
                  <a:pt x="59160" y="16075"/>
                </a:cubicBezTo>
                <a:cubicBezTo>
                  <a:pt x="47450" y="22179"/>
                  <a:pt x="35518" y="29893"/>
                  <a:pt x="23642" y="39106"/>
                </a:cubicBezTo>
                <a:lnTo>
                  <a:pt x="23143" y="39494"/>
                </a:lnTo>
                <a:cubicBezTo>
                  <a:pt x="14319" y="46320"/>
                  <a:pt x="3608" y="54644"/>
                  <a:pt x="1" y="64578"/>
                </a:cubicBezTo>
                <a:lnTo>
                  <a:pt x="2443" y="64578"/>
                </a:lnTo>
                <a:cubicBezTo>
                  <a:pt x="6105" y="55588"/>
                  <a:pt x="16206" y="47763"/>
                  <a:pt x="24530" y="41270"/>
                </a:cubicBezTo>
                <a:lnTo>
                  <a:pt x="25030" y="40881"/>
                </a:lnTo>
                <a:cubicBezTo>
                  <a:pt x="36795" y="31780"/>
                  <a:pt x="48615" y="24122"/>
                  <a:pt x="60159" y="18128"/>
                </a:cubicBezTo>
                <a:cubicBezTo>
                  <a:pt x="75309" y="10248"/>
                  <a:pt x="90127" y="5142"/>
                  <a:pt x="104278" y="2922"/>
                </a:cubicBezTo>
                <a:cubicBezTo>
                  <a:pt x="106871" y="2515"/>
                  <a:pt x="109878" y="2300"/>
                  <a:pt x="113124" y="2300"/>
                </a:cubicBezTo>
                <a:cubicBezTo>
                  <a:pt x="126688" y="2300"/>
                  <a:pt x="144423" y="6052"/>
                  <a:pt x="153559" y="15187"/>
                </a:cubicBezTo>
                <a:cubicBezTo>
                  <a:pt x="158498" y="20182"/>
                  <a:pt x="160440" y="26286"/>
                  <a:pt x="159275" y="33334"/>
                </a:cubicBezTo>
                <a:cubicBezTo>
                  <a:pt x="158331" y="39217"/>
                  <a:pt x="155002" y="44433"/>
                  <a:pt x="152171" y="48262"/>
                </a:cubicBezTo>
                <a:cubicBezTo>
                  <a:pt x="148009" y="54089"/>
                  <a:pt x="143070" y="59528"/>
                  <a:pt x="137465" y="64578"/>
                </a:cubicBezTo>
                <a:lnTo>
                  <a:pt x="140850" y="64578"/>
                </a:lnTo>
                <a:cubicBezTo>
                  <a:pt x="145789" y="59917"/>
                  <a:pt x="150229" y="54922"/>
                  <a:pt x="154058" y="49650"/>
                </a:cubicBezTo>
                <a:cubicBezTo>
                  <a:pt x="157000" y="45543"/>
                  <a:pt x="160496" y="40049"/>
                  <a:pt x="161550" y="33722"/>
                </a:cubicBezTo>
                <a:cubicBezTo>
                  <a:pt x="162827" y="25898"/>
                  <a:pt x="160662" y="19127"/>
                  <a:pt x="155168" y="13633"/>
                </a:cubicBezTo>
                <a:cubicBezTo>
                  <a:pt x="148231" y="6641"/>
                  <a:pt x="137687" y="3311"/>
                  <a:pt x="130084" y="1757"/>
                </a:cubicBezTo>
                <a:cubicBezTo>
                  <a:pt x="129751" y="1701"/>
                  <a:pt x="129418" y="1646"/>
                  <a:pt x="129085" y="1535"/>
                </a:cubicBezTo>
                <a:cubicBezTo>
                  <a:pt x="123774" y="520"/>
                  <a:pt x="118237" y="0"/>
                  <a:pt x="113113"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97" name="Google Shape;797;p45"/>
          <p:cNvGrpSpPr/>
          <p:nvPr/>
        </p:nvGrpSpPr>
        <p:grpSpPr>
          <a:xfrm rot="240">
            <a:off x="7345597" y="2442119"/>
            <a:ext cx="489135" cy="447357"/>
            <a:chOff x="5177300" y="2314950"/>
            <a:chExt cx="341575" cy="312400"/>
          </a:xfrm>
        </p:grpSpPr>
        <p:sp>
          <p:nvSpPr>
            <p:cNvPr id="798" name="Google Shape;798;p45"/>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45"/>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45"/>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45"/>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45"/>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03" name="Google Shape;803;p45"/>
          <p:cNvGrpSpPr/>
          <p:nvPr/>
        </p:nvGrpSpPr>
        <p:grpSpPr>
          <a:xfrm rot="-5400000">
            <a:off x="1379179" y="1586884"/>
            <a:ext cx="489135" cy="447388"/>
            <a:chOff x="5177300" y="2314950"/>
            <a:chExt cx="341575" cy="312400"/>
          </a:xfrm>
        </p:grpSpPr>
        <p:sp>
          <p:nvSpPr>
            <p:cNvPr id="804" name="Google Shape;804;p45"/>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45"/>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45"/>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45"/>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45"/>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1"/>
        </a:solidFill>
      </p:bgPr>
    </p:bg>
    <p:spTree>
      <p:nvGrpSpPr>
        <p:cNvPr id="809" name="Shape 809"/>
        <p:cNvGrpSpPr/>
        <p:nvPr/>
      </p:nvGrpSpPr>
      <p:grpSpPr>
        <a:xfrm>
          <a:off x="0" y="0"/>
          <a:ext cx="0" cy="0"/>
          <a:chOff x="0" y="0"/>
          <a:chExt cx="0" cy="0"/>
        </a:xfrm>
      </p:grpSpPr>
      <p:sp>
        <p:nvSpPr>
          <p:cNvPr id="810" name="Google Shape;810;p46"/>
          <p:cNvSpPr/>
          <p:nvPr/>
        </p:nvSpPr>
        <p:spPr>
          <a:xfrm>
            <a:off x="8126963" y="2662131"/>
            <a:ext cx="1026768" cy="1063342"/>
          </a:xfrm>
          <a:custGeom>
            <a:rect b="b" l="l" r="r" t="t"/>
            <a:pathLst>
              <a:path extrusionOk="0" h="33175" w="32004">
                <a:moveTo>
                  <a:pt x="10837" y="0"/>
                </a:moveTo>
                <a:cubicBezTo>
                  <a:pt x="8343" y="0"/>
                  <a:pt x="5972" y="932"/>
                  <a:pt x="4474" y="3782"/>
                </a:cubicBezTo>
                <a:cubicBezTo>
                  <a:pt x="0" y="12316"/>
                  <a:pt x="12035" y="21326"/>
                  <a:pt x="18477" y="26173"/>
                </a:cubicBezTo>
                <a:cubicBezTo>
                  <a:pt x="18871" y="26463"/>
                  <a:pt x="19223" y="26733"/>
                  <a:pt x="19575" y="27002"/>
                </a:cubicBezTo>
                <a:cubicBezTo>
                  <a:pt x="24049" y="30399"/>
                  <a:pt x="28275" y="32243"/>
                  <a:pt x="32003" y="33175"/>
                </a:cubicBezTo>
                <a:lnTo>
                  <a:pt x="32003" y="32553"/>
                </a:lnTo>
                <a:cubicBezTo>
                  <a:pt x="28378" y="31621"/>
                  <a:pt x="24298" y="29819"/>
                  <a:pt x="19948" y="26505"/>
                </a:cubicBezTo>
                <a:cubicBezTo>
                  <a:pt x="19596" y="26256"/>
                  <a:pt x="19243" y="25987"/>
                  <a:pt x="18850" y="25697"/>
                </a:cubicBezTo>
                <a:cubicBezTo>
                  <a:pt x="12532" y="20953"/>
                  <a:pt x="787" y="12129"/>
                  <a:pt x="5013" y="4072"/>
                </a:cubicBezTo>
                <a:cubicBezTo>
                  <a:pt x="6354" y="1513"/>
                  <a:pt x="8430" y="590"/>
                  <a:pt x="10796" y="590"/>
                </a:cubicBezTo>
                <a:cubicBezTo>
                  <a:pt x="13620" y="590"/>
                  <a:pt x="16855" y="1906"/>
                  <a:pt x="19741" y="3326"/>
                </a:cubicBezTo>
                <a:cubicBezTo>
                  <a:pt x="22185" y="4527"/>
                  <a:pt x="24733" y="5625"/>
                  <a:pt x="27177" y="6702"/>
                </a:cubicBezTo>
                <a:cubicBezTo>
                  <a:pt x="28772" y="7386"/>
                  <a:pt x="30388" y="8069"/>
                  <a:pt x="32003" y="8815"/>
                </a:cubicBezTo>
                <a:lnTo>
                  <a:pt x="32003" y="8132"/>
                </a:lnTo>
                <a:cubicBezTo>
                  <a:pt x="30470" y="7448"/>
                  <a:pt x="28938" y="6785"/>
                  <a:pt x="27426" y="6143"/>
                </a:cubicBezTo>
                <a:cubicBezTo>
                  <a:pt x="24981" y="5066"/>
                  <a:pt x="22433" y="3968"/>
                  <a:pt x="20010" y="2787"/>
                </a:cubicBezTo>
                <a:cubicBezTo>
                  <a:pt x="18097" y="1843"/>
                  <a:pt x="14345" y="0"/>
                  <a:pt x="108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46"/>
          <p:cNvSpPr/>
          <p:nvPr/>
        </p:nvSpPr>
        <p:spPr>
          <a:xfrm>
            <a:off x="2628994" y="4681643"/>
            <a:ext cx="305040" cy="274626"/>
          </a:xfrm>
          <a:custGeom>
            <a:rect b="b" l="l" r="r" t="t"/>
            <a:pathLst>
              <a:path extrusionOk="0" h="8568" w="9508">
                <a:moveTo>
                  <a:pt x="4414" y="1"/>
                </a:moveTo>
                <a:cubicBezTo>
                  <a:pt x="2737" y="1"/>
                  <a:pt x="1039" y="697"/>
                  <a:pt x="332" y="2246"/>
                </a:cubicBezTo>
                <a:cubicBezTo>
                  <a:pt x="21" y="2909"/>
                  <a:pt x="0" y="3655"/>
                  <a:pt x="145" y="4380"/>
                </a:cubicBezTo>
                <a:cubicBezTo>
                  <a:pt x="187" y="4545"/>
                  <a:pt x="228" y="4711"/>
                  <a:pt x="290" y="4877"/>
                </a:cubicBezTo>
                <a:cubicBezTo>
                  <a:pt x="601" y="5726"/>
                  <a:pt x="1119" y="6472"/>
                  <a:pt x="1719" y="7155"/>
                </a:cubicBezTo>
                <a:cubicBezTo>
                  <a:pt x="2237" y="7756"/>
                  <a:pt x="2859" y="8336"/>
                  <a:pt x="3625" y="8523"/>
                </a:cubicBezTo>
                <a:cubicBezTo>
                  <a:pt x="3774" y="8553"/>
                  <a:pt x="3926" y="8568"/>
                  <a:pt x="4080" y="8568"/>
                </a:cubicBezTo>
                <a:cubicBezTo>
                  <a:pt x="4547" y="8568"/>
                  <a:pt x="5027" y="8435"/>
                  <a:pt x="5448" y="8233"/>
                </a:cubicBezTo>
                <a:cubicBezTo>
                  <a:pt x="7416" y="7259"/>
                  <a:pt x="9508" y="4670"/>
                  <a:pt x="8638" y="2371"/>
                </a:cubicBezTo>
                <a:cubicBezTo>
                  <a:pt x="8348" y="1604"/>
                  <a:pt x="7706" y="1003"/>
                  <a:pt x="7002" y="610"/>
                </a:cubicBezTo>
                <a:cubicBezTo>
                  <a:pt x="6258" y="212"/>
                  <a:pt x="5339" y="1"/>
                  <a:pt x="441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46"/>
          <p:cNvSpPr/>
          <p:nvPr/>
        </p:nvSpPr>
        <p:spPr>
          <a:xfrm>
            <a:off x="1832922" y="589039"/>
            <a:ext cx="95060" cy="91895"/>
          </a:xfrm>
          <a:custGeom>
            <a:rect b="b" l="l" r="r" t="t"/>
            <a:pathLst>
              <a:path extrusionOk="0" h="2867" w="2963">
                <a:moveTo>
                  <a:pt x="1254" y="0"/>
                </a:moveTo>
                <a:cubicBezTo>
                  <a:pt x="1047" y="0"/>
                  <a:pt x="845" y="50"/>
                  <a:pt x="663" y="165"/>
                </a:cubicBezTo>
                <a:cubicBezTo>
                  <a:pt x="436" y="310"/>
                  <a:pt x="291" y="559"/>
                  <a:pt x="208" y="808"/>
                </a:cubicBezTo>
                <a:cubicBezTo>
                  <a:pt x="1" y="1553"/>
                  <a:pt x="332" y="2651"/>
                  <a:pt x="1181" y="2838"/>
                </a:cubicBezTo>
                <a:cubicBezTo>
                  <a:pt x="1254" y="2857"/>
                  <a:pt x="1329" y="2867"/>
                  <a:pt x="1405" y="2867"/>
                </a:cubicBezTo>
                <a:cubicBezTo>
                  <a:pt x="1564" y="2867"/>
                  <a:pt x="1724" y="2825"/>
                  <a:pt x="1865" y="2755"/>
                </a:cubicBezTo>
                <a:cubicBezTo>
                  <a:pt x="1927" y="2734"/>
                  <a:pt x="1968" y="2713"/>
                  <a:pt x="2031" y="2672"/>
                </a:cubicBezTo>
                <a:cubicBezTo>
                  <a:pt x="2279" y="2527"/>
                  <a:pt x="2486" y="2299"/>
                  <a:pt x="2652" y="2071"/>
                </a:cubicBezTo>
                <a:cubicBezTo>
                  <a:pt x="2818" y="1864"/>
                  <a:pt x="2963" y="1636"/>
                  <a:pt x="2963" y="1367"/>
                </a:cubicBezTo>
                <a:cubicBezTo>
                  <a:pt x="2963" y="1160"/>
                  <a:pt x="2880" y="953"/>
                  <a:pt x="2756" y="808"/>
                </a:cubicBezTo>
                <a:cubicBezTo>
                  <a:pt x="2436" y="382"/>
                  <a:pt x="1826" y="0"/>
                  <a:pt x="1254" y="0"/>
                </a:cubicBezTo>
                <a:close/>
              </a:path>
            </a:pathLst>
          </a:cu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46"/>
          <p:cNvSpPr/>
          <p:nvPr/>
        </p:nvSpPr>
        <p:spPr>
          <a:xfrm>
            <a:off x="968331" y="3798488"/>
            <a:ext cx="161535" cy="144172"/>
          </a:xfrm>
          <a:custGeom>
            <a:rect b="b" l="l" r="r" t="t"/>
            <a:pathLst>
              <a:path extrusionOk="0" h="4498" w="5035">
                <a:moveTo>
                  <a:pt x="2570" y="1"/>
                </a:moveTo>
                <a:cubicBezTo>
                  <a:pt x="1501" y="1"/>
                  <a:pt x="317" y="575"/>
                  <a:pt x="83" y="1657"/>
                </a:cubicBezTo>
                <a:cubicBezTo>
                  <a:pt x="1" y="2010"/>
                  <a:pt x="63" y="2403"/>
                  <a:pt x="208" y="2755"/>
                </a:cubicBezTo>
                <a:cubicBezTo>
                  <a:pt x="249" y="2838"/>
                  <a:pt x="291" y="2921"/>
                  <a:pt x="332" y="3004"/>
                </a:cubicBezTo>
                <a:cubicBezTo>
                  <a:pt x="581" y="3397"/>
                  <a:pt x="933" y="3729"/>
                  <a:pt x="1306" y="4019"/>
                </a:cubicBezTo>
                <a:cubicBezTo>
                  <a:pt x="1637" y="4267"/>
                  <a:pt x="2010" y="4495"/>
                  <a:pt x="2424" y="4495"/>
                </a:cubicBezTo>
                <a:cubicBezTo>
                  <a:pt x="2445" y="4497"/>
                  <a:pt x="2466" y="4497"/>
                  <a:pt x="2487" y="4497"/>
                </a:cubicBezTo>
                <a:cubicBezTo>
                  <a:pt x="2795" y="4497"/>
                  <a:pt x="3083" y="4358"/>
                  <a:pt x="3336" y="4164"/>
                </a:cubicBezTo>
                <a:cubicBezTo>
                  <a:pt x="4226" y="3460"/>
                  <a:pt x="5034" y="1906"/>
                  <a:pt x="4330" y="829"/>
                </a:cubicBezTo>
                <a:cubicBezTo>
                  <a:pt x="4102" y="477"/>
                  <a:pt x="3729" y="228"/>
                  <a:pt x="3315" y="104"/>
                </a:cubicBezTo>
                <a:cubicBezTo>
                  <a:pt x="3084" y="35"/>
                  <a:pt x="2830" y="1"/>
                  <a:pt x="257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46"/>
          <p:cNvSpPr/>
          <p:nvPr/>
        </p:nvSpPr>
        <p:spPr>
          <a:xfrm>
            <a:off x="6696175" y="4228743"/>
            <a:ext cx="2000344" cy="919266"/>
          </a:xfrm>
          <a:custGeom>
            <a:rect b="b" l="l" r="r" t="t"/>
            <a:pathLst>
              <a:path extrusionOk="0" h="28680" w="62350">
                <a:moveTo>
                  <a:pt x="41636" y="0"/>
                </a:moveTo>
                <a:cubicBezTo>
                  <a:pt x="26782" y="0"/>
                  <a:pt x="9821" y="8724"/>
                  <a:pt x="2175" y="20436"/>
                </a:cubicBezTo>
                <a:cubicBezTo>
                  <a:pt x="1699" y="21181"/>
                  <a:pt x="1285" y="21989"/>
                  <a:pt x="953" y="22839"/>
                </a:cubicBezTo>
                <a:cubicBezTo>
                  <a:pt x="228" y="24724"/>
                  <a:pt x="0" y="26795"/>
                  <a:pt x="518" y="28680"/>
                </a:cubicBezTo>
                <a:lnTo>
                  <a:pt x="53318" y="28680"/>
                </a:lnTo>
                <a:cubicBezTo>
                  <a:pt x="55265" y="27396"/>
                  <a:pt x="57068" y="25925"/>
                  <a:pt x="58559" y="24164"/>
                </a:cubicBezTo>
                <a:cubicBezTo>
                  <a:pt x="60734" y="21616"/>
                  <a:pt x="62225" y="18426"/>
                  <a:pt x="62267" y="15071"/>
                </a:cubicBezTo>
                <a:cubicBezTo>
                  <a:pt x="62350" y="8339"/>
                  <a:pt x="56405" y="2705"/>
                  <a:pt x="49880" y="1006"/>
                </a:cubicBezTo>
                <a:cubicBezTo>
                  <a:pt x="47263" y="322"/>
                  <a:pt x="44488" y="0"/>
                  <a:pt x="416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46"/>
          <p:cNvSpPr/>
          <p:nvPr/>
        </p:nvSpPr>
        <p:spPr>
          <a:xfrm>
            <a:off x="7936232" y="-1208"/>
            <a:ext cx="1217499" cy="1961934"/>
          </a:xfrm>
          <a:custGeom>
            <a:rect b="b" l="l" r="r" t="t"/>
            <a:pathLst>
              <a:path extrusionOk="0" h="61210" w="37949">
                <a:moveTo>
                  <a:pt x="0" y="0"/>
                </a:moveTo>
                <a:cubicBezTo>
                  <a:pt x="414" y="1077"/>
                  <a:pt x="870" y="2134"/>
                  <a:pt x="1305" y="3128"/>
                </a:cubicBezTo>
                <a:cubicBezTo>
                  <a:pt x="6442" y="14686"/>
                  <a:pt x="12449" y="25023"/>
                  <a:pt x="18415" y="35297"/>
                </a:cubicBezTo>
                <a:cubicBezTo>
                  <a:pt x="22641" y="42547"/>
                  <a:pt x="26908" y="49859"/>
                  <a:pt x="31817" y="55410"/>
                </a:cubicBezTo>
                <a:cubicBezTo>
                  <a:pt x="33785" y="57626"/>
                  <a:pt x="35835" y="59532"/>
                  <a:pt x="37948" y="61210"/>
                </a:cubicBezTo>
                <a:lnTo>
                  <a:pt x="37948"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DACB"/>
              </a:solidFill>
            </a:endParaRPr>
          </a:p>
        </p:txBody>
      </p:sp>
      <p:sp>
        <p:nvSpPr>
          <p:cNvPr id="816" name="Google Shape;816;p46"/>
          <p:cNvSpPr/>
          <p:nvPr/>
        </p:nvSpPr>
        <p:spPr>
          <a:xfrm>
            <a:off x="-593" y="4048113"/>
            <a:ext cx="1384296" cy="1095522"/>
          </a:xfrm>
          <a:custGeom>
            <a:rect b="b" l="l" r="r" t="t"/>
            <a:pathLst>
              <a:path extrusionOk="0" h="34179" w="43148">
                <a:moveTo>
                  <a:pt x="1" y="1"/>
                </a:moveTo>
                <a:lnTo>
                  <a:pt x="1" y="34179"/>
                </a:lnTo>
                <a:lnTo>
                  <a:pt x="43148" y="34179"/>
                </a:lnTo>
                <a:cubicBezTo>
                  <a:pt x="40952" y="30782"/>
                  <a:pt x="38591" y="27468"/>
                  <a:pt x="36250" y="24195"/>
                </a:cubicBezTo>
                <a:cubicBezTo>
                  <a:pt x="33164" y="19886"/>
                  <a:pt x="30057" y="15536"/>
                  <a:pt x="26017" y="12098"/>
                </a:cubicBezTo>
                <a:cubicBezTo>
                  <a:pt x="20756" y="7603"/>
                  <a:pt x="14210" y="4910"/>
                  <a:pt x="7685" y="2590"/>
                </a:cubicBezTo>
                <a:cubicBezTo>
                  <a:pt x="5138" y="1679"/>
                  <a:pt x="2569" y="829"/>
                  <a:pt x="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46"/>
          <p:cNvSpPr/>
          <p:nvPr/>
        </p:nvSpPr>
        <p:spPr>
          <a:xfrm>
            <a:off x="-593" y="-1208"/>
            <a:ext cx="1302582" cy="1600766"/>
          </a:xfrm>
          <a:custGeom>
            <a:rect b="b" l="l" r="r" t="t"/>
            <a:pathLst>
              <a:path extrusionOk="0" h="49942" w="40601">
                <a:moveTo>
                  <a:pt x="34904" y="0"/>
                </a:moveTo>
                <a:cubicBezTo>
                  <a:pt x="37369" y="2216"/>
                  <a:pt x="38674" y="4557"/>
                  <a:pt x="38881" y="7167"/>
                </a:cubicBezTo>
                <a:cubicBezTo>
                  <a:pt x="39357" y="13029"/>
                  <a:pt x="33930" y="19202"/>
                  <a:pt x="29580" y="24173"/>
                </a:cubicBezTo>
                <a:lnTo>
                  <a:pt x="29352" y="24422"/>
                </a:lnTo>
                <a:cubicBezTo>
                  <a:pt x="24174" y="30325"/>
                  <a:pt x="18809" y="35504"/>
                  <a:pt x="13382" y="39792"/>
                </a:cubicBezTo>
                <a:cubicBezTo>
                  <a:pt x="8970" y="43313"/>
                  <a:pt x="4475" y="46254"/>
                  <a:pt x="1" y="48595"/>
                </a:cubicBezTo>
                <a:lnTo>
                  <a:pt x="1" y="49941"/>
                </a:lnTo>
                <a:cubicBezTo>
                  <a:pt x="4744" y="47518"/>
                  <a:pt x="9467" y="44452"/>
                  <a:pt x="14128" y="40744"/>
                </a:cubicBezTo>
                <a:cubicBezTo>
                  <a:pt x="19617" y="36415"/>
                  <a:pt x="25044" y="31175"/>
                  <a:pt x="30264" y="25230"/>
                </a:cubicBezTo>
                <a:lnTo>
                  <a:pt x="30492" y="24960"/>
                </a:lnTo>
                <a:cubicBezTo>
                  <a:pt x="34987" y="19823"/>
                  <a:pt x="40600" y="13443"/>
                  <a:pt x="40082" y="7063"/>
                </a:cubicBezTo>
                <a:cubicBezTo>
                  <a:pt x="39896" y="4536"/>
                  <a:pt x="38736" y="2175"/>
                  <a:pt x="36644" y="0"/>
                </a:cubicBezTo>
                <a:close/>
              </a:path>
            </a:pathLst>
          </a:custGeom>
          <a:solidFill>
            <a:srgbClr val="E1D0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46"/>
          <p:cNvSpPr/>
          <p:nvPr/>
        </p:nvSpPr>
        <p:spPr>
          <a:xfrm>
            <a:off x="-593" y="1748250"/>
            <a:ext cx="1415544" cy="1827762"/>
          </a:xfrm>
          <a:custGeom>
            <a:rect b="b" l="l" r="r" t="t"/>
            <a:pathLst>
              <a:path extrusionOk="0" h="57024" w="44122">
                <a:moveTo>
                  <a:pt x="11154" y="0"/>
                </a:moveTo>
                <a:cubicBezTo>
                  <a:pt x="8648" y="0"/>
                  <a:pt x="6146" y="222"/>
                  <a:pt x="3771" y="560"/>
                </a:cubicBezTo>
                <a:cubicBezTo>
                  <a:pt x="2548" y="725"/>
                  <a:pt x="1285" y="933"/>
                  <a:pt x="1" y="1160"/>
                </a:cubicBezTo>
                <a:lnTo>
                  <a:pt x="1" y="51309"/>
                </a:lnTo>
                <a:cubicBezTo>
                  <a:pt x="1596" y="52448"/>
                  <a:pt x="3294" y="53505"/>
                  <a:pt x="5117" y="54458"/>
                </a:cubicBezTo>
                <a:cubicBezTo>
                  <a:pt x="8552" y="56249"/>
                  <a:pt x="12469" y="57024"/>
                  <a:pt x="16428" y="57024"/>
                </a:cubicBezTo>
                <a:cubicBezTo>
                  <a:pt x="21348" y="57024"/>
                  <a:pt x="26332" y="55827"/>
                  <a:pt x="30533" y="53898"/>
                </a:cubicBezTo>
                <a:cubicBezTo>
                  <a:pt x="36167" y="51288"/>
                  <a:pt x="39606" y="45302"/>
                  <a:pt x="41491" y="39502"/>
                </a:cubicBezTo>
                <a:cubicBezTo>
                  <a:pt x="44121" y="31486"/>
                  <a:pt x="41387" y="23159"/>
                  <a:pt x="36872" y="16385"/>
                </a:cubicBezTo>
                <a:cubicBezTo>
                  <a:pt x="34365" y="12636"/>
                  <a:pt x="31382" y="8907"/>
                  <a:pt x="28151" y="5738"/>
                </a:cubicBezTo>
                <a:cubicBezTo>
                  <a:pt x="25520" y="3170"/>
                  <a:pt x="22247" y="1637"/>
                  <a:pt x="18726" y="808"/>
                </a:cubicBezTo>
                <a:cubicBezTo>
                  <a:pt x="16285" y="232"/>
                  <a:pt x="13718" y="0"/>
                  <a:pt x="1115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46"/>
          <p:cNvSpPr/>
          <p:nvPr/>
        </p:nvSpPr>
        <p:spPr>
          <a:xfrm>
            <a:off x="6106022" y="4365881"/>
            <a:ext cx="250564" cy="201161"/>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46"/>
          <p:cNvSpPr/>
          <p:nvPr/>
        </p:nvSpPr>
        <p:spPr>
          <a:xfrm>
            <a:off x="5896170" y="4113019"/>
            <a:ext cx="178667" cy="163788"/>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46"/>
          <p:cNvSpPr/>
          <p:nvPr/>
        </p:nvSpPr>
        <p:spPr>
          <a:xfrm>
            <a:off x="6314045" y="4150937"/>
            <a:ext cx="197404" cy="98401"/>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46"/>
          <p:cNvSpPr/>
          <p:nvPr/>
        </p:nvSpPr>
        <p:spPr>
          <a:xfrm>
            <a:off x="5659369" y="3931089"/>
            <a:ext cx="156948" cy="99811"/>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46"/>
          <p:cNvSpPr/>
          <p:nvPr/>
        </p:nvSpPr>
        <p:spPr>
          <a:xfrm>
            <a:off x="5746506" y="4357612"/>
            <a:ext cx="95734" cy="86253"/>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46"/>
          <p:cNvSpPr/>
          <p:nvPr/>
        </p:nvSpPr>
        <p:spPr>
          <a:xfrm>
            <a:off x="5921933" y="-1208"/>
            <a:ext cx="1232802" cy="819326"/>
          </a:xfrm>
          <a:custGeom>
            <a:rect b="b" l="l" r="r" t="t"/>
            <a:pathLst>
              <a:path extrusionOk="0" h="25562" w="38426">
                <a:moveTo>
                  <a:pt x="3253" y="0"/>
                </a:moveTo>
                <a:cubicBezTo>
                  <a:pt x="3212" y="41"/>
                  <a:pt x="3170" y="83"/>
                  <a:pt x="3129" y="124"/>
                </a:cubicBezTo>
                <a:cubicBezTo>
                  <a:pt x="2860" y="435"/>
                  <a:pt x="2694" y="849"/>
                  <a:pt x="2570" y="1222"/>
                </a:cubicBezTo>
                <a:cubicBezTo>
                  <a:pt x="1782" y="3584"/>
                  <a:pt x="312" y="7975"/>
                  <a:pt x="125" y="11372"/>
                </a:cubicBezTo>
                <a:cubicBezTo>
                  <a:pt x="1" y="13796"/>
                  <a:pt x="726" y="16053"/>
                  <a:pt x="2321" y="18042"/>
                </a:cubicBezTo>
                <a:cubicBezTo>
                  <a:pt x="4085" y="20280"/>
                  <a:pt x="5745" y="20469"/>
                  <a:pt x="7746" y="20469"/>
                </a:cubicBezTo>
                <a:cubicBezTo>
                  <a:pt x="7930" y="20469"/>
                  <a:pt x="8117" y="20467"/>
                  <a:pt x="8307" y="20465"/>
                </a:cubicBezTo>
                <a:cubicBezTo>
                  <a:pt x="8908" y="20465"/>
                  <a:pt x="9509" y="20465"/>
                  <a:pt x="10172" y="20507"/>
                </a:cubicBezTo>
                <a:cubicBezTo>
                  <a:pt x="13258" y="20693"/>
                  <a:pt x="15267" y="21853"/>
                  <a:pt x="17794" y="23345"/>
                </a:cubicBezTo>
                <a:cubicBezTo>
                  <a:pt x="18291" y="23635"/>
                  <a:pt x="18830" y="23945"/>
                  <a:pt x="19389" y="24277"/>
                </a:cubicBezTo>
                <a:cubicBezTo>
                  <a:pt x="20922" y="25126"/>
                  <a:pt x="22517" y="25561"/>
                  <a:pt x="24091" y="25561"/>
                </a:cubicBezTo>
                <a:cubicBezTo>
                  <a:pt x="25831" y="25561"/>
                  <a:pt x="27530" y="25043"/>
                  <a:pt x="29063" y="23987"/>
                </a:cubicBezTo>
                <a:cubicBezTo>
                  <a:pt x="32543" y="21605"/>
                  <a:pt x="35401" y="16592"/>
                  <a:pt x="36437" y="12863"/>
                </a:cubicBezTo>
                <a:cubicBezTo>
                  <a:pt x="37473" y="9073"/>
                  <a:pt x="38426" y="4661"/>
                  <a:pt x="36478" y="394"/>
                </a:cubicBezTo>
                <a:cubicBezTo>
                  <a:pt x="36416" y="269"/>
                  <a:pt x="36333" y="124"/>
                  <a:pt x="36271" y="0"/>
                </a:cubicBezTo>
                <a:lnTo>
                  <a:pt x="35463" y="0"/>
                </a:lnTo>
                <a:cubicBezTo>
                  <a:pt x="35608" y="228"/>
                  <a:pt x="35733" y="435"/>
                  <a:pt x="35836" y="684"/>
                </a:cubicBezTo>
                <a:cubicBezTo>
                  <a:pt x="37701" y="4744"/>
                  <a:pt x="36768" y="9011"/>
                  <a:pt x="35774" y="12677"/>
                </a:cubicBezTo>
                <a:cubicBezTo>
                  <a:pt x="34780" y="16281"/>
                  <a:pt x="32025" y="21128"/>
                  <a:pt x="28669" y="23428"/>
                </a:cubicBezTo>
                <a:cubicBezTo>
                  <a:pt x="27255" y="24385"/>
                  <a:pt x="25687" y="24868"/>
                  <a:pt x="24084" y="24868"/>
                </a:cubicBezTo>
                <a:cubicBezTo>
                  <a:pt x="22635" y="24868"/>
                  <a:pt x="21158" y="24473"/>
                  <a:pt x="19741" y="23676"/>
                </a:cubicBezTo>
                <a:cubicBezTo>
                  <a:pt x="19182" y="23365"/>
                  <a:pt x="18644" y="23055"/>
                  <a:pt x="18126" y="22744"/>
                </a:cubicBezTo>
                <a:cubicBezTo>
                  <a:pt x="15640" y="21273"/>
                  <a:pt x="13465" y="20010"/>
                  <a:pt x="10213" y="19823"/>
                </a:cubicBezTo>
                <a:cubicBezTo>
                  <a:pt x="9674" y="19782"/>
                  <a:pt x="9177" y="19782"/>
                  <a:pt x="8701" y="19782"/>
                </a:cubicBezTo>
                <a:lnTo>
                  <a:pt x="8307" y="19782"/>
                </a:lnTo>
                <a:cubicBezTo>
                  <a:pt x="8265" y="19782"/>
                  <a:pt x="8224" y="19782"/>
                  <a:pt x="8183" y="19782"/>
                </a:cubicBezTo>
                <a:cubicBezTo>
                  <a:pt x="6014" y="19782"/>
                  <a:pt x="4547" y="19762"/>
                  <a:pt x="2860" y="17628"/>
                </a:cubicBezTo>
                <a:cubicBezTo>
                  <a:pt x="1368" y="15763"/>
                  <a:pt x="685" y="13671"/>
                  <a:pt x="809" y="11413"/>
                </a:cubicBezTo>
                <a:cubicBezTo>
                  <a:pt x="995" y="8099"/>
                  <a:pt x="2445" y="3770"/>
                  <a:pt x="3232" y="1450"/>
                </a:cubicBezTo>
                <a:cubicBezTo>
                  <a:pt x="3336" y="1139"/>
                  <a:pt x="3460" y="808"/>
                  <a:pt x="3647" y="580"/>
                </a:cubicBezTo>
                <a:cubicBezTo>
                  <a:pt x="3709" y="518"/>
                  <a:pt x="3750" y="476"/>
                  <a:pt x="3812" y="435"/>
                </a:cubicBezTo>
                <a:cubicBezTo>
                  <a:pt x="4040" y="249"/>
                  <a:pt x="4372" y="104"/>
                  <a:pt x="472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46"/>
          <p:cNvSpPr/>
          <p:nvPr/>
        </p:nvSpPr>
        <p:spPr>
          <a:xfrm>
            <a:off x="6074806" y="-1208"/>
            <a:ext cx="923751" cy="694257"/>
          </a:xfrm>
          <a:custGeom>
            <a:rect b="b" l="l" r="r" t="t"/>
            <a:pathLst>
              <a:path extrusionOk="0" h="21660" w="28793">
                <a:moveTo>
                  <a:pt x="20500" y="414"/>
                </a:moveTo>
                <a:cubicBezTo>
                  <a:pt x="23140" y="414"/>
                  <a:pt x="25678" y="1050"/>
                  <a:pt x="26763" y="3418"/>
                </a:cubicBezTo>
                <a:cubicBezTo>
                  <a:pt x="28088" y="6297"/>
                  <a:pt x="27488" y="9321"/>
                  <a:pt x="26783" y="11952"/>
                </a:cubicBezTo>
                <a:cubicBezTo>
                  <a:pt x="26100" y="14541"/>
                  <a:pt x="24153" y="17897"/>
                  <a:pt x="21791" y="19637"/>
                </a:cubicBezTo>
                <a:cubicBezTo>
                  <a:pt x="20583" y="20534"/>
                  <a:pt x="19292" y="20965"/>
                  <a:pt x="17972" y="20965"/>
                </a:cubicBezTo>
                <a:cubicBezTo>
                  <a:pt x="16914" y="20965"/>
                  <a:pt x="15838" y="20689"/>
                  <a:pt x="14769" y="20155"/>
                </a:cubicBezTo>
                <a:cubicBezTo>
                  <a:pt x="14314" y="19927"/>
                  <a:pt x="13879" y="19699"/>
                  <a:pt x="13464" y="19471"/>
                </a:cubicBezTo>
                <a:cubicBezTo>
                  <a:pt x="12035" y="18705"/>
                  <a:pt x="10751" y="18000"/>
                  <a:pt x="9156" y="17628"/>
                </a:cubicBezTo>
                <a:cubicBezTo>
                  <a:pt x="8638" y="17503"/>
                  <a:pt x="8058" y="17420"/>
                  <a:pt x="7478" y="17379"/>
                </a:cubicBezTo>
                <a:cubicBezTo>
                  <a:pt x="7188" y="17379"/>
                  <a:pt x="6919" y="17358"/>
                  <a:pt x="6670" y="17358"/>
                </a:cubicBezTo>
                <a:lnTo>
                  <a:pt x="6049" y="17358"/>
                </a:lnTo>
                <a:cubicBezTo>
                  <a:pt x="4350" y="17358"/>
                  <a:pt x="3294" y="17317"/>
                  <a:pt x="2051" y="15598"/>
                </a:cubicBezTo>
                <a:cubicBezTo>
                  <a:pt x="1036" y="14231"/>
                  <a:pt x="559" y="12698"/>
                  <a:pt x="663" y="11020"/>
                </a:cubicBezTo>
                <a:cubicBezTo>
                  <a:pt x="808" y="8576"/>
                  <a:pt x="1864" y="5427"/>
                  <a:pt x="2507" y="3729"/>
                </a:cubicBezTo>
                <a:cubicBezTo>
                  <a:pt x="2589" y="3501"/>
                  <a:pt x="2672" y="3273"/>
                  <a:pt x="2817" y="3107"/>
                </a:cubicBezTo>
                <a:cubicBezTo>
                  <a:pt x="2859" y="3066"/>
                  <a:pt x="2900" y="3045"/>
                  <a:pt x="2942" y="3004"/>
                </a:cubicBezTo>
                <a:cubicBezTo>
                  <a:pt x="3522" y="2569"/>
                  <a:pt x="4806" y="2465"/>
                  <a:pt x="5800" y="2361"/>
                </a:cubicBezTo>
                <a:cubicBezTo>
                  <a:pt x="6007" y="2361"/>
                  <a:pt x="6214" y="2341"/>
                  <a:pt x="6401" y="2320"/>
                </a:cubicBezTo>
                <a:cubicBezTo>
                  <a:pt x="6716" y="2281"/>
                  <a:pt x="7040" y="2266"/>
                  <a:pt x="7366" y="2266"/>
                </a:cubicBezTo>
                <a:cubicBezTo>
                  <a:pt x="7555" y="2266"/>
                  <a:pt x="7744" y="2271"/>
                  <a:pt x="7934" y="2279"/>
                </a:cubicBezTo>
                <a:cubicBezTo>
                  <a:pt x="8493" y="2279"/>
                  <a:pt x="9073" y="2279"/>
                  <a:pt x="9632" y="2216"/>
                </a:cubicBezTo>
                <a:cubicBezTo>
                  <a:pt x="10606" y="2113"/>
                  <a:pt x="11538" y="1844"/>
                  <a:pt x="12408" y="1595"/>
                </a:cubicBezTo>
                <a:cubicBezTo>
                  <a:pt x="13071" y="1409"/>
                  <a:pt x="13713" y="1201"/>
                  <a:pt x="14376" y="1119"/>
                </a:cubicBezTo>
                <a:cubicBezTo>
                  <a:pt x="14728" y="1056"/>
                  <a:pt x="15101" y="994"/>
                  <a:pt x="15515" y="932"/>
                </a:cubicBezTo>
                <a:cubicBezTo>
                  <a:pt x="16959" y="693"/>
                  <a:pt x="18751" y="414"/>
                  <a:pt x="20500" y="414"/>
                </a:cubicBezTo>
                <a:close/>
                <a:moveTo>
                  <a:pt x="17131" y="0"/>
                </a:moveTo>
                <a:cubicBezTo>
                  <a:pt x="16551" y="83"/>
                  <a:pt x="15991" y="166"/>
                  <a:pt x="15453" y="249"/>
                </a:cubicBezTo>
                <a:cubicBezTo>
                  <a:pt x="15039" y="311"/>
                  <a:pt x="14666" y="373"/>
                  <a:pt x="14334" y="435"/>
                </a:cubicBezTo>
                <a:cubicBezTo>
                  <a:pt x="13630" y="539"/>
                  <a:pt x="12946" y="725"/>
                  <a:pt x="12263" y="932"/>
                </a:cubicBezTo>
                <a:cubicBezTo>
                  <a:pt x="11414" y="1160"/>
                  <a:pt x="10502" y="1429"/>
                  <a:pt x="9570" y="1533"/>
                </a:cubicBezTo>
                <a:cubicBezTo>
                  <a:pt x="9247" y="1570"/>
                  <a:pt x="8924" y="1578"/>
                  <a:pt x="8596" y="1578"/>
                </a:cubicBezTo>
                <a:cubicBezTo>
                  <a:pt x="8378" y="1578"/>
                  <a:pt x="8157" y="1574"/>
                  <a:pt x="7934" y="1574"/>
                </a:cubicBezTo>
                <a:cubicBezTo>
                  <a:pt x="7395" y="1574"/>
                  <a:pt x="6857" y="1574"/>
                  <a:pt x="6318" y="1636"/>
                </a:cubicBezTo>
                <a:cubicBezTo>
                  <a:pt x="6132" y="1657"/>
                  <a:pt x="5945" y="1678"/>
                  <a:pt x="5738" y="1678"/>
                </a:cubicBezTo>
                <a:cubicBezTo>
                  <a:pt x="4599" y="1781"/>
                  <a:pt x="3211" y="1926"/>
                  <a:pt x="2527" y="2444"/>
                </a:cubicBezTo>
                <a:cubicBezTo>
                  <a:pt x="2486" y="2486"/>
                  <a:pt x="2403" y="2569"/>
                  <a:pt x="2341" y="2610"/>
                </a:cubicBezTo>
                <a:cubicBezTo>
                  <a:pt x="2113" y="2859"/>
                  <a:pt x="1989" y="3169"/>
                  <a:pt x="1864" y="3459"/>
                </a:cubicBezTo>
                <a:cubicBezTo>
                  <a:pt x="1098" y="5344"/>
                  <a:pt x="21" y="8866"/>
                  <a:pt x="0" y="11476"/>
                </a:cubicBezTo>
                <a:cubicBezTo>
                  <a:pt x="0" y="11558"/>
                  <a:pt x="0" y="11621"/>
                  <a:pt x="0" y="11703"/>
                </a:cubicBezTo>
                <a:cubicBezTo>
                  <a:pt x="83" y="13692"/>
                  <a:pt x="870" y="15101"/>
                  <a:pt x="2092" y="16426"/>
                </a:cubicBezTo>
                <a:cubicBezTo>
                  <a:pt x="3294" y="17731"/>
                  <a:pt x="4329" y="18021"/>
                  <a:pt x="5572" y="18063"/>
                </a:cubicBezTo>
                <a:cubicBezTo>
                  <a:pt x="5842" y="18083"/>
                  <a:pt x="6132" y="18083"/>
                  <a:pt x="6422" y="18083"/>
                </a:cubicBezTo>
                <a:cubicBezTo>
                  <a:pt x="6836" y="18083"/>
                  <a:pt x="7271" y="18083"/>
                  <a:pt x="7727" y="18125"/>
                </a:cubicBezTo>
                <a:cubicBezTo>
                  <a:pt x="9922" y="18270"/>
                  <a:pt x="11351" y="19119"/>
                  <a:pt x="13174" y="20093"/>
                </a:cubicBezTo>
                <a:cubicBezTo>
                  <a:pt x="13609" y="20320"/>
                  <a:pt x="14044" y="20548"/>
                  <a:pt x="14500" y="20776"/>
                </a:cubicBezTo>
                <a:cubicBezTo>
                  <a:pt x="15204" y="21128"/>
                  <a:pt x="15909" y="21377"/>
                  <a:pt x="16613" y="21522"/>
                </a:cubicBezTo>
                <a:cubicBezTo>
                  <a:pt x="17069" y="21603"/>
                  <a:pt x="17512" y="21659"/>
                  <a:pt x="17963" y="21659"/>
                </a:cubicBezTo>
                <a:cubicBezTo>
                  <a:pt x="18085" y="21659"/>
                  <a:pt x="18208" y="21655"/>
                  <a:pt x="18332" y="21646"/>
                </a:cubicBezTo>
                <a:cubicBezTo>
                  <a:pt x="19679" y="21584"/>
                  <a:pt x="21004" y="21087"/>
                  <a:pt x="22226" y="20175"/>
                </a:cubicBezTo>
                <a:cubicBezTo>
                  <a:pt x="24712" y="18332"/>
                  <a:pt x="26742" y="14811"/>
                  <a:pt x="27467" y="12097"/>
                </a:cubicBezTo>
                <a:cubicBezTo>
                  <a:pt x="28192" y="9342"/>
                  <a:pt x="28793" y="6173"/>
                  <a:pt x="27384" y="3128"/>
                </a:cubicBezTo>
                <a:cubicBezTo>
                  <a:pt x="26556" y="1284"/>
                  <a:pt x="24981" y="394"/>
                  <a:pt x="2315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46"/>
          <p:cNvSpPr/>
          <p:nvPr/>
        </p:nvSpPr>
        <p:spPr>
          <a:xfrm>
            <a:off x="6219017" y="104854"/>
            <a:ext cx="623363" cy="463768"/>
          </a:xfrm>
          <a:custGeom>
            <a:rect b="b" l="l" r="r" t="t"/>
            <a:pathLst>
              <a:path extrusionOk="0" h="14469" w="19430">
                <a:moveTo>
                  <a:pt x="13198" y="657"/>
                </a:moveTo>
                <a:cubicBezTo>
                  <a:pt x="15128" y="657"/>
                  <a:pt x="17139" y="1061"/>
                  <a:pt x="17959" y="2822"/>
                </a:cubicBezTo>
                <a:cubicBezTo>
                  <a:pt x="18746" y="4521"/>
                  <a:pt x="18477" y="6323"/>
                  <a:pt x="18084" y="7918"/>
                </a:cubicBezTo>
                <a:cubicBezTo>
                  <a:pt x="17690" y="9472"/>
                  <a:pt x="16551" y="11398"/>
                  <a:pt x="15204" y="12558"/>
                </a:cubicBezTo>
                <a:cubicBezTo>
                  <a:pt x="14198" y="13415"/>
                  <a:pt x="13198" y="13788"/>
                  <a:pt x="12171" y="13788"/>
                </a:cubicBezTo>
                <a:cubicBezTo>
                  <a:pt x="11486" y="13788"/>
                  <a:pt x="10788" y="13623"/>
                  <a:pt x="10067" y="13324"/>
                </a:cubicBezTo>
                <a:cubicBezTo>
                  <a:pt x="9736" y="13179"/>
                  <a:pt x="9404" y="13055"/>
                  <a:pt x="9073" y="12910"/>
                </a:cubicBezTo>
                <a:cubicBezTo>
                  <a:pt x="8099" y="12475"/>
                  <a:pt x="7209" y="12019"/>
                  <a:pt x="6132" y="11812"/>
                </a:cubicBezTo>
                <a:cubicBezTo>
                  <a:pt x="5759" y="11729"/>
                  <a:pt x="5386" y="11667"/>
                  <a:pt x="4992" y="11647"/>
                </a:cubicBezTo>
                <a:cubicBezTo>
                  <a:pt x="4806" y="11647"/>
                  <a:pt x="4640" y="11626"/>
                  <a:pt x="4454" y="11626"/>
                </a:cubicBezTo>
                <a:lnTo>
                  <a:pt x="4039" y="11626"/>
                </a:lnTo>
                <a:cubicBezTo>
                  <a:pt x="2900" y="11605"/>
                  <a:pt x="2279" y="11522"/>
                  <a:pt x="1512" y="10279"/>
                </a:cubicBezTo>
                <a:cubicBezTo>
                  <a:pt x="953" y="9409"/>
                  <a:pt x="684" y="8394"/>
                  <a:pt x="767" y="7317"/>
                </a:cubicBezTo>
                <a:cubicBezTo>
                  <a:pt x="870" y="5722"/>
                  <a:pt x="1533" y="3775"/>
                  <a:pt x="2030" y="2698"/>
                </a:cubicBezTo>
                <a:cubicBezTo>
                  <a:pt x="2092" y="2574"/>
                  <a:pt x="2175" y="2429"/>
                  <a:pt x="2258" y="2325"/>
                </a:cubicBezTo>
                <a:cubicBezTo>
                  <a:pt x="2299" y="2304"/>
                  <a:pt x="2320" y="2284"/>
                  <a:pt x="2362" y="2263"/>
                </a:cubicBezTo>
                <a:cubicBezTo>
                  <a:pt x="2755" y="2015"/>
                  <a:pt x="3646" y="1870"/>
                  <a:pt x="4454" y="1766"/>
                </a:cubicBezTo>
                <a:cubicBezTo>
                  <a:pt x="4599" y="1745"/>
                  <a:pt x="4744" y="1725"/>
                  <a:pt x="4868" y="1704"/>
                </a:cubicBezTo>
                <a:cubicBezTo>
                  <a:pt x="5241" y="1642"/>
                  <a:pt x="5614" y="1621"/>
                  <a:pt x="5987" y="1580"/>
                </a:cubicBezTo>
                <a:cubicBezTo>
                  <a:pt x="6401" y="1559"/>
                  <a:pt x="6815" y="1538"/>
                  <a:pt x="7229" y="1476"/>
                </a:cubicBezTo>
                <a:cubicBezTo>
                  <a:pt x="7954" y="1372"/>
                  <a:pt x="8659" y="1227"/>
                  <a:pt x="9259" y="1082"/>
                </a:cubicBezTo>
                <a:cubicBezTo>
                  <a:pt x="9674" y="1000"/>
                  <a:pt x="10088" y="896"/>
                  <a:pt x="10481" y="855"/>
                </a:cubicBezTo>
                <a:cubicBezTo>
                  <a:pt x="10709" y="834"/>
                  <a:pt x="10937" y="792"/>
                  <a:pt x="11186" y="772"/>
                </a:cubicBezTo>
                <a:cubicBezTo>
                  <a:pt x="11805" y="711"/>
                  <a:pt x="12496" y="657"/>
                  <a:pt x="13198" y="657"/>
                </a:cubicBezTo>
                <a:close/>
                <a:moveTo>
                  <a:pt x="13092" y="0"/>
                </a:moveTo>
                <a:cubicBezTo>
                  <a:pt x="12437" y="0"/>
                  <a:pt x="11795" y="40"/>
                  <a:pt x="11206" y="88"/>
                </a:cubicBezTo>
                <a:cubicBezTo>
                  <a:pt x="10958" y="109"/>
                  <a:pt x="10709" y="150"/>
                  <a:pt x="10502" y="171"/>
                </a:cubicBezTo>
                <a:cubicBezTo>
                  <a:pt x="10046" y="212"/>
                  <a:pt x="9611" y="316"/>
                  <a:pt x="9176" y="399"/>
                </a:cubicBezTo>
                <a:cubicBezTo>
                  <a:pt x="8576" y="544"/>
                  <a:pt x="7892" y="689"/>
                  <a:pt x="7167" y="792"/>
                </a:cubicBezTo>
                <a:cubicBezTo>
                  <a:pt x="6774" y="855"/>
                  <a:pt x="6380" y="875"/>
                  <a:pt x="5966" y="896"/>
                </a:cubicBezTo>
                <a:cubicBezTo>
                  <a:pt x="5572" y="917"/>
                  <a:pt x="5158" y="958"/>
                  <a:pt x="4764" y="1020"/>
                </a:cubicBezTo>
                <a:cubicBezTo>
                  <a:pt x="4640" y="1041"/>
                  <a:pt x="4495" y="1062"/>
                  <a:pt x="4329" y="1082"/>
                </a:cubicBezTo>
                <a:cubicBezTo>
                  <a:pt x="3397" y="1227"/>
                  <a:pt x="2382" y="1393"/>
                  <a:pt x="1968" y="1683"/>
                </a:cubicBezTo>
                <a:lnTo>
                  <a:pt x="1823" y="1787"/>
                </a:lnTo>
                <a:cubicBezTo>
                  <a:pt x="1657" y="1973"/>
                  <a:pt x="1533" y="2180"/>
                  <a:pt x="1429" y="2387"/>
                </a:cubicBezTo>
                <a:cubicBezTo>
                  <a:pt x="684" y="3817"/>
                  <a:pt x="0" y="6447"/>
                  <a:pt x="145" y="8291"/>
                </a:cubicBezTo>
                <a:cubicBezTo>
                  <a:pt x="145" y="8332"/>
                  <a:pt x="145" y="8394"/>
                  <a:pt x="145" y="8436"/>
                </a:cubicBezTo>
                <a:cubicBezTo>
                  <a:pt x="394" y="10114"/>
                  <a:pt x="1202" y="10735"/>
                  <a:pt x="2154" y="11502"/>
                </a:cubicBezTo>
                <a:cubicBezTo>
                  <a:pt x="2921" y="12102"/>
                  <a:pt x="3522" y="12309"/>
                  <a:pt x="4288" y="12372"/>
                </a:cubicBezTo>
                <a:cubicBezTo>
                  <a:pt x="4454" y="12372"/>
                  <a:pt x="4619" y="12372"/>
                  <a:pt x="4785" y="12392"/>
                </a:cubicBezTo>
                <a:cubicBezTo>
                  <a:pt x="5034" y="12392"/>
                  <a:pt x="5303" y="12413"/>
                  <a:pt x="5572" y="12434"/>
                </a:cubicBezTo>
                <a:cubicBezTo>
                  <a:pt x="6856" y="12537"/>
                  <a:pt x="7747" y="13034"/>
                  <a:pt x="8845" y="13552"/>
                </a:cubicBezTo>
                <a:cubicBezTo>
                  <a:pt x="9176" y="13697"/>
                  <a:pt x="9529" y="13842"/>
                  <a:pt x="9901" y="13987"/>
                </a:cubicBezTo>
                <a:cubicBezTo>
                  <a:pt x="10440" y="14194"/>
                  <a:pt x="10979" y="14360"/>
                  <a:pt x="11538" y="14422"/>
                </a:cubicBezTo>
                <a:cubicBezTo>
                  <a:pt x="11755" y="14453"/>
                  <a:pt x="11968" y="14469"/>
                  <a:pt x="12180" y="14469"/>
                </a:cubicBezTo>
                <a:cubicBezTo>
                  <a:pt x="12392" y="14469"/>
                  <a:pt x="12605" y="14453"/>
                  <a:pt x="12822" y="14422"/>
                </a:cubicBezTo>
                <a:cubicBezTo>
                  <a:pt x="13796" y="14319"/>
                  <a:pt x="14749" y="13842"/>
                  <a:pt x="15681" y="13034"/>
                </a:cubicBezTo>
                <a:cubicBezTo>
                  <a:pt x="17151" y="11792"/>
                  <a:pt x="18353" y="9720"/>
                  <a:pt x="18767" y="8022"/>
                </a:cubicBezTo>
                <a:cubicBezTo>
                  <a:pt x="19181" y="6302"/>
                  <a:pt x="19430" y="4376"/>
                  <a:pt x="18581" y="2532"/>
                </a:cubicBezTo>
                <a:cubicBezTo>
                  <a:pt x="17609" y="445"/>
                  <a:pt x="15277" y="0"/>
                  <a:pt x="1309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46"/>
          <p:cNvSpPr/>
          <p:nvPr/>
        </p:nvSpPr>
        <p:spPr>
          <a:xfrm>
            <a:off x="6360565" y="207198"/>
            <a:ext cx="335615" cy="238439"/>
          </a:xfrm>
          <a:custGeom>
            <a:rect b="b" l="l" r="r" t="t"/>
            <a:pathLst>
              <a:path extrusionOk="0" h="7439" w="10461">
                <a:moveTo>
                  <a:pt x="6316" y="684"/>
                </a:moveTo>
                <a:cubicBezTo>
                  <a:pt x="7611" y="684"/>
                  <a:pt x="8737" y="1319"/>
                  <a:pt x="9239" y="2364"/>
                </a:cubicBezTo>
                <a:cubicBezTo>
                  <a:pt x="9736" y="3379"/>
                  <a:pt x="9529" y="4559"/>
                  <a:pt x="8679" y="5574"/>
                </a:cubicBezTo>
                <a:cubicBezTo>
                  <a:pt x="7932" y="6479"/>
                  <a:pt x="7262" y="6765"/>
                  <a:pt x="6521" y="6765"/>
                </a:cubicBezTo>
                <a:cubicBezTo>
                  <a:pt x="5990" y="6765"/>
                  <a:pt x="5422" y="6617"/>
                  <a:pt x="4764" y="6444"/>
                </a:cubicBezTo>
                <a:cubicBezTo>
                  <a:pt x="4267" y="6320"/>
                  <a:pt x="3749" y="6175"/>
                  <a:pt x="3190" y="6092"/>
                </a:cubicBezTo>
                <a:cubicBezTo>
                  <a:pt x="2859" y="6051"/>
                  <a:pt x="2589" y="6030"/>
                  <a:pt x="2341" y="6009"/>
                </a:cubicBezTo>
                <a:cubicBezTo>
                  <a:pt x="1595" y="5989"/>
                  <a:pt x="1347" y="5968"/>
                  <a:pt x="1057" y="5077"/>
                </a:cubicBezTo>
                <a:cubicBezTo>
                  <a:pt x="705" y="4062"/>
                  <a:pt x="1098" y="2281"/>
                  <a:pt x="1782" y="1659"/>
                </a:cubicBezTo>
                <a:cubicBezTo>
                  <a:pt x="2279" y="1494"/>
                  <a:pt x="4909" y="727"/>
                  <a:pt x="6194" y="686"/>
                </a:cubicBezTo>
                <a:cubicBezTo>
                  <a:pt x="6235" y="685"/>
                  <a:pt x="6276" y="684"/>
                  <a:pt x="6316" y="684"/>
                </a:cubicBezTo>
                <a:close/>
                <a:moveTo>
                  <a:pt x="6296" y="1"/>
                </a:moveTo>
                <a:cubicBezTo>
                  <a:pt x="6255" y="1"/>
                  <a:pt x="6214" y="1"/>
                  <a:pt x="6173" y="2"/>
                </a:cubicBezTo>
                <a:cubicBezTo>
                  <a:pt x="4744" y="44"/>
                  <a:pt x="1844" y="893"/>
                  <a:pt x="1492" y="1038"/>
                </a:cubicBezTo>
                <a:lnTo>
                  <a:pt x="1388" y="1100"/>
                </a:lnTo>
                <a:cubicBezTo>
                  <a:pt x="394" y="1908"/>
                  <a:pt x="0" y="4124"/>
                  <a:pt x="394" y="5305"/>
                </a:cubicBezTo>
                <a:cubicBezTo>
                  <a:pt x="829" y="6631"/>
                  <a:pt x="1512" y="6672"/>
                  <a:pt x="2299" y="6714"/>
                </a:cubicBezTo>
                <a:cubicBezTo>
                  <a:pt x="2527" y="6714"/>
                  <a:pt x="2797" y="6734"/>
                  <a:pt x="3087" y="6776"/>
                </a:cubicBezTo>
                <a:cubicBezTo>
                  <a:pt x="3604" y="6859"/>
                  <a:pt x="4102" y="6983"/>
                  <a:pt x="4578" y="7107"/>
                </a:cubicBezTo>
                <a:cubicBezTo>
                  <a:pt x="5241" y="7273"/>
                  <a:pt x="5883" y="7439"/>
                  <a:pt x="6525" y="7439"/>
                </a:cubicBezTo>
                <a:cubicBezTo>
                  <a:pt x="7416" y="7439"/>
                  <a:pt x="8307" y="7128"/>
                  <a:pt x="9218" y="6030"/>
                </a:cubicBezTo>
                <a:cubicBezTo>
                  <a:pt x="10233" y="4808"/>
                  <a:pt x="10461" y="3316"/>
                  <a:pt x="9860" y="2053"/>
                </a:cubicBezTo>
                <a:cubicBezTo>
                  <a:pt x="9234" y="781"/>
                  <a:pt x="7880" y="1"/>
                  <a:pt x="62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46"/>
          <p:cNvSpPr/>
          <p:nvPr/>
        </p:nvSpPr>
        <p:spPr>
          <a:xfrm>
            <a:off x="128346" y="2132335"/>
            <a:ext cx="331637" cy="330333"/>
          </a:xfrm>
          <a:custGeom>
            <a:rect b="b" l="l" r="r" t="t"/>
            <a:pathLst>
              <a:path extrusionOk="0" h="10306" w="10337">
                <a:moveTo>
                  <a:pt x="6170" y="345"/>
                </a:moveTo>
                <a:cubicBezTo>
                  <a:pt x="6905" y="345"/>
                  <a:pt x="7629" y="496"/>
                  <a:pt x="8244" y="798"/>
                </a:cubicBezTo>
                <a:cubicBezTo>
                  <a:pt x="9239" y="1274"/>
                  <a:pt x="9819" y="2372"/>
                  <a:pt x="9901" y="3926"/>
                </a:cubicBezTo>
                <a:cubicBezTo>
                  <a:pt x="10026" y="6515"/>
                  <a:pt x="8514" y="8359"/>
                  <a:pt x="7064" y="9229"/>
                </a:cubicBezTo>
                <a:cubicBezTo>
                  <a:pt x="6241" y="9715"/>
                  <a:pt x="5361" y="9962"/>
                  <a:pt x="4534" y="9962"/>
                </a:cubicBezTo>
                <a:cubicBezTo>
                  <a:pt x="3882" y="9962"/>
                  <a:pt x="3264" y="9808"/>
                  <a:pt x="2734" y="9498"/>
                </a:cubicBezTo>
                <a:cubicBezTo>
                  <a:pt x="932" y="8400"/>
                  <a:pt x="352" y="6929"/>
                  <a:pt x="829" y="4547"/>
                </a:cubicBezTo>
                <a:cubicBezTo>
                  <a:pt x="1284" y="2144"/>
                  <a:pt x="3314" y="1088"/>
                  <a:pt x="4164" y="736"/>
                </a:cubicBezTo>
                <a:cubicBezTo>
                  <a:pt x="4226" y="715"/>
                  <a:pt x="4267" y="694"/>
                  <a:pt x="4329" y="674"/>
                </a:cubicBezTo>
                <a:cubicBezTo>
                  <a:pt x="4911" y="455"/>
                  <a:pt x="5544" y="345"/>
                  <a:pt x="6170" y="345"/>
                </a:cubicBezTo>
                <a:close/>
                <a:moveTo>
                  <a:pt x="6161" y="0"/>
                </a:moveTo>
                <a:cubicBezTo>
                  <a:pt x="5493" y="0"/>
                  <a:pt x="4821" y="115"/>
                  <a:pt x="4205" y="342"/>
                </a:cubicBezTo>
                <a:cubicBezTo>
                  <a:pt x="4143" y="363"/>
                  <a:pt x="4101" y="384"/>
                  <a:pt x="4039" y="404"/>
                </a:cubicBezTo>
                <a:cubicBezTo>
                  <a:pt x="3128" y="777"/>
                  <a:pt x="974" y="1917"/>
                  <a:pt x="477" y="4485"/>
                </a:cubicBezTo>
                <a:cubicBezTo>
                  <a:pt x="0" y="6991"/>
                  <a:pt x="642" y="8628"/>
                  <a:pt x="2569" y="9788"/>
                </a:cubicBezTo>
                <a:cubicBezTo>
                  <a:pt x="3149" y="10140"/>
                  <a:pt x="3832" y="10306"/>
                  <a:pt x="4557" y="10306"/>
                </a:cubicBezTo>
                <a:cubicBezTo>
                  <a:pt x="5427" y="10306"/>
                  <a:pt x="6380" y="10036"/>
                  <a:pt x="7250" y="9519"/>
                </a:cubicBezTo>
                <a:cubicBezTo>
                  <a:pt x="9197" y="8359"/>
                  <a:pt x="10336" y="6204"/>
                  <a:pt x="10233" y="3905"/>
                </a:cubicBezTo>
                <a:cubicBezTo>
                  <a:pt x="10171" y="2248"/>
                  <a:pt x="9487" y="1005"/>
                  <a:pt x="8410" y="487"/>
                </a:cubicBezTo>
                <a:cubicBezTo>
                  <a:pt x="7736" y="161"/>
                  <a:pt x="6952" y="0"/>
                  <a:pt x="616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46"/>
          <p:cNvSpPr txBox="1"/>
          <p:nvPr>
            <p:ph idx="1" type="subTitle"/>
          </p:nvPr>
        </p:nvSpPr>
        <p:spPr>
          <a:xfrm>
            <a:off x="2331720" y="3172968"/>
            <a:ext cx="4480500" cy="6858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grpSp>
        <p:nvGrpSpPr>
          <p:cNvPr id="830" name="Google Shape;830;p46"/>
          <p:cNvGrpSpPr/>
          <p:nvPr/>
        </p:nvGrpSpPr>
        <p:grpSpPr>
          <a:xfrm rot="-5400000">
            <a:off x="6308029" y="1985147"/>
            <a:ext cx="489135" cy="447388"/>
            <a:chOff x="5177300" y="2314950"/>
            <a:chExt cx="341575" cy="312400"/>
          </a:xfrm>
        </p:grpSpPr>
        <p:sp>
          <p:nvSpPr>
            <p:cNvPr id="831" name="Google Shape;831;p46"/>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46"/>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46"/>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46"/>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46"/>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6" name="Google Shape;836;p46"/>
          <p:cNvGrpSpPr/>
          <p:nvPr/>
        </p:nvGrpSpPr>
        <p:grpSpPr>
          <a:xfrm rot="4297850">
            <a:off x="2673799" y="2681112"/>
            <a:ext cx="489159" cy="447379"/>
            <a:chOff x="5177300" y="2314950"/>
            <a:chExt cx="341575" cy="312400"/>
          </a:xfrm>
        </p:grpSpPr>
        <p:sp>
          <p:nvSpPr>
            <p:cNvPr id="837" name="Google Shape;837;p46"/>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46"/>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46"/>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46"/>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46"/>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2" name="Google Shape;842;p46"/>
          <p:cNvSpPr txBox="1"/>
          <p:nvPr>
            <p:ph type="title"/>
          </p:nvPr>
        </p:nvSpPr>
        <p:spPr>
          <a:xfrm>
            <a:off x="2331720" y="1828800"/>
            <a:ext cx="4489800" cy="951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6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
        <p:nvSpPr>
          <p:cNvPr id="843" name="Google Shape;843;p46"/>
          <p:cNvSpPr txBox="1"/>
          <p:nvPr>
            <p:ph hasCustomPrompt="1" idx="2" type="title"/>
          </p:nvPr>
        </p:nvSpPr>
        <p:spPr>
          <a:xfrm>
            <a:off x="3849624" y="1124712"/>
            <a:ext cx="1444800" cy="722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1pPr>
            <a:lvl2pPr lvl="1"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2pPr>
            <a:lvl3pPr lvl="2"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3pPr>
            <a:lvl4pPr lvl="3"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4pPr>
            <a:lvl5pPr lvl="4"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5pPr>
            <a:lvl6pPr lvl="5"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6pPr>
            <a:lvl7pPr lvl="6"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7pPr>
            <a:lvl8pPr lvl="7"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8pPr>
            <a:lvl9pPr lvl="8"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9pPr>
          </a:lstStyle>
          <a:p>
            <a:r>
              <a:t>xx%</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44" name="Shape 844"/>
        <p:cNvGrpSpPr/>
        <p:nvPr/>
      </p:nvGrpSpPr>
      <p:grpSpPr>
        <a:xfrm>
          <a:off x="0" y="0"/>
          <a:ext cx="0" cy="0"/>
          <a:chOff x="0" y="0"/>
          <a:chExt cx="0" cy="0"/>
        </a:xfrm>
      </p:grpSpPr>
      <p:grpSp>
        <p:nvGrpSpPr>
          <p:cNvPr id="845" name="Google Shape;845;p47"/>
          <p:cNvGrpSpPr/>
          <p:nvPr/>
        </p:nvGrpSpPr>
        <p:grpSpPr>
          <a:xfrm>
            <a:off x="-20619" y="-7694"/>
            <a:ext cx="9181207" cy="5162098"/>
            <a:chOff x="238125" y="839425"/>
            <a:chExt cx="7136023" cy="4012825"/>
          </a:xfrm>
        </p:grpSpPr>
        <p:sp>
          <p:nvSpPr>
            <p:cNvPr id="846" name="Google Shape;846;p47"/>
            <p:cNvSpPr/>
            <p:nvPr/>
          </p:nvSpPr>
          <p:spPr>
            <a:xfrm>
              <a:off x="240700" y="839425"/>
              <a:ext cx="7133425" cy="4012825"/>
            </a:xfrm>
            <a:custGeom>
              <a:rect b="b" l="l" r="r" t="t"/>
              <a:pathLst>
                <a:path extrusionOk="0" h="160513" w="285337">
                  <a:moveTo>
                    <a:pt x="1" y="0"/>
                  </a:moveTo>
                  <a:lnTo>
                    <a:pt x="1" y="160513"/>
                  </a:lnTo>
                  <a:lnTo>
                    <a:pt x="285336" y="160513"/>
                  </a:lnTo>
                  <a:lnTo>
                    <a:pt x="28533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47"/>
            <p:cNvSpPr/>
            <p:nvPr/>
          </p:nvSpPr>
          <p:spPr>
            <a:xfrm>
              <a:off x="788600" y="1649850"/>
              <a:ext cx="145525" cy="13052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47"/>
            <p:cNvSpPr/>
            <p:nvPr/>
          </p:nvSpPr>
          <p:spPr>
            <a:xfrm>
              <a:off x="2244275" y="1026475"/>
              <a:ext cx="74575" cy="7137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47"/>
            <p:cNvSpPr/>
            <p:nvPr/>
          </p:nvSpPr>
          <p:spPr>
            <a:xfrm>
              <a:off x="5206375" y="1026350"/>
              <a:ext cx="74075" cy="71500"/>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47"/>
            <p:cNvSpPr/>
            <p:nvPr/>
          </p:nvSpPr>
          <p:spPr>
            <a:xfrm>
              <a:off x="6738700" y="4540500"/>
              <a:ext cx="94775" cy="84950"/>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47"/>
            <p:cNvSpPr/>
            <p:nvPr/>
          </p:nvSpPr>
          <p:spPr>
            <a:xfrm>
              <a:off x="6984150" y="1877700"/>
              <a:ext cx="94800" cy="84950"/>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47"/>
            <p:cNvSpPr/>
            <p:nvPr/>
          </p:nvSpPr>
          <p:spPr>
            <a:xfrm>
              <a:off x="238125" y="1658125"/>
              <a:ext cx="2600" cy="45075"/>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47"/>
            <p:cNvSpPr/>
            <p:nvPr/>
          </p:nvSpPr>
          <p:spPr>
            <a:xfrm>
              <a:off x="240700" y="839425"/>
              <a:ext cx="1086475" cy="862750"/>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47"/>
            <p:cNvSpPr/>
            <p:nvPr/>
          </p:nvSpPr>
          <p:spPr>
            <a:xfrm>
              <a:off x="1804100" y="3500125"/>
              <a:ext cx="74600" cy="71375"/>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47"/>
            <p:cNvSpPr/>
            <p:nvPr/>
          </p:nvSpPr>
          <p:spPr>
            <a:xfrm>
              <a:off x="6052916" y="1257614"/>
              <a:ext cx="1321232" cy="1222376"/>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47"/>
            <p:cNvSpPr/>
            <p:nvPr/>
          </p:nvSpPr>
          <p:spPr>
            <a:xfrm rot="10800000">
              <a:off x="238126" y="2927691"/>
              <a:ext cx="582600" cy="911475"/>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47"/>
            <p:cNvSpPr/>
            <p:nvPr/>
          </p:nvSpPr>
          <p:spPr>
            <a:xfrm rot="10800000">
              <a:off x="238126" y="3119516"/>
              <a:ext cx="486300" cy="919725"/>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47"/>
            <p:cNvSpPr/>
            <p:nvPr/>
          </p:nvSpPr>
          <p:spPr>
            <a:xfrm>
              <a:off x="6685524" y="3235218"/>
              <a:ext cx="195250" cy="156775"/>
            </a:xfrm>
            <a:custGeom>
              <a:rect b="b" l="l" r="r" t="t"/>
              <a:pathLst>
                <a:path extrusionOk="0" h="6271" w="7810">
                  <a:moveTo>
                    <a:pt x="3540" y="1"/>
                  </a:moveTo>
                  <a:cubicBezTo>
                    <a:pt x="3370" y="1"/>
                    <a:pt x="3198" y="20"/>
                    <a:pt x="3024" y="61"/>
                  </a:cubicBezTo>
                  <a:cubicBezTo>
                    <a:pt x="2755" y="123"/>
                    <a:pt x="2465" y="248"/>
                    <a:pt x="2175" y="434"/>
                  </a:cubicBezTo>
                  <a:cubicBezTo>
                    <a:pt x="725" y="1408"/>
                    <a:pt x="0" y="2961"/>
                    <a:pt x="1119" y="4494"/>
                  </a:cubicBezTo>
                  <a:cubicBezTo>
                    <a:pt x="1772" y="5436"/>
                    <a:pt x="2568" y="6270"/>
                    <a:pt x="3738" y="6270"/>
                  </a:cubicBezTo>
                  <a:cubicBezTo>
                    <a:pt x="3829" y="6270"/>
                    <a:pt x="3923" y="6265"/>
                    <a:pt x="4019" y="6255"/>
                  </a:cubicBezTo>
                  <a:cubicBezTo>
                    <a:pt x="5075" y="6130"/>
                    <a:pt x="6649" y="5136"/>
                    <a:pt x="7229" y="4121"/>
                  </a:cubicBezTo>
                  <a:cubicBezTo>
                    <a:pt x="7809" y="3065"/>
                    <a:pt x="7229" y="2505"/>
                    <a:pt x="6484" y="1718"/>
                  </a:cubicBezTo>
                  <a:cubicBezTo>
                    <a:pt x="5658" y="821"/>
                    <a:pt x="4645" y="1"/>
                    <a:pt x="354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47"/>
            <p:cNvSpPr/>
            <p:nvPr/>
          </p:nvSpPr>
          <p:spPr>
            <a:xfrm>
              <a:off x="6909224" y="3458118"/>
              <a:ext cx="138225" cy="127725"/>
            </a:xfrm>
            <a:custGeom>
              <a:rect b="b" l="l" r="r" t="t"/>
              <a:pathLst>
                <a:path extrusionOk="0" h="5109" w="5529">
                  <a:moveTo>
                    <a:pt x="2709" y="0"/>
                  </a:moveTo>
                  <a:cubicBezTo>
                    <a:pt x="2647" y="0"/>
                    <a:pt x="2587" y="4"/>
                    <a:pt x="2528" y="11"/>
                  </a:cubicBezTo>
                  <a:cubicBezTo>
                    <a:pt x="2300" y="52"/>
                    <a:pt x="2093" y="94"/>
                    <a:pt x="1906" y="177"/>
                  </a:cubicBezTo>
                  <a:cubicBezTo>
                    <a:pt x="374" y="839"/>
                    <a:pt x="1" y="3014"/>
                    <a:pt x="1161" y="4216"/>
                  </a:cubicBezTo>
                  <a:cubicBezTo>
                    <a:pt x="1709" y="4764"/>
                    <a:pt x="2092" y="5108"/>
                    <a:pt x="2586" y="5108"/>
                  </a:cubicBezTo>
                  <a:cubicBezTo>
                    <a:pt x="2895" y="5108"/>
                    <a:pt x="3247" y="4974"/>
                    <a:pt x="3708" y="4671"/>
                  </a:cubicBezTo>
                  <a:cubicBezTo>
                    <a:pt x="4516" y="4133"/>
                    <a:pt x="5407" y="3408"/>
                    <a:pt x="5469" y="2476"/>
                  </a:cubicBezTo>
                  <a:cubicBezTo>
                    <a:pt x="5528" y="1275"/>
                    <a:pt x="3886" y="0"/>
                    <a:pt x="270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47"/>
            <p:cNvSpPr/>
            <p:nvPr/>
          </p:nvSpPr>
          <p:spPr>
            <a:xfrm>
              <a:off x="6568474" y="3486343"/>
              <a:ext cx="153825" cy="75375"/>
            </a:xfrm>
            <a:custGeom>
              <a:rect b="b" l="l" r="r" t="t"/>
              <a:pathLst>
                <a:path extrusionOk="0" h="3015" w="6153">
                  <a:moveTo>
                    <a:pt x="1368" y="0"/>
                  </a:moveTo>
                  <a:cubicBezTo>
                    <a:pt x="1" y="311"/>
                    <a:pt x="788" y="1637"/>
                    <a:pt x="1430" y="2196"/>
                  </a:cubicBezTo>
                  <a:cubicBezTo>
                    <a:pt x="1956" y="2647"/>
                    <a:pt x="2483" y="3015"/>
                    <a:pt x="3041" y="3015"/>
                  </a:cubicBezTo>
                  <a:cubicBezTo>
                    <a:pt x="3406" y="3015"/>
                    <a:pt x="3784" y="2858"/>
                    <a:pt x="4185" y="2465"/>
                  </a:cubicBezTo>
                  <a:cubicBezTo>
                    <a:pt x="6153" y="539"/>
                    <a:pt x="3004" y="145"/>
                    <a:pt x="13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47"/>
            <p:cNvSpPr/>
            <p:nvPr/>
          </p:nvSpPr>
          <p:spPr>
            <a:xfrm>
              <a:off x="7113274" y="3646818"/>
              <a:ext cx="122325" cy="77525"/>
            </a:xfrm>
            <a:custGeom>
              <a:rect b="b" l="l" r="r" t="t"/>
              <a:pathLst>
                <a:path extrusionOk="0" h="3101" w="4893">
                  <a:moveTo>
                    <a:pt x="1399" y="1"/>
                  </a:moveTo>
                  <a:cubicBezTo>
                    <a:pt x="1368" y="1"/>
                    <a:pt x="1336" y="1"/>
                    <a:pt x="1305" y="3"/>
                  </a:cubicBezTo>
                  <a:cubicBezTo>
                    <a:pt x="352" y="790"/>
                    <a:pt x="0" y="1018"/>
                    <a:pt x="476" y="2198"/>
                  </a:cubicBezTo>
                  <a:cubicBezTo>
                    <a:pt x="753" y="2861"/>
                    <a:pt x="1222" y="3101"/>
                    <a:pt x="1805" y="3101"/>
                  </a:cubicBezTo>
                  <a:cubicBezTo>
                    <a:pt x="2097" y="3101"/>
                    <a:pt x="2417" y="3041"/>
                    <a:pt x="2755" y="2944"/>
                  </a:cubicBezTo>
                  <a:cubicBezTo>
                    <a:pt x="4893" y="2313"/>
                    <a:pt x="3208" y="1"/>
                    <a:pt x="13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47"/>
            <p:cNvSpPr/>
            <p:nvPr/>
          </p:nvSpPr>
          <p:spPr>
            <a:xfrm>
              <a:off x="7087374" y="3324768"/>
              <a:ext cx="75100" cy="67775"/>
            </a:xfrm>
            <a:custGeom>
              <a:rect b="b" l="l" r="r" t="t"/>
              <a:pathLst>
                <a:path extrusionOk="0" h="2711" w="3004">
                  <a:moveTo>
                    <a:pt x="1782" y="1"/>
                  </a:moveTo>
                  <a:cubicBezTo>
                    <a:pt x="829" y="332"/>
                    <a:pt x="0" y="1057"/>
                    <a:pt x="642" y="1989"/>
                  </a:cubicBezTo>
                  <a:cubicBezTo>
                    <a:pt x="918" y="2374"/>
                    <a:pt x="1339" y="2711"/>
                    <a:pt x="1835" y="2711"/>
                  </a:cubicBezTo>
                  <a:cubicBezTo>
                    <a:pt x="1899" y="2711"/>
                    <a:pt x="1964" y="2705"/>
                    <a:pt x="2030" y="2693"/>
                  </a:cubicBezTo>
                  <a:cubicBezTo>
                    <a:pt x="3004" y="2507"/>
                    <a:pt x="2880" y="249"/>
                    <a:pt x="2051" y="146"/>
                  </a:cubicBezTo>
                  <a:lnTo>
                    <a:pt x="1782"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47"/>
            <p:cNvSpPr/>
            <p:nvPr/>
          </p:nvSpPr>
          <p:spPr>
            <a:xfrm>
              <a:off x="3254600" y="839425"/>
              <a:ext cx="1860650" cy="811175"/>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64" name="Google Shape;864;p47"/>
          <p:cNvSpPr/>
          <p:nvPr/>
        </p:nvSpPr>
        <p:spPr>
          <a:xfrm>
            <a:off x="3776924" y="4423399"/>
            <a:ext cx="2293706" cy="720150"/>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47"/>
          <p:cNvSpPr txBox="1"/>
          <p:nvPr>
            <p:ph type="title"/>
          </p:nvPr>
        </p:nvSpPr>
        <p:spPr>
          <a:xfrm>
            <a:off x="2377440" y="1124712"/>
            <a:ext cx="4389000" cy="14538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9600"/>
              <a:buNone/>
              <a:defRPr sz="9600">
                <a:solidFill>
                  <a:schemeClr val="dk2"/>
                </a:solidFill>
              </a:defRPr>
            </a:lvl1pPr>
            <a:lvl2pPr lvl="1" rtl="0" algn="ctr">
              <a:spcBef>
                <a:spcPts val="0"/>
              </a:spcBef>
              <a:spcAft>
                <a:spcPts val="0"/>
              </a:spcAft>
              <a:buClr>
                <a:schemeClr val="dk2"/>
              </a:buClr>
              <a:buSzPts val="9600"/>
              <a:buNone/>
              <a:defRPr sz="9600">
                <a:solidFill>
                  <a:schemeClr val="dk2"/>
                </a:solidFill>
              </a:defRPr>
            </a:lvl2pPr>
            <a:lvl3pPr lvl="2" rtl="0" algn="ctr">
              <a:spcBef>
                <a:spcPts val="0"/>
              </a:spcBef>
              <a:spcAft>
                <a:spcPts val="0"/>
              </a:spcAft>
              <a:buClr>
                <a:schemeClr val="dk2"/>
              </a:buClr>
              <a:buSzPts val="9600"/>
              <a:buNone/>
              <a:defRPr sz="9600">
                <a:solidFill>
                  <a:schemeClr val="dk2"/>
                </a:solidFill>
              </a:defRPr>
            </a:lvl3pPr>
            <a:lvl4pPr lvl="3" rtl="0" algn="ctr">
              <a:spcBef>
                <a:spcPts val="0"/>
              </a:spcBef>
              <a:spcAft>
                <a:spcPts val="0"/>
              </a:spcAft>
              <a:buClr>
                <a:schemeClr val="dk2"/>
              </a:buClr>
              <a:buSzPts val="9600"/>
              <a:buNone/>
              <a:defRPr sz="9600">
                <a:solidFill>
                  <a:schemeClr val="dk2"/>
                </a:solidFill>
              </a:defRPr>
            </a:lvl4pPr>
            <a:lvl5pPr lvl="4" rtl="0" algn="ctr">
              <a:spcBef>
                <a:spcPts val="0"/>
              </a:spcBef>
              <a:spcAft>
                <a:spcPts val="0"/>
              </a:spcAft>
              <a:buClr>
                <a:schemeClr val="dk2"/>
              </a:buClr>
              <a:buSzPts val="9600"/>
              <a:buNone/>
              <a:defRPr sz="9600">
                <a:solidFill>
                  <a:schemeClr val="dk2"/>
                </a:solidFill>
              </a:defRPr>
            </a:lvl5pPr>
            <a:lvl6pPr lvl="5" rtl="0" algn="ctr">
              <a:spcBef>
                <a:spcPts val="0"/>
              </a:spcBef>
              <a:spcAft>
                <a:spcPts val="0"/>
              </a:spcAft>
              <a:buClr>
                <a:schemeClr val="dk2"/>
              </a:buClr>
              <a:buSzPts val="9600"/>
              <a:buNone/>
              <a:defRPr sz="9600">
                <a:solidFill>
                  <a:schemeClr val="dk2"/>
                </a:solidFill>
              </a:defRPr>
            </a:lvl6pPr>
            <a:lvl7pPr lvl="6" rtl="0" algn="ctr">
              <a:spcBef>
                <a:spcPts val="0"/>
              </a:spcBef>
              <a:spcAft>
                <a:spcPts val="0"/>
              </a:spcAft>
              <a:buClr>
                <a:schemeClr val="dk2"/>
              </a:buClr>
              <a:buSzPts val="9600"/>
              <a:buNone/>
              <a:defRPr sz="9600">
                <a:solidFill>
                  <a:schemeClr val="dk2"/>
                </a:solidFill>
              </a:defRPr>
            </a:lvl7pPr>
            <a:lvl8pPr lvl="7" rtl="0" algn="ctr">
              <a:spcBef>
                <a:spcPts val="0"/>
              </a:spcBef>
              <a:spcAft>
                <a:spcPts val="0"/>
              </a:spcAft>
              <a:buClr>
                <a:schemeClr val="dk2"/>
              </a:buClr>
              <a:buSzPts val="9600"/>
              <a:buNone/>
              <a:defRPr sz="9600">
                <a:solidFill>
                  <a:schemeClr val="dk2"/>
                </a:solidFill>
              </a:defRPr>
            </a:lvl8pPr>
            <a:lvl9pPr lvl="8" rtl="0" algn="ctr">
              <a:spcBef>
                <a:spcPts val="0"/>
              </a:spcBef>
              <a:spcAft>
                <a:spcPts val="0"/>
              </a:spcAft>
              <a:buClr>
                <a:schemeClr val="dk2"/>
              </a:buClr>
              <a:buSzPts val="9600"/>
              <a:buNone/>
              <a:defRPr sz="9600">
                <a:solidFill>
                  <a:schemeClr val="dk2"/>
                </a:solidFill>
              </a:defRPr>
            </a:lvl9pPr>
          </a:lstStyle>
          <a:p/>
        </p:txBody>
      </p:sp>
      <p:sp>
        <p:nvSpPr>
          <p:cNvPr id="866" name="Google Shape;866;p47"/>
          <p:cNvSpPr txBox="1"/>
          <p:nvPr>
            <p:ph idx="1" type="subTitle"/>
          </p:nvPr>
        </p:nvSpPr>
        <p:spPr>
          <a:xfrm>
            <a:off x="2377440" y="3008376"/>
            <a:ext cx="4389000" cy="8046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
        <p:nvSpPr>
          <p:cNvPr id="867" name="Google Shape;867;p47"/>
          <p:cNvSpPr/>
          <p:nvPr/>
        </p:nvSpPr>
        <p:spPr>
          <a:xfrm>
            <a:off x="358125" y="4608900"/>
            <a:ext cx="1353907" cy="536813"/>
          </a:xfrm>
          <a:custGeom>
            <a:rect b="b" l="l" r="r" t="t"/>
            <a:pathLst>
              <a:path extrusionOk="0" h="64579" w="162827">
                <a:moveTo>
                  <a:pt x="113113" y="0"/>
                </a:moveTo>
                <a:cubicBezTo>
                  <a:pt x="109831" y="0"/>
                  <a:pt x="106719" y="214"/>
                  <a:pt x="103945" y="647"/>
                </a:cubicBezTo>
                <a:cubicBezTo>
                  <a:pt x="89572" y="2922"/>
                  <a:pt x="74477" y="8139"/>
                  <a:pt x="59160" y="16075"/>
                </a:cubicBezTo>
                <a:cubicBezTo>
                  <a:pt x="47450" y="22179"/>
                  <a:pt x="35518" y="29893"/>
                  <a:pt x="23642" y="39106"/>
                </a:cubicBezTo>
                <a:lnTo>
                  <a:pt x="23143" y="39494"/>
                </a:lnTo>
                <a:cubicBezTo>
                  <a:pt x="14319" y="46320"/>
                  <a:pt x="3608" y="54644"/>
                  <a:pt x="1" y="64578"/>
                </a:cubicBezTo>
                <a:lnTo>
                  <a:pt x="2443" y="64578"/>
                </a:lnTo>
                <a:cubicBezTo>
                  <a:pt x="6105" y="55588"/>
                  <a:pt x="16206" y="47763"/>
                  <a:pt x="24530" y="41270"/>
                </a:cubicBezTo>
                <a:lnTo>
                  <a:pt x="25030" y="40881"/>
                </a:lnTo>
                <a:cubicBezTo>
                  <a:pt x="36795" y="31780"/>
                  <a:pt x="48615" y="24122"/>
                  <a:pt x="60159" y="18128"/>
                </a:cubicBezTo>
                <a:cubicBezTo>
                  <a:pt x="75309" y="10248"/>
                  <a:pt x="90127" y="5142"/>
                  <a:pt x="104278" y="2922"/>
                </a:cubicBezTo>
                <a:cubicBezTo>
                  <a:pt x="106871" y="2515"/>
                  <a:pt x="109878" y="2300"/>
                  <a:pt x="113124" y="2300"/>
                </a:cubicBezTo>
                <a:cubicBezTo>
                  <a:pt x="126688" y="2300"/>
                  <a:pt x="144423" y="6052"/>
                  <a:pt x="153559" y="15187"/>
                </a:cubicBezTo>
                <a:cubicBezTo>
                  <a:pt x="158498" y="20182"/>
                  <a:pt x="160440" y="26286"/>
                  <a:pt x="159275" y="33334"/>
                </a:cubicBezTo>
                <a:cubicBezTo>
                  <a:pt x="158331" y="39217"/>
                  <a:pt x="155002" y="44433"/>
                  <a:pt x="152171" y="48262"/>
                </a:cubicBezTo>
                <a:cubicBezTo>
                  <a:pt x="148009" y="54089"/>
                  <a:pt x="143070" y="59528"/>
                  <a:pt x="137465" y="64578"/>
                </a:cubicBezTo>
                <a:lnTo>
                  <a:pt x="140850" y="64578"/>
                </a:lnTo>
                <a:cubicBezTo>
                  <a:pt x="145789" y="59917"/>
                  <a:pt x="150229" y="54922"/>
                  <a:pt x="154058" y="49650"/>
                </a:cubicBezTo>
                <a:cubicBezTo>
                  <a:pt x="157000" y="45543"/>
                  <a:pt x="160496" y="40049"/>
                  <a:pt x="161550" y="33722"/>
                </a:cubicBezTo>
                <a:cubicBezTo>
                  <a:pt x="162827" y="25898"/>
                  <a:pt x="160662" y="19127"/>
                  <a:pt x="155168" y="13633"/>
                </a:cubicBezTo>
                <a:cubicBezTo>
                  <a:pt x="148231" y="6641"/>
                  <a:pt x="137687" y="3311"/>
                  <a:pt x="130084" y="1757"/>
                </a:cubicBezTo>
                <a:cubicBezTo>
                  <a:pt x="129751" y="1701"/>
                  <a:pt x="129418" y="1646"/>
                  <a:pt x="129085" y="1535"/>
                </a:cubicBezTo>
                <a:cubicBezTo>
                  <a:pt x="123774" y="520"/>
                  <a:pt x="118237" y="0"/>
                  <a:pt x="113113"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68" name="Google Shape;868;p47"/>
          <p:cNvGrpSpPr/>
          <p:nvPr/>
        </p:nvGrpSpPr>
        <p:grpSpPr>
          <a:xfrm rot="-5400000">
            <a:off x="6184854" y="1208922"/>
            <a:ext cx="489135" cy="447388"/>
            <a:chOff x="5177300" y="2314950"/>
            <a:chExt cx="341575" cy="312400"/>
          </a:xfrm>
        </p:grpSpPr>
        <p:sp>
          <p:nvSpPr>
            <p:cNvPr id="869" name="Google Shape;869;p47"/>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47"/>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47"/>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47"/>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47"/>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74" name="Google Shape;874;p47"/>
          <p:cNvGrpSpPr/>
          <p:nvPr/>
        </p:nvGrpSpPr>
        <p:grpSpPr>
          <a:xfrm rot="3600062">
            <a:off x="2932917" y="2475496"/>
            <a:ext cx="489151" cy="447371"/>
            <a:chOff x="5177300" y="2314950"/>
            <a:chExt cx="341575" cy="312400"/>
          </a:xfrm>
        </p:grpSpPr>
        <p:sp>
          <p:nvSpPr>
            <p:cNvPr id="875" name="Google Shape;875;p47"/>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47"/>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47"/>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47"/>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47"/>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accent6"/>
        </a:solidFill>
      </p:bgPr>
    </p:bg>
    <p:spTree>
      <p:nvGrpSpPr>
        <p:cNvPr id="880" name="Shape 880"/>
        <p:cNvGrpSpPr/>
        <p:nvPr/>
      </p:nvGrpSpPr>
      <p:grpSpPr>
        <a:xfrm>
          <a:off x="0" y="0"/>
          <a:ext cx="0" cy="0"/>
          <a:chOff x="0" y="0"/>
          <a:chExt cx="0" cy="0"/>
        </a:xfrm>
      </p:grpSpPr>
      <p:sp>
        <p:nvSpPr>
          <p:cNvPr id="881" name="Google Shape;881;p48"/>
          <p:cNvSpPr/>
          <p:nvPr/>
        </p:nvSpPr>
        <p:spPr>
          <a:xfrm rot="5400000">
            <a:off x="7984068" y="2458419"/>
            <a:ext cx="1615602" cy="704262"/>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48"/>
          <p:cNvSpPr/>
          <p:nvPr/>
        </p:nvSpPr>
        <p:spPr>
          <a:xfrm>
            <a:off x="-352" y="-7961"/>
            <a:ext cx="846632" cy="1041291"/>
          </a:xfrm>
          <a:custGeom>
            <a:rect b="b" l="l" r="r" t="t"/>
            <a:pathLst>
              <a:path extrusionOk="0" h="49942" w="40601">
                <a:moveTo>
                  <a:pt x="34904" y="0"/>
                </a:moveTo>
                <a:cubicBezTo>
                  <a:pt x="37369" y="2216"/>
                  <a:pt x="38674" y="4557"/>
                  <a:pt x="38881" y="7167"/>
                </a:cubicBezTo>
                <a:cubicBezTo>
                  <a:pt x="39357" y="13029"/>
                  <a:pt x="33930" y="19202"/>
                  <a:pt x="29580" y="24173"/>
                </a:cubicBezTo>
                <a:lnTo>
                  <a:pt x="29352" y="24422"/>
                </a:lnTo>
                <a:cubicBezTo>
                  <a:pt x="24174" y="30325"/>
                  <a:pt x="18809" y="35504"/>
                  <a:pt x="13382" y="39792"/>
                </a:cubicBezTo>
                <a:cubicBezTo>
                  <a:pt x="8970" y="43313"/>
                  <a:pt x="4475" y="46254"/>
                  <a:pt x="1" y="48595"/>
                </a:cubicBezTo>
                <a:lnTo>
                  <a:pt x="1" y="49941"/>
                </a:lnTo>
                <a:cubicBezTo>
                  <a:pt x="4744" y="47518"/>
                  <a:pt x="9467" y="44452"/>
                  <a:pt x="14128" y="40744"/>
                </a:cubicBezTo>
                <a:cubicBezTo>
                  <a:pt x="19617" y="36415"/>
                  <a:pt x="25044" y="31175"/>
                  <a:pt x="30264" y="25230"/>
                </a:cubicBezTo>
                <a:lnTo>
                  <a:pt x="30492" y="24960"/>
                </a:lnTo>
                <a:cubicBezTo>
                  <a:pt x="34987" y="19823"/>
                  <a:pt x="40600" y="13443"/>
                  <a:pt x="40082" y="7063"/>
                </a:cubicBezTo>
                <a:cubicBezTo>
                  <a:pt x="39896" y="4536"/>
                  <a:pt x="38736" y="2175"/>
                  <a:pt x="3664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48"/>
          <p:cNvSpPr txBox="1"/>
          <p:nvPr>
            <p:ph type="title"/>
          </p:nvPr>
        </p:nvSpPr>
        <p:spPr>
          <a:xfrm>
            <a:off x="4507992" y="996696"/>
            <a:ext cx="4498800" cy="14721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4400"/>
              <a:buNone/>
              <a:defRPr>
                <a:solidFill>
                  <a:schemeClr val="dk2"/>
                </a:solidFill>
              </a:defRPr>
            </a:lvl1pPr>
            <a:lvl2pPr lvl="1" rtl="0">
              <a:spcBef>
                <a:spcPts val="0"/>
              </a:spcBef>
              <a:spcAft>
                <a:spcPts val="0"/>
              </a:spcAft>
              <a:buClr>
                <a:schemeClr val="dk2"/>
              </a:buClr>
              <a:buSzPts val="4400"/>
              <a:buNone/>
              <a:defRPr>
                <a:solidFill>
                  <a:schemeClr val="dk2"/>
                </a:solidFill>
              </a:defRPr>
            </a:lvl2pPr>
            <a:lvl3pPr lvl="2" rtl="0">
              <a:spcBef>
                <a:spcPts val="0"/>
              </a:spcBef>
              <a:spcAft>
                <a:spcPts val="0"/>
              </a:spcAft>
              <a:buClr>
                <a:schemeClr val="dk2"/>
              </a:buClr>
              <a:buSzPts val="4400"/>
              <a:buNone/>
              <a:defRPr>
                <a:solidFill>
                  <a:schemeClr val="dk2"/>
                </a:solidFill>
              </a:defRPr>
            </a:lvl3pPr>
            <a:lvl4pPr lvl="3" rtl="0">
              <a:spcBef>
                <a:spcPts val="0"/>
              </a:spcBef>
              <a:spcAft>
                <a:spcPts val="0"/>
              </a:spcAft>
              <a:buClr>
                <a:schemeClr val="dk2"/>
              </a:buClr>
              <a:buSzPts val="4400"/>
              <a:buNone/>
              <a:defRPr>
                <a:solidFill>
                  <a:schemeClr val="dk2"/>
                </a:solidFill>
              </a:defRPr>
            </a:lvl4pPr>
            <a:lvl5pPr lvl="4" rtl="0">
              <a:spcBef>
                <a:spcPts val="0"/>
              </a:spcBef>
              <a:spcAft>
                <a:spcPts val="0"/>
              </a:spcAft>
              <a:buClr>
                <a:schemeClr val="dk2"/>
              </a:buClr>
              <a:buSzPts val="4400"/>
              <a:buNone/>
              <a:defRPr>
                <a:solidFill>
                  <a:schemeClr val="dk2"/>
                </a:solidFill>
              </a:defRPr>
            </a:lvl5pPr>
            <a:lvl6pPr lvl="5" rtl="0">
              <a:spcBef>
                <a:spcPts val="0"/>
              </a:spcBef>
              <a:spcAft>
                <a:spcPts val="0"/>
              </a:spcAft>
              <a:buClr>
                <a:schemeClr val="dk2"/>
              </a:buClr>
              <a:buSzPts val="4400"/>
              <a:buNone/>
              <a:defRPr>
                <a:solidFill>
                  <a:schemeClr val="dk2"/>
                </a:solidFill>
              </a:defRPr>
            </a:lvl6pPr>
            <a:lvl7pPr lvl="6" rtl="0">
              <a:spcBef>
                <a:spcPts val="0"/>
              </a:spcBef>
              <a:spcAft>
                <a:spcPts val="0"/>
              </a:spcAft>
              <a:buClr>
                <a:schemeClr val="dk2"/>
              </a:buClr>
              <a:buSzPts val="4400"/>
              <a:buNone/>
              <a:defRPr>
                <a:solidFill>
                  <a:schemeClr val="dk2"/>
                </a:solidFill>
              </a:defRPr>
            </a:lvl7pPr>
            <a:lvl8pPr lvl="7" rtl="0">
              <a:spcBef>
                <a:spcPts val="0"/>
              </a:spcBef>
              <a:spcAft>
                <a:spcPts val="0"/>
              </a:spcAft>
              <a:buClr>
                <a:schemeClr val="dk2"/>
              </a:buClr>
              <a:buSzPts val="4400"/>
              <a:buNone/>
              <a:defRPr>
                <a:solidFill>
                  <a:schemeClr val="dk2"/>
                </a:solidFill>
              </a:defRPr>
            </a:lvl8pPr>
            <a:lvl9pPr lvl="8" rtl="0">
              <a:spcBef>
                <a:spcPts val="0"/>
              </a:spcBef>
              <a:spcAft>
                <a:spcPts val="0"/>
              </a:spcAft>
              <a:buClr>
                <a:schemeClr val="dk2"/>
              </a:buClr>
              <a:buSzPts val="4400"/>
              <a:buNone/>
              <a:defRPr>
                <a:solidFill>
                  <a:schemeClr val="dk2"/>
                </a:solidFill>
              </a:defRPr>
            </a:lvl9pPr>
          </a:lstStyle>
          <a:p/>
        </p:txBody>
      </p:sp>
      <p:sp>
        <p:nvSpPr>
          <p:cNvPr id="884" name="Google Shape;884;p48"/>
          <p:cNvSpPr txBox="1"/>
          <p:nvPr>
            <p:ph idx="1" type="subTitle"/>
          </p:nvPr>
        </p:nvSpPr>
        <p:spPr>
          <a:xfrm>
            <a:off x="6601968" y="2624328"/>
            <a:ext cx="1719000" cy="338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a:solidFill>
                  <a:schemeClr val="accent3"/>
                </a:solidFill>
              </a:defRPr>
            </a:lvl1pPr>
            <a:lvl2pPr lvl="1" rtl="0">
              <a:spcBef>
                <a:spcPts val="0"/>
              </a:spcBef>
              <a:spcAft>
                <a:spcPts val="0"/>
              </a:spcAft>
              <a:buNone/>
              <a:defRPr b="1">
                <a:solidFill>
                  <a:schemeClr val="accent3"/>
                </a:solidFill>
              </a:defRPr>
            </a:lvl2pPr>
            <a:lvl3pPr lvl="2" rtl="0">
              <a:spcBef>
                <a:spcPts val="0"/>
              </a:spcBef>
              <a:spcAft>
                <a:spcPts val="0"/>
              </a:spcAft>
              <a:buNone/>
              <a:defRPr b="1">
                <a:solidFill>
                  <a:schemeClr val="accent3"/>
                </a:solidFill>
              </a:defRPr>
            </a:lvl3pPr>
            <a:lvl4pPr lvl="3" rtl="0">
              <a:spcBef>
                <a:spcPts val="0"/>
              </a:spcBef>
              <a:spcAft>
                <a:spcPts val="0"/>
              </a:spcAft>
              <a:buNone/>
              <a:defRPr b="1">
                <a:solidFill>
                  <a:schemeClr val="accent3"/>
                </a:solidFill>
              </a:defRPr>
            </a:lvl4pPr>
            <a:lvl5pPr lvl="4" rtl="0">
              <a:spcBef>
                <a:spcPts val="0"/>
              </a:spcBef>
              <a:spcAft>
                <a:spcPts val="0"/>
              </a:spcAft>
              <a:buNone/>
              <a:defRPr b="1">
                <a:solidFill>
                  <a:schemeClr val="accent3"/>
                </a:solidFill>
              </a:defRPr>
            </a:lvl5pPr>
            <a:lvl6pPr lvl="5" rtl="0">
              <a:spcBef>
                <a:spcPts val="0"/>
              </a:spcBef>
              <a:spcAft>
                <a:spcPts val="0"/>
              </a:spcAft>
              <a:buNone/>
              <a:defRPr b="1">
                <a:solidFill>
                  <a:schemeClr val="accent3"/>
                </a:solidFill>
              </a:defRPr>
            </a:lvl6pPr>
            <a:lvl7pPr lvl="6" rtl="0">
              <a:spcBef>
                <a:spcPts val="0"/>
              </a:spcBef>
              <a:spcAft>
                <a:spcPts val="0"/>
              </a:spcAft>
              <a:buNone/>
              <a:defRPr b="1">
                <a:solidFill>
                  <a:schemeClr val="accent3"/>
                </a:solidFill>
              </a:defRPr>
            </a:lvl7pPr>
            <a:lvl8pPr lvl="7" rtl="0">
              <a:spcBef>
                <a:spcPts val="0"/>
              </a:spcBef>
              <a:spcAft>
                <a:spcPts val="0"/>
              </a:spcAft>
              <a:buNone/>
              <a:defRPr b="1">
                <a:solidFill>
                  <a:schemeClr val="accent3"/>
                </a:solidFill>
              </a:defRPr>
            </a:lvl8pPr>
            <a:lvl9pPr lvl="8" rtl="0">
              <a:spcBef>
                <a:spcPts val="0"/>
              </a:spcBef>
              <a:spcAft>
                <a:spcPts val="0"/>
              </a:spcAft>
              <a:buNone/>
              <a:defRPr b="1">
                <a:solidFill>
                  <a:schemeClr val="accent3"/>
                </a:solidFill>
              </a:defRPr>
            </a:lvl9pPr>
          </a:lstStyle>
          <a:p/>
        </p:txBody>
      </p:sp>
      <p:sp>
        <p:nvSpPr>
          <p:cNvPr id="885" name="Google Shape;885;p48"/>
          <p:cNvSpPr txBox="1"/>
          <p:nvPr>
            <p:ph idx="2" type="subTitle"/>
          </p:nvPr>
        </p:nvSpPr>
        <p:spPr>
          <a:xfrm>
            <a:off x="4507992" y="2624328"/>
            <a:ext cx="1795200" cy="338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a:solidFill>
                  <a:schemeClr val="accent3"/>
                </a:solidFill>
              </a:defRPr>
            </a:lvl1pPr>
            <a:lvl2pPr lvl="1" rtl="0">
              <a:spcBef>
                <a:spcPts val="0"/>
              </a:spcBef>
              <a:spcAft>
                <a:spcPts val="0"/>
              </a:spcAft>
              <a:buNone/>
              <a:defRPr b="1">
                <a:solidFill>
                  <a:schemeClr val="accent3"/>
                </a:solidFill>
              </a:defRPr>
            </a:lvl2pPr>
            <a:lvl3pPr lvl="2" rtl="0">
              <a:spcBef>
                <a:spcPts val="0"/>
              </a:spcBef>
              <a:spcAft>
                <a:spcPts val="0"/>
              </a:spcAft>
              <a:buNone/>
              <a:defRPr b="1">
                <a:solidFill>
                  <a:schemeClr val="accent3"/>
                </a:solidFill>
              </a:defRPr>
            </a:lvl3pPr>
            <a:lvl4pPr lvl="3" rtl="0">
              <a:spcBef>
                <a:spcPts val="0"/>
              </a:spcBef>
              <a:spcAft>
                <a:spcPts val="0"/>
              </a:spcAft>
              <a:buNone/>
              <a:defRPr b="1">
                <a:solidFill>
                  <a:schemeClr val="accent3"/>
                </a:solidFill>
              </a:defRPr>
            </a:lvl4pPr>
            <a:lvl5pPr lvl="4" rtl="0">
              <a:spcBef>
                <a:spcPts val="0"/>
              </a:spcBef>
              <a:spcAft>
                <a:spcPts val="0"/>
              </a:spcAft>
              <a:buNone/>
              <a:defRPr b="1">
                <a:solidFill>
                  <a:schemeClr val="accent3"/>
                </a:solidFill>
              </a:defRPr>
            </a:lvl5pPr>
            <a:lvl6pPr lvl="5" rtl="0">
              <a:spcBef>
                <a:spcPts val="0"/>
              </a:spcBef>
              <a:spcAft>
                <a:spcPts val="0"/>
              </a:spcAft>
              <a:buNone/>
              <a:defRPr b="1">
                <a:solidFill>
                  <a:schemeClr val="accent3"/>
                </a:solidFill>
              </a:defRPr>
            </a:lvl6pPr>
            <a:lvl7pPr lvl="6" rtl="0">
              <a:spcBef>
                <a:spcPts val="0"/>
              </a:spcBef>
              <a:spcAft>
                <a:spcPts val="0"/>
              </a:spcAft>
              <a:buNone/>
              <a:defRPr b="1">
                <a:solidFill>
                  <a:schemeClr val="accent3"/>
                </a:solidFill>
              </a:defRPr>
            </a:lvl7pPr>
            <a:lvl8pPr lvl="7" rtl="0">
              <a:spcBef>
                <a:spcPts val="0"/>
              </a:spcBef>
              <a:spcAft>
                <a:spcPts val="0"/>
              </a:spcAft>
              <a:buNone/>
              <a:defRPr b="1">
                <a:solidFill>
                  <a:schemeClr val="accent3"/>
                </a:solidFill>
              </a:defRPr>
            </a:lvl8pPr>
            <a:lvl9pPr lvl="8" rtl="0">
              <a:spcBef>
                <a:spcPts val="0"/>
              </a:spcBef>
              <a:spcAft>
                <a:spcPts val="0"/>
              </a:spcAft>
              <a:buNone/>
              <a:defRPr b="1">
                <a:solidFill>
                  <a:schemeClr val="accent3"/>
                </a:solidFill>
              </a:defRPr>
            </a:lvl9pPr>
          </a:lstStyle>
          <a:p/>
        </p:txBody>
      </p:sp>
      <p:sp>
        <p:nvSpPr>
          <p:cNvPr id="886" name="Google Shape;886;p48"/>
          <p:cNvSpPr txBox="1"/>
          <p:nvPr>
            <p:ph idx="3" type="subTitle"/>
          </p:nvPr>
        </p:nvSpPr>
        <p:spPr>
          <a:xfrm>
            <a:off x="6601968" y="2990088"/>
            <a:ext cx="1719000" cy="850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100">
                <a:solidFill>
                  <a:schemeClr val="dk2"/>
                </a:solidFill>
                <a:latin typeface="Nunito"/>
                <a:ea typeface="Nunito"/>
                <a:cs typeface="Nunito"/>
                <a:sym typeface="Nunito"/>
              </a:defRPr>
            </a:lvl1pPr>
            <a:lvl2pPr lvl="1" rtl="0">
              <a:spcBef>
                <a:spcPts val="0"/>
              </a:spcBef>
              <a:spcAft>
                <a:spcPts val="0"/>
              </a:spcAft>
              <a:buNone/>
              <a:defRPr sz="1100">
                <a:solidFill>
                  <a:schemeClr val="dk2"/>
                </a:solidFill>
                <a:latin typeface="Nunito"/>
                <a:ea typeface="Nunito"/>
                <a:cs typeface="Nunito"/>
                <a:sym typeface="Nunito"/>
              </a:defRPr>
            </a:lvl2pPr>
            <a:lvl3pPr lvl="2" rtl="0">
              <a:spcBef>
                <a:spcPts val="0"/>
              </a:spcBef>
              <a:spcAft>
                <a:spcPts val="0"/>
              </a:spcAft>
              <a:buNone/>
              <a:defRPr sz="1100">
                <a:solidFill>
                  <a:schemeClr val="dk2"/>
                </a:solidFill>
                <a:latin typeface="Nunito"/>
                <a:ea typeface="Nunito"/>
                <a:cs typeface="Nunito"/>
                <a:sym typeface="Nunito"/>
              </a:defRPr>
            </a:lvl3pPr>
            <a:lvl4pPr lvl="3" rtl="0">
              <a:spcBef>
                <a:spcPts val="0"/>
              </a:spcBef>
              <a:spcAft>
                <a:spcPts val="0"/>
              </a:spcAft>
              <a:buNone/>
              <a:defRPr sz="1100">
                <a:solidFill>
                  <a:schemeClr val="dk2"/>
                </a:solidFill>
                <a:latin typeface="Nunito"/>
                <a:ea typeface="Nunito"/>
                <a:cs typeface="Nunito"/>
                <a:sym typeface="Nunito"/>
              </a:defRPr>
            </a:lvl4pPr>
            <a:lvl5pPr lvl="4" rtl="0">
              <a:spcBef>
                <a:spcPts val="0"/>
              </a:spcBef>
              <a:spcAft>
                <a:spcPts val="0"/>
              </a:spcAft>
              <a:buNone/>
              <a:defRPr sz="1100">
                <a:solidFill>
                  <a:schemeClr val="dk2"/>
                </a:solidFill>
                <a:latin typeface="Nunito"/>
                <a:ea typeface="Nunito"/>
                <a:cs typeface="Nunito"/>
                <a:sym typeface="Nunito"/>
              </a:defRPr>
            </a:lvl5pPr>
            <a:lvl6pPr lvl="5" rtl="0">
              <a:spcBef>
                <a:spcPts val="0"/>
              </a:spcBef>
              <a:spcAft>
                <a:spcPts val="0"/>
              </a:spcAft>
              <a:buNone/>
              <a:defRPr sz="1100">
                <a:solidFill>
                  <a:schemeClr val="dk2"/>
                </a:solidFill>
                <a:latin typeface="Nunito"/>
                <a:ea typeface="Nunito"/>
                <a:cs typeface="Nunito"/>
                <a:sym typeface="Nunito"/>
              </a:defRPr>
            </a:lvl6pPr>
            <a:lvl7pPr lvl="6" rtl="0">
              <a:spcBef>
                <a:spcPts val="0"/>
              </a:spcBef>
              <a:spcAft>
                <a:spcPts val="0"/>
              </a:spcAft>
              <a:buNone/>
              <a:defRPr sz="1100">
                <a:solidFill>
                  <a:schemeClr val="dk2"/>
                </a:solidFill>
                <a:latin typeface="Nunito"/>
                <a:ea typeface="Nunito"/>
                <a:cs typeface="Nunito"/>
                <a:sym typeface="Nunito"/>
              </a:defRPr>
            </a:lvl7pPr>
            <a:lvl8pPr lvl="7" rtl="0">
              <a:spcBef>
                <a:spcPts val="0"/>
              </a:spcBef>
              <a:spcAft>
                <a:spcPts val="0"/>
              </a:spcAft>
              <a:buNone/>
              <a:defRPr sz="1100">
                <a:solidFill>
                  <a:schemeClr val="dk2"/>
                </a:solidFill>
                <a:latin typeface="Nunito"/>
                <a:ea typeface="Nunito"/>
                <a:cs typeface="Nunito"/>
                <a:sym typeface="Nunito"/>
              </a:defRPr>
            </a:lvl8pPr>
            <a:lvl9pPr lvl="8" rtl="0">
              <a:spcBef>
                <a:spcPts val="0"/>
              </a:spcBef>
              <a:spcAft>
                <a:spcPts val="0"/>
              </a:spcAft>
              <a:buNone/>
              <a:defRPr sz="1100">
                <a:solidFill>
                  <a:schemeClr val="dk2"/>
                </a:solidFill>
                <a:latin typeface="Nunito"/>
                <a:ea typeface="Nunito"/>
                <a:cs typeface="Nunito"/>
                <a:sym typeface="Nunito"/>
              </a:defRPr>
            </a:lvl9pPr>
          </a:lstStyle>
          <a:p/>
        </p:txBody>
      </p:sp>
      <p:sp>
        <p:nvSpPr>
          <p:cNvPr id="887" name="Google Shape;887;p48"/>
          <p:cNvSpPr txBox="1"/>
          <p:nvPr>
            <p:ph idx="4" type="subTitle"/>
          </p:nvPr>
        </p:nvSpPr>
        <p:spPr>
          <a:xfrm>
            <a:off x="4507992" y="2990088"/>
            <a:ext cx="1795200" cy="850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100">
                <a:solidFill>
                  <a:schemeClr val="dk2"/>
                </a:solidFill>
                <a:latin typeface="Nunito"/>
                <a:ea typeface="Nunito"/>
                <a:cs typeface="Nunito"/>
                <a:sym typeface="Nunito"/>
              </a:defRPr>
            </a:lvl1pPr>
            <a:lvl2pPr lvl="1" rtl="0">
              <a:spcBef>
                <a:spcPts val="0"/>
              </a:spcBef>
              <a:spcAft>
                <a:spcPts val="0"/>
              </a:spcAft>
              <a:buNone/>
              <a:defRPr sz="1100">
                <a:solidFill>
                  <a:schemeClr val="dk2"/>
                </a:solidFill>
                <a:latin typeface="Nunito"/>
                <a:ea typeface="Nunito"/>
                <a:cs typeface="Nunito"/>
                <a:sym typeface="Nunito"/>
              </a:defRPr>
            </a:lvl2pPr>
            <a:lvl3pPr lvl="2" rtl="0">
              <a:spcBef>
                <a:spcPts val="0"/>
              </a:spcBef>
              <a:spcAft>
                <a:spcPts val="0"/>
              </a:spcAft>
              <a:buNone/>
              <a:defRPr sz="1100">
                <a:solidFill>
                  <a:schemeClr val="dk2"/>
                </a:solidFill>
                <a:latin typeface="Nunito"/>
                <a:ea typeface="Nunito"/>
                <a:cs typeface="Nunito"/>
                <a:sym typeface="Nunito"/>
              </a:defRPr>
            </a:lvl3pPr>
            <a:lvl4pPr lvl="3" rtl="0">
              <a:spcBef>
                <a:spcPts val="0"/>
              </a:spcBef>
              <a:spcAft>
                <a:spcPts val="0"/>
              </a:spcAft>
              <a:buNone/>
              <a:defRPr sz="1100">
                <a:solidFill>
                  <a:schemeClr val="dk2"/>
                </a:solidFill>
                <a:latin typeface="Nunito"/>
                <a:ea typeface="Nunito"/>
                <a:cs typeface="Nunito"/>
                <a:sym typeface="Nunito"/>
              </a:defRPr>
            </a:lvl4pPr>
            <a:lvl5pPr lvl="4" rtl="0">
              <a:spcBef>
                <a:spcPts val="0"/>
              </a:spcBef>
              <a:spcAft>
                <a:spcPts val="0"/>
              </a:spcAft>
              <a:buNone/>
              <a:defRPr sz="1100">
                <a:solidFill>
                  <a:schemeClr val="dk2"/>
                </a:solidFill>
                <a:latin typeface="Nunito"/>
                <a:ea typeface="Nunito"/>
                <a:cs typeface="Nunito"/>
                <a:sym typeface="Nunito"/>
              </a:defRPr>
            </a:lvl5pPr>
            <a:lvl6pPr lvl="5" rtl="0">
              <a:spcBef>
                <a:spcPts val="0"/>
              </a:spcBef>
              <a:spcAft>
                <a:spcPts val="0"/>
              </a:spcAft>
              <a:buNone/>
              <a:defRPr sz="1100">
                <a:solidFill>
                  <a:schemeClr val="dk2"/>
                </a:solidFill>
                <a:latin typeface="Nunito"/>
                <a:ea typeface="Nunito"/>
                <a:cs typeface="Nunito"/>
                <a:sym typeface="Nunito"/>
              </a:defRPr>
            </a:lvl6pPr>
            <a:lvl7pPr lvl="6" rtl="0">
              <a:spcBef>
                <a:spcPts val="0"/>
              </a:spcBef>
              <a:spcAft>
                <a:spcPts val="0"/>
              </a:spcAft>
              <a:buNone/>
              <a:defRPr sz="1100">
                <a:solidFill>
                  <a:schemeClr val="dk2"/>
                </a:solidFill>
                <a:latin typeface="Nunito"/>
                <a:ea typeface="Nunito"/>
                <a:cs typeface="Nunito"/>
                <a:sym typeface="Nunito"/>
              </a:defRPr>
            </a:lvl7pPr>
            <a:lvl8pPr lvl="7" rtl="0">
              <a:spcBef>
                <a:spcPts val="0"/>
              </a:spcBef>
              <a:spcAft>
                <a:spcPts val="0"/>
              </a:spcAft>
              <a:buNone/>
              <a:defRPr sz="1100">
                <a:solidFill>
                  <a:schemeClr val="dk2"/>
                </a:solidFill>
                <a:latin typeface="Nunito"/>
                <a:ea typeface="Nunito"/>
                <a:cs typeface="Nunito"/>
                <a:sym typeface="Nunito"/>
              </a:defRPr>
            </a:lvl8pPr>
            <a:lvl9pPr lvl="8" rtl="0">
              <a:spcBef>
                <a:spcPts val="0"/>
              </a:spcBef>
              <a:spcAft>
                <a:spcPts val="0"/>
              </a:spcAft>
              <a:buNone/>
              <a:defRPr sz="1100">
                <a:solidFill>
                  <a:schemeClr val="dk2"/>
                </a:solidFill>
                <a:latin typeface="Nunito"/>
                <a:ea typeface="Nunito"/>
                <a:cs typeface="Nunito"/>
                <a:sym typeface="Nunito"/>
              </a:defRPr>
            </a:lvl9pPr>
          </a:lstStyle>
          <a:p/>
        </p:txBody>
      </p:sp>
      <p:grpSp>
        <p:nvGrpSpPr>
          <p:cNvPr id="888" name="Google Shape;888;p48"/>
          <p:cNvGrpSpPr/>
          <p:nvPr/>
        </p:nvGrpSpPr>
        <p:grpSpPr>
          <a:xfrm rot="-7199902">
            <a:off x="8490743" y="3238181"/>
            <a:ext cx="498929" cy="456303"/>
            <a:chOff x="5177300" y="2314950"/>
            <a:chExt cx="341575" cy="312400"/>
          </a:xfrm>
        </p:grpSpPr>
        <p:sp>
          <p:nvSpPr>
            <p:cNvPr id="889" name="Google Shape;889;p48"/>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48"/>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48"/>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48"/>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48"/>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4" name="Google Shape;894;p48"/>
          <p:cNvSpPr/>
          <p:nvPr/>
        </p:nvSpPr>
        <p:spPr>
          <a:xfrm rot="10800000">
            <a:off x="-358" y="3748816"/>
            <a:ext cx="623145" cy="1178536"/>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95" name="Google Shape;895;p48"/>
          <p:cNvGrpSpPr/>
          <p:nvPr/>
        </p:nvGrpSpPr>
        <p:grpSpPr>
          <a:xfrm rot="8636073">
            <a:off x="213099" y="3687426"/>
            <a:ext cx="498749" cy="456124"/>
            <a:chOff x="5177300" y="2314950"/>
            <a:chExt cx="341575" cy="312400"/>
          </a:xfrm>
        </p:grpSpPr>
        <p:sp>
          <p:nvSpPr>
            <p:cNvPr id="896" name="Google Shape;896;p48"/>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48"/>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48"/>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48"/>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48"/>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01" name="Google Shape;901;p48"/>
          <p:cNvGrpSpPr/>
          <p:nvPr/>
        </p:nvGrpSpPr>
        <p:grpSpPr>
          <a:xfrm>
            <a:off x="6777940" y="-6012"/>
            <a:ext cx="1530964" cy="919336"/>
            <a:chOff x="2960200" y="1284875"/>
            <a:chExt cx="3360325" cy="2018300"/>
          </a:xfrm>
        </p:grpSpPr>
        <p:sp>
          <p:nvSpPr>
            <p:cNvPr id="902" name="Google Shape;902;p48"/>
            <p:cNvSpPr/>
            <p:nvPr/>
          </p:nvSpPr>
          <p:spPr>
            <a:xfrm>
              <a:off x="2960200" y="1284875"/>
              <a:ext cx="3360325" cy="2018300"/>
            </a:xfrm>
            <a:custGeom>
              <a:rect b="b" l="l" r="r" t="t"/>
              <a:pathLst>
                <a:path extrusionOk="0" h="80732" w="134413">
                  <a:moveTo>
                    <a:pt x="722" y="0"/>
                  </a:moveTo>
                  <a:cubicBezTo>
                    <a:pt x="223" y="2442"/>
                    <a:pt x="1" y="4995"/>
                    <a:pt x="56" y="7658"/>
                  </a:cubicBezTo>
                  <a:cubicBezTo>
                    <a:pt x="223" y="18203"/>
                    <a:pt x="5106" y="21976"/>
                    <a:pt x="11266" y="26693"/>
                  </a:cubicBezTo>
                  <a:cubicBezTo>
                    <a:pt x="12876" y="27914"/>
                    <a:pt x="14596" y="29246"/>
                    <a:pt x="16372" y="30745"/>
                  </a:cubicBezTo>
                  <a:cubicBezTo>
                    <a:pt x="24752" y="38015"/>
                    <a:pt x="27804" y="45618"/>
                    <a:pt x="31689" y="55218"/>
                  </a:cubicBezTo>
                  <a:cubicBezTo>
                    <a:pt x="32466" y="57161"/>
                    <a:pt x="33298" y="59159"/>
                    <a:pt x="34186" y="61212"/>
                  </a:cubicBezTo>
                  <a:cubicBezTo>
                    <a:pt x="39125" y="72866"/>
                    <a:pt x="48948" y="79969"/>
                    <a:pt x="60991" y="80635"/>
                  </a:cubicBezTo>
                  <a:cubicBezTo>
                    <a:pt x="61157" y="80691"/>
                    <a:pt x="61268" y="80691"/>
                    <a:pt x="61435" y="80691"/>
                  </a:cubicBezTo>
                  <a:cubicBezTo>
                    <a:pt x="62024" y="80718"/>
                    <a:pt x="62620" y="80731"/>
                    <a:pt x="63220" y="80731"/>
                  </a:cubicBezTo>
                  <a:cubicBezTo>
                    <a:pt x="77442" y="80731"/>
                    <a:pt x="94663" y="73319"/>
                    <a:pt x="104833" y="65652"/>
                  </a:cubicBezTo>
                  <a:cubicBezTo>
                    <a:pt x="115710" y="57383"/>
                    <a:pt x="127642" y="47282"/>
                    <a:pt x="131305" y="31522"/>
                  </a:cubicBezTo>
                  <a:cubicBezTo>
                    <a:pt x="134412" y="18147"/>
                    <a:pt x="125422" y="7825"/>
                    <a:pt x="114212" y="0"/>
                  </a:cubicBezTo>
                  <a:lnTo>
                    <a:pt x="112602" y="0"/>
                  </a:lnTo>
                  <a:cubicBezTo>
                    <a:pt x="124035" y="7769"/>
                    <a:pt x="133469" y="18036"/>
                    <a:pt x="130417" y="31300"/>
                  </a:cubicBezTo>
                  <a:cubicBezTo>
                    <a:pt x="126809" y="46783"/>
                    <a:pt x="115044" y="56772"/>
                    <a:pt x="104278" y="64875"/>
                  </a:cubicBezTo>
                  <a:cubicBezTo>
                    <a:pt x="94181" y="72540"/>
                    <a:pt x="77185" y="79802"/>
                    <a:pt x="63123" y="79802"/>
                  </a:cubicBezTo>
                  <a:cubicBezTo>
                    <a:pt x="62423" y="79802"/>
                    <a:pt x="61731" y="79784"/>
                    <a:pt x="61046" y="79747"/>
                  </a:cubicBezTo>
                  <a:cubicBezTo>
                    <a:pt x="49337" y="79082"/>
                    <a:pt x="39847" y="72200"/>
                    <a:pt x="35019" y="60879"/>
                  </a:cubicBezTo>
                  <a:cubicBezTo>
                    <a:pt x="34131" y="58770"/>
                    <a:pt x="33354" y="56772"/>
                    <a:pt x="32577" y="54885"/>
                  </a:cubicBezTo>
                  <a:cubicBezTo>
                    <a:pt x="28637" y="45118"/>
                    <a:pt x="25529" y="37460"/>
                    <a:pt x="16982" y="30079"/>
                  </a:cubicBezTo>
                  <a:cubicBezTo>
                    <a:pt x="15207" y="28525"/>
                    <a:pt x="13486" y="27193"/>
                    <a:pt x="11821" y="25917"/>
                  </a:cubicBezTo>
                  <a:cubicBezTo>
                    <a:pt x="5606" y="21199"/>
                    <a:pt x="1110" y="17759"/>
                    <a:pt x="1000" y="7658"/>
                  </a:cubicBezTo>
                  <a:cubicBezTo>
                    <a:pt x="944" y="4995"/>
                    <a:pt x="1166" y="2442"/>
                    <a:pt x="166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48"/>
            <p:cNvSpPr/>
            <p:nvPr/>
          </p:nvSpPr>
          <p:spPr>
            <a:xfrm>
              <a:off x="3366700" y="1284875"/>
              <a:ext cx="2491825" cy="1640725"/>
            </a:xfrm>
            <a:custGeom>
              <a:rect b="b" l="l" r="r" t="t"/>
              <a:pathLst>
                <a:path extrusionOk="0" h="65629" w="99673">
                  <a:moveTo>
                    <a:pt x="2942" y="0"/>
                  </a:moveTo>
                  <a:cubicBezTo>
                    <a:pt x="889" y="3885"/>
                    <a:pt x="1" y="8269"/>
                    <a:pt x="334" y="13153"/>
                  </a:cubicBezTo>
                  <a:cubicBezTo>
                    <a:pt x="389" y="14040"/>
                    <a:pt x="500" y="14873"/>
                    <a:pt x="667" y="15650"/>
                  </a:cubicBezTo>
                  <a:cubicBezTo>
                    <a:pt x="1666" y="21255"/>
                    <a:pt x="4774" y="23752"/>
                    <a:pt x="8714" y="26860"/>
                  </a:cubicBezTo>
                  <a:cubicBezTo>
                    <a:pt x="9879" y="27803"/>
                    <a:pt x="11045" y="28691"/>
                    <a:pt x="12266" y="29801"/>
                  </a:cubicBezTo>
                  <a:cubicBezTo>
                    <a:pt x="18148" y="35018"/>
                    <a:pt x="20479" y="40456"/>
                    <a:pt x="23420" y="47282"/>
                  </a:cubicBezTo>
                  <a:cubicBezTo>
                    <a:pt x="24031" y="48614"/>
                    <a:pt x="24641" y="50057"/>
                    <a:pt x="25252" y="51500"/>
                  </a:cubicBezTo>
                  <a:cubicBezTo>
                    <a:pt x="29025" y="59769"/>
                    <a:pt x="36074" y="64875"/>
                    <a:pt x="44675" y="65596"/>
                  </a:cubicBezTo>
                  <a:lnTo>
                    <a:pt x="45563" y="65596"/>
                  </a:lnTo>
                  <a:cubicBezTo>
                    <a:pt x="46018" y="65618"/>
                    <a:pt x="46477" y="65629"/>
                    <a:pt x="46941" y="65629"/>
                  </a:cubicBezTo>
                  <a:cubicBezTo>
                    <a:pt x="56955" y="65629"/>
                    <a:pt x="68991" y="60593"/>
                    <a:pt x="76364" y="55607"/>
                  </a:cubicBezTo>
                  <a:cubicBezTo>
                    <a:pt x="84577" y="50057"/>
                    <a:pt x="94345" y="42177"/>
                    <a:pt x="97175" y="29968"/>
                  </a:cubicBezTo>
                  <a:cubicBezTo>
                    <a:pt x="99672" y="19424"/>
                    <a:pt x="93013" y="9490"/>
                    <a:pt x="77418" y="444"/>
                  </a:cubicBezTo>
                  <a:cubicBezTo>
                    <a:pt x="77141" y="277"/>
                    <a:pt x="76863" y="166"/>
                    <a:pt x="76586" y="0"/>
                  </a:cubicBezTo>
                  <a:lnTo>
                    <a:pt x="74699" y="0"/>
                  </a:lnTo>
                  <a:cubicBezTo>
                    <a:pt x="75420" y="388"/>
                    <a:pt x="76197" y="832"/>
                    <a:pt x="76919" y="1276"/>
                  </a:cubicBezTo>
                  <a:cubicBezTo>
                    <a:pt x="92125" y="10045"/>
                    <a:pt x="98673" y="19646"/>
                    <a:pt x="96287" y="29801"/>
                  </a:cubicBezTo>
                  <a:cubicBezTo>
                    <a:pt x="93512" y="41622"/>
                    <a:pt x="83911" y="49391"/>
                    <a:pt x="75864" y="54830"/>
                  </a:cubicBezTo>
                  <a:cubicBezTo>
                    <a:pt x="68554" y="59755"/>
                    <a:pt x="56692" y="64728"/>
                    <a:pt x="46837" y="64728"/>
                  </a:cubicBezTo>
                  <a:cubicBezTo>
                    <a:pt x="46143" y="64728"/>
                    <a:pt x="45459" y="64704"/>
                    <a:pt x="44786" y="64653"/>
                  </a:cubicBezTo>
                  <a:cubicBezTo>
                    <a:pt x="36517" y="63987"/>
                    <a:pt x="29747" y="59048"/>
                    <a:pt x="26140" y="51112"/>
                  </a:cubicBezTo>
                  <a:cubicBezTo>
                    <a:pt x="25474" y="49669"/>
                    <a:pt x="24863" y="48281"/>
                    <a:pt x="24253" y="46894"/>
                  </a:cubicBezTo>
                  <a:cubicBezTo>
                    <a:pt x="21423" y="40234"/>
                    <a:pt x="18925" y="34463"/>
                    <a:pt x="12876" y="29080"/>
                  </a:cubicBezTo>
                  <a:cubicBezTo>
                    <a:pt x="11655" y="28025"/>
                    <a:pt x="10434" y="27082"/>
                    <a:pt x="9324" y="26139"/>
                  </a:cubicBezTo>
                  <a:cubicBezTo>
                    <a:pt x="5495" y="23142"/>
                    <a:pt x="2498" y="20755"/>
                    <a:pt x="1555" y="15483"/>
                  </a:cubicBezTo>
                  <a:cubicBezTo>
                    <a:pt x="1444" y="14762"/>
                    <a:pt x="1333" y="13985"/>
                    <a:pt x="1277" y="13097"/>
                  </a:cubicBezTo>
                  <a:cubicBezTo>
                    <a:pt x="944" y="8213"/>
                    <a:pt x="1888" y="3829"/>
                    <a:pt x="399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48"/>
            <p:cNvSpPr/>
            <p:nvPr/>
          </p:nvSpPr>
          <p:spPr>
            <a:xfrm>
              <a:off x="3771825" y="1284875"/>
              <a:ext cx="1623300" cy="1265775"/>
            </a:xfrm>
            <a:custGeom>
              <a:rect b="b" l="l" r="r" t="t"/>
              <a:pathLst>
                <a:path extrusionOk="0" h="50631" w="64932">
                  <a:moveTo>
                    <a:pt x="8436" y="0"/>
                  </a:moveTo>
                  <a:cubicBezTo>
                    <a:pt x="5772" y="2775"/>
                    <a:pt x="2998" y="6049"/>
                    <a:pt x="1499" y="9268"/>
                  </a:cubicBezTo>
                  <a:cubicBezTo>
                    <a:pt x="223" y="11932"/>
                    <a:pt x="1" y="15039"/>
                    <a:pt x="722" y="18702"/>
                  </a:cubicBezTo>
                  <a:cubicBezTo>
                    <a:pt x="778" y="19202"/>
                    <a:pt x="889" y="19701"/>
                    <a:pt x="1055" y="20145"/>
                  </a:cubicBezTo>
                  <a:cubicBezTo>
                    <a:pt x="1999" y="23419"/>
                    <a:pt x="3941" y="25084"/>
                    <a:pt x="6216" y="27026"/>
                  </a:cubicBezTo>
                  <a:cubicBezTo>
                    <a:pt x="6827" y="27581"/>
                    <a:pt x="7548" y="28192"/>
                    <a:pt x="8214" y="28802"/>
                  </a:cubicBezTo>
                  <a:cubicBezTo>
                    <a:pt x="11600" y="31966"/>
                    <a:pt x="13209" y="35240"/>
                    <a:pt x="15096" y="39069"/>
                  </a:cubicBezTo>
                  <a:cubicBezTo>
                    <a:pt x="15484" y="39957"/>
                    <a:pt x="15928" y="40845"/>
                    <a:pt x="16428" y="41788"/>
                  </a:cubicBezTo>
                  <a:cubicBezTo>
                    <a:pt x="18981" y="46727"/>
                    <a:pt x="23254" y="49780"/>
                    <a:pt x="28415" y="50501"/>
                  </a:cubicBezTo>
                  <a:cubicBezTo>
                    <a:pt x="28859" y="50557"/>
                    <a:pt x="29303" y="50557"/>
                    <a:pt x="29802" y="50612"/>
                  </a:cubicBezTo>
                  <a:cubicBezTo>
                    <a:pt x="30080" y="50624"/>
                    <a:pt x="30363" y="50630"/>
                    <a:pt x="30649" y="50630"/>
                  </a:cubicBezTo>
                  <a:cubicBezTo>
                    <a:pt x="35632" y="50630"/>
                    <a:pt x="41915" y="48819"/>
                    <a:pt x="47950" y="45618"/>
                  </a:cubicBezTo>
                  <a:cubicBezTo>
                    <a:pt x="56385" y="41067"/>
                    <a:pt x="61491" y="35351"/>
                    <a:pt x="63156" y="28469"/>
                  </a:cubicBezTo>
                  <a:cubicBezTo>
                    <a:pt x="64931" y="20922"/>
                    <a:pt x="60325" y="13097"/>
                    <a:pt x="50502" y="7048"/>
                  </a:cubicBezTo>
                  <a:cubicBezTo>
                    <a:pt x="48061" y="5550"/>
                    <a:pt x="45341" y="4218"/>
                    <a:pt x="43010" y="2997"/>
                  </a:cubicBezTo>
                  <a:lnTo>
                    <a:pt x="41845" y="2386"/>
                  </a:lnTo>
                  <a:cubicBezTo>
                    <a:pt x="40069" y="1498"/>
                    <a:pt x="38238" y="777"/>
                    <a:pt x="36406" y="55"/>
                  </a:cubicBezTo>
                  <a:lnTo>
                    <a:pt x="36295" y="0"/>
                  </a:lnTo>
                  <a:lnTo>
                    <a:pt x="33798" y="0"/>
                  </a:lnTo>
                  <a:cubicBezTo>
                    <a:pt x="34575" y="333"/>
                    <a:pt x="35296" y="610"/>
                    <a:pt x="36073" y="888"/>
                  </a:cubicBezTo>
                  <a:cubicBezTo>
                    <a:pt x="37849" y="1609"/>
                    <a:pt x="39681" y="2331"/>
                    <a:pt x="41401" y="3219"/>
                  </a:cubicBezTo>
                  <a:lnTo>
                    <a:pt x="42566" y="3829"/>
                  </a:lnTo>
                  <a:cubicBezTo>
                    <a:pt x="44953" y="4995"/>
                    <a:pt x="47617" y="6382"/>
                    <a:pt x="50058" y="7880"/>
                  </a:cubicBezTo>
                  <a:cubicBezTo>
                    <a:pt x="54498" y="10600"/>
                    <a:pt x="64654" y="18092"/>
                    <a:pt x="62212" y="28247"/>
                  </a:cubicBezTo>
                  <a:cubicBezTo>
                    <a:pt x="60658" y="34851"/>
                    <a:pt x="55719" y="40401"/>
                    <a:pt x="47561" y="44785"/>
                  </a:cubicBezTo>
                  <a:cubicBezTo>
                    <a:pt x="41681" y="47940"/>
                    <a:pt x="35595" y="49695"/>
                    <a:pt x="30757" y="49695"/>
                  </a:cubicBezTo>
                  <a:cubicBezTo>
                    <a:pt x="29979" y="49695"/>
                    <a:pt x="29233" y="49650"/>
                    <a:pt x="28526" y="49558"/>
                  </a:cubicBezTo>
                  <a:cubicBezTo>
                    <a:pt x="23642" y="48947"/>
                    <a:pt x="19647" y="46006"/>
                    <a:pt x="17260" y="41344"/>
                  </a:cubicBezTo>
                  <a:cubicBezTo>
                    <a:pt x="16761" y="40456"/>
                    <a:pt x="16317" y="39569"/>
                    <a:pt x="15928" y="38681"/>
                  </a:cubicBezTo>
                  <a:cubicBezTo>
                    <a:pt x="13986" y="34796"/>
                    <a:pt x="12321" y="31411"/>
                    <a:pt x="8825" y="28136"/>
                  </a:cubicBezTo>
                  <a:cubicBezTo>
                    <a:pt x="8159" y="27470"/>
                    <a:pt x="7493" y="26915"/>
                    <a:pt x="6827" y="26361"/>
                  </a:cubicBezTo>
                  <a:cubicBezTo>
                    <a:pt x="4552" y="24418"/>
                    <a:pt x="2776" y="22864"/>
                    <a:pt x="1943" y="19923"/>
                  </a:cubicBezTo>
                  <a:cubicBezTo>
                    <a:pt x="1832" y="19479"/>
                    <a:pt x="1721" y="19035"/>
                    <a:pt x="1610" y="18536"/>
                  </a:cubicBezTo>
                  <a:cubicBezTo>
                    <a:pt x="944" y="14984"/>
                    <a:pt x="1166" y="12209"/>
                    <a:pt x="2332" y="9656"/>
                  </a:cubicBezTo>
                  <a:cubicBezTo>
                    <a:pt x="3886" y="6327"/>
                    <a:pt x="6938" y="2830"/>
                    <a:pt x="971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48"/>
            <p:cNvSpPr/>
            <p:nvPr/>
          </p:nvSpPr>
          <p:spPr>
            <a:xfrm>
              <a:off x="4074300" y="1451350"/>
              <a:ext cx="856050" cy="734300"/>
            </a:xfrm>
            <a:custGeom>
              <a:rect b="b" l="l" r="r" t="t"/>
              <a:pathLst>
                <a:path extrusionOk="0" h="29372" w="34242">
                  <a:moveTo>
                    <a:pt x="12542" y="888"/>
                  </a:moveTo>
                  <a:cubicBezTo>
                    <a:pt x="14207" y="1388"/>
                    <a:pt x="23530" y="5106"/>
                    <a:pt x="27249" y="7770"/>
                  </a:cubicBezTo>
                  <a:cubicBezTo>
                    <a:pt x="31300" y="10711"/>
                    <a:pt x="33298" y="15262"/>
                    <a:pt x="32354" y="19646"/>
                  </a:cubicBezTo>
                  <a:cubicBezTo>
                    <a:pt x="31522" y="23808"/>
                    <a:pt x="28192" y="26971"/>
                    <a:pt x="23364" y="28026"/>
                  </a:cubicBezTo>
                  <a:cubicBezTo>
                    <a:pt x="22092" y="28315"/>
                    <a:pt x="20959" y="28448"/>
                    <a:pt x="19937" y="28448"/>
                  </a:cubicBezTo>
                  <a:cubicBezTo>
                    <a:pt x="15073" y="28448"/>
                    <a:pt x="12722" y="25424"/>
                    <a:pt x="9878" y="21755"/>
                  </a:cubicBezTo>
                  <a:cubicBezTo>
                    <a:pt x="8768" y="20367"/>
                    <a:pt x="7659" y="18925"/>
                    <a:pt x="6327" y="17482"/>
                  </a:cubicBezTo>
                  <a:cubicBezTo>
                    <a:pt x="5550" y="16705"/>
                    <a:pt x="4828" y="16039"/>
                    <a:pt x="4162" y="15539"/>
                  </a:cubicBezTo>
                  <a:cubicBezTo>
                    <a:pt x="2109" y="13763"/>
                    <a:pt x="1110" y="12931"/>
                    <a:pt x="2331" y="9324"/>
                  </a:cubicBezTo>
                  <a:cubicBezTo>
                    <a:pt x="3718" y="5439"/>
                    <a:pt x="8990" y="1055"/>
                    <a:pt x="12542" y="888"/>
                  </a:cubicBezTo>
                  <a:close/>
                  <a:moveTo>
                    <a:pt x="12598" y="0"/>
                  </a:moveTo>
                  <a:cubicBezTo>
                    <a:pt x="8657" y="111"/>
                    <a:pt x="2997" y="4773"/>
                    <a:pt x="1498" y="9046"/>
                  </a:cubicBezTo>
                  <a:cubicBezTo>
                    <a:pt x="0" y="13209"/>
                    <a:pt x="1498" y="14485"/>
                    <a:pt x="3552" y="16205"/>
                  </a:cubicBezTo>
                  <a:cubicBezTo>
                    <a:pt x="4218" y="16760"/>
                    <a:pt x="4939" y="17371"/>
                    <a:pt x="5661" y="18148"/>
                  </a:cubicBezTo>
                  <a:cubicBezTo>
                    <a:pt x="6993" y="19535"/>
                    <a:pt x="8102" y="20922"/>
                    <a:pt x="9157" y="22310"/>
                  </a:cubicBezTo>
                  <a:cubicBezTo>
                    <a:pt x="11932" y="25917"/>
                    <a:pt x="14429" y="29136"/>
                    <a:pt x="19424" y="29358"/>
                  </a:cubicBezTo>
                  <a:cubicBezTo>
                    <a:pt x="19617" y="29367"/>
                    <a:pt x="19814" y="29371"/>
                    <a:pt x="20016" y="29371"/>
                  </a:cubicBezTo>
                  <a:cubicBezTo>
                    <a:pt x="21088" y="29371"/>
                    <a:pt x="22278" y="29241"/>
                    <a:pt x="23586" y="28914"/>
                  </a:cubicBezTo>
                  <a:cubicBezTo>
                    <a:pt x="28747" y="27804"/>
                    <a:pt x="32354" y="24363"/>
                    <a:pt x="33298" y="19813"/>
                  </a:cubicBezTo>
                  <a:cubicBezTo>
                    <a:pt x="34241" y="15095"/>
                    <a:pt x="32132" y="10212"/>
                    <a:pt x="27748" y="7048"/>
                  </a:cubicBezTo>
                  <a:cubicBezTo>
                    <a:pt x="23752" y="4163"/>
                    <a:pt x="14041" y="389"/>
                    <a:pt x="1270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06" name="Google Shape;906;p48"/>
          <p:cNvSpPr/>
          <p:nvPr/>
        </p:nvSpPr>
        <p:spPr>
          <a:xfrm flipH="1">
            <a:off x="5787520" y="4616875"/>
            <a:ext cx="1677581" cy="526706"/>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accent6"/>
        </a:solidFill>
      </p:bgPr>
    </p:bg>
    <p:spTree>
      <p:nvGrpSpPr>
        <p:cNvPr id="907" name="Shape 907"/>
        <p:cNvGrpSpPr/>
        <p:nvPr/>
      </p:nvGrpSpPr>
      <p:grpSpPr>
        <a:xfrm>
          <a:off x="0" y="0"/>
          <a:ext cx="0" cy="0"/>
          <a:chOff x="0" y="0"/>
          <a:chExt cx="0" cy="0"/>
        </a:xfrm>
      </p:grpSpPr>
      <p:sp>
        <p:nvSpPr>
          <p:cNvPr id="908" name="Google Shape;908;p49"/>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49"/>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49"/>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49"/>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49"/>
          <p:cNvSpPr/>
          <p:nvPr/>
        </p:nvSpPr>
        <p:spPr>
          <a:xfrm>
            <a:off x="8835739" y="1063523"/>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49"/>
          <p:cNvSpPr/>
          <p:nvPr/>
        </p:nvSpPr>
        <p:spPr>
          <a:xfrm>
            <a:off x="-13710" y="1044872"/>
            <a:ext cx="3337" cy="57908"/>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49"/>
          <p:cNvSpPr/>
          <p:nvPr/>
        </p:nvSpPr>
        <p:spPr>
          <a:xfrm>
            <a:off x="-3538"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49"/>
          <p:cNvSpPr/>
          <p:nvPr/>
        </p:nvSpPr>
        <p:spPr>
          <a:xfrm rot="10800000">
            <a:off x="-6845" y="2724174"/>
            <a:ext cx="591572" cy="926514"/>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49"/>
          <p:cNvSpPr/>
          <p:nvPr/>
        </p:nvSpPr>
        <p:spPr>
          <a:xfrm rot="10800000">
            <a:off x="-6841" y="2922321"/>
            <a:ext cx="624069" cy="1181571"/>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49"/>
          <p:cNvSpPr txBox="1"/>
          <p:nvPr>
            <p:ph type="title"/>
          </p:nvPr>
        </p:nvSpPr>
        <p:spPr>
          <a:xfrm>
            <a:off x="1435608" y="418374"/>
            <a:ext cx="6276900" cy="576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400"/>
              <a:buNone/>
              <a:defRPr/>
            </a:lvl1pPr>
            <a:lvl2pPr lvl="1" rtl="0">
              <a:spcBef>
                <a:spcPts val="0"/>
              </a:spcBef>
              <a:spcAft>
                <a:spcPts val="0"/>
              </a:spcAft>
              <a:buSzPts val="4400"/>
              <a:buNone/>
              <a:defRPr/>
            </a:lvl2pPr>
            <a:lvl3pPr lvl="2" rtl="0">
              <a:spcBef>
                <a:spcPts val="0"/>
              </a:spcBef>
              <a:spcAft>
                <a:spcPts val="0"/>
              </a:spcAft>
              <a:buSzPts val="4400"/>
              <a:buNone/>
              <a:defRPr/>
            </a:lvl3pPr>
            <a:lvl4pPr lvl="3" rtl="0">
              <a:spcBef>
                <a:spcPts val="0"/>
              </a:spcBef>
              <a:spcAft>
                <a:spcPts val="0"/>
              </a:spcAft>
              <a:buSzPts val="4400"/>
              <a:buNone/>
              <a:defRPr/>
            </a:lvl4pPr>
            <a:lvl5pPr lvl="4" rtl="0">
              <a:spcBef>
                <a:spcPts val="0"/>
              </a:spcBef>
              <a:spcAft>
                <a:spcPts val="0"/>
              </a:spcAft>
              <a:buSzPts val="4400"/>
              <a:buNone/>
              <a:defRPr/>
            </a:lvl5pPr>
            <a:lvl6pPr lvl="5" rtl="0">
              <a:spcBef>
                <a:spcPts val="0"/>
              </a:spcBef>
              <a:spcAft>
                <a:spcPts val="0"/>
              </a:spcAft>
              <a:buSzPts val="4400"/>
              <a:buNone/>
              <a:defRPr/>
            </a:lvl6pPr>
            <a:lvl7pPr lvl="6" rtl="0">
              <a:spcBef>
                <a:spcPts val="0"/>
              </a:spcBef>
              <a:spcAft>
                <a:spcPts val="0"/>
              </a:spcAft>
              <a:buSzPts val="4400"/>
              <a:buNone/>
              <a:defRPr/>
            </a:lvl7pPr>
            <a:lvl8pPr lvl="7" rtl="0">
              <a:spcBef>
                <a:spcPts val="0"/>
              </a:spcBef>
              <a:spcAft>
                <a:spcPts val="0"/>
              </a:spcAft>
              <a:buSzPts val="4400"/>
              <a:buNone/>
              <a:defRPr/>
            </a:lvl8pPr>
            <a:lvl9pPr lvl="8" rtl="0">
              <a:spcBef>
                <a:spcPts val="0"/>
              </a:spcBef>
              <a:spcAft>
                <a:spcPts val="0"/>
              </a:spcAft>
              <a:buSzPts val="4400"/>
              <a:buNone/>
              <a:defRPr/>
            </a:lvl9pPr>
          </a:lstStyle>
          <a:p/>
        </p:txBody>
      </p:sp>
      <p:grpSp>
        <p:nvGrpSpPr>
          <p:cNvPr id="918" name="Google Shape;918;p49"/>
          <p:cNvGrpSpPr/>
          <p:nvPr/>
        </p:nvGrpSpPr>
        <p:grpSpPr>
          <a:xfrm>
            <a:off x="182299" y="4569347"/>
            <a:ext cx="624055" cy="466160"/>
            <a:chOff x="1095624" y="4433147"/>
            <a:chExt cx="624055" cy="466160"/>
          </a:xfrm>
        </p:grpSpPr>
        <p:sp>
          <p:nvSpPr>
            <p:cNvPr id="919" name="Google Shape;919;p49"/>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49"/>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49"/>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49"/>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49"/>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24" name="Google Shape;924;p49"/>
          <p:cNvSpPr/>
          <p:nvPr/>
        </p:nvSpPr>
        <p:spPr>
          <a:xfrm>
            <a:off x="8093678" y="-1201"/>
            <a:ext cx="1060010" cy="1708218"/>
          </a:xfrm>
          <a:custGeom>
            <a:rect b="b" l="l" r="r" t="t"/>
            <a:pathLst>
              <a:path extrusionOk="0" h="61210" w="37949">
                <a:moveTo>
                  <a:pt x="0" y="0"/>
                </a:moveTo>
                <a:cubicBezTo>
                  <a:pt x="414" y="1077"/>
                  <a:pt x="870" y="2134"/>
                  <a:pt x="1305" y="3128"/>
                </a:cubicBezTo>
                <a:cubicBezTo>
                  <a:pt x="6442" y="14686"/>
                  <a:pt x="12449" y="25023"/>
                  <a:pt x="18415" y="35297"/>
                </a:cubicBezTo>
                <a:cubicBezTo>
                  <a:pt x="22641" y="42547"/>
                  <a:pt x="26908" y="49859"/>
                  <a:pt x="31817" y="55410"/>
                </a:cubicBezTo>
                <a:cubicBezTo>
                  <a:pt x="33785" y="57626"/>
                  <a:pt x="35835" y="59532"/>
                  <a:pt x="37948" y="61210"/>
                </a:cubicBezTo>
                <a:lnTo>
                  <a:pt x="3794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DACB"/>
              </a:solidFill>
            </a:endParaRPr>
          </a:p>
        </p:txBody>
      </p:sp>
      <p:grpSp>
        <p:nvGrpSpPr>
          <p:cNvPr id="925" name="Google Shape;925;p49"/>
          <p:cNvGrpSpPr/>
          <p:nvPr/>
        </p:nvGrpSpPr>
        <p:grpSpPr>
          <a:xfrm rot="5400000">
            <a:off x="8121733" y="2777755"/>
            <a:ext cx="1232802" cy="819326"/>
            <a:chOff x="5963133" y="2001105"/>
            <a:chExt cx="1232802" cy="819326"/>
          </a:xfrm>
        </p:grpSpPr>
        <p:sp>
          <p:nvSpPr>
            <p:cNvPr id="926" name="Google Shape;926;p49"/>
            <p:cNvSpPr/>
            <p:nvPr/>
          </p:nvSpPr>
          <p:spPr>
            <a:xfrm>
              <a:off x="5963133" y="2001105"/>
              <a:ext cx="1232802" cy="819326"/>
            </a:xfrm>
            <a:custGeom>
              <a:rect b="b" l="l" r="r" t="t"/>
              <a:pathLst>
                <a:path extrusionOk="0" h="25562" w="38426">
                  <a:moveTo>
                    <a:pt x="3253" y="0"/>
                  </a:moveTo>
                  <a:cubicBezTo>
                    <a:pt x="3212" y="41"/>
                    <a:pt x="3170" y="83"/>
                    <a:pt x="3129" y="124"/>
                  </a:cubicBezTo>
                  <a:cubicBezTo>
                    <a:pt x="2860" y="435"/>
                    <a:pt x="2694" y="849"/>
                    <a:pt x="2570" y="1222"/>
                  </a:cubicBezTo>
                  <a:cubicBezTo>
                    <a:pt x="1782" y="3584"/>
                    <a:pt x="312" y="7975"/>
                    <a:pt x="125" y="11372"/>
                  </a:cubicBezTo>
                  <a:cubicBezTo>
                    <a:pt x="1" y="13796"/>
                    <a:pt x="726" y="16053"/>
                    <a:pt x="2321" y="18042"/>
                  </a:cubicBezTo>
                  <a:cubicBezTo>
                    <a:pt x="4085" y="20280"/>
                    <a:pt x="5745" y="20469"/>
                    <a:pt x="7746" y="20469"/>
                  </a:cubicBezTo>
                  <a:cubicBezTo>
                    <a:pt x="7930" y="20469"/>
                    <a:pt x="8117" y="20467"/>
                    <a:pt x="8307" y="20465"/>
                  </a:cubicBezTo>
                  <a:cubicBezTo>
                    <a:pt x="8908" y="20465"/>
                    <a:pt x="9509" y="20465"/>
                    <a:pt x="10172" y="20507"/>
                  </a:cubicBezTo>
                  <a:cubicBezTo>
                    <a:pt x="13258" y="20693"/>
                    <a:pt x="15267" y="21853"/>
                    <a:pt x="17794" y="23345"/>
                  </a:cubicBezTo>
                  <a:cubicBezTo>
                    <a:pt x="18291" y="23635"/>
                    <a:pt x="18830" y="23945"/>
                    <a:pt x="19389" y="24277"/>
                  </a:cubicBezTo>
                  <a:cubicBezTo>
                    <a:pt x="20922" y="25126"/>
                    <a:pt x="22517" y="25561"/>
                    <a:pt x="24091" y="25561"/>
                  </a:cubicBezTo>
                  <a:cubicBezTo>
                    <a:pt x="25831" y="25561"/>
                    <a:pt x="27530" y="25043"/>
                    <a:pt x="29063" y="23987"/>
                  </a:cubicBezTo>
                  <a:cubicBezTo>
                    <a:pt x="32543" y="21605"/>
                    <a:pt x="35401" y="16592"/>
                    <a:pt x="36437" y="12863"/>
                  </a:cubicBezTo>
                  <a:cubicBezTo>
                    <a:pt x="37473" y="9073"/>
                    <a:pt x="38426" y="4661"/>
                    <a:pt x="36478" y="394"/>
                  </a:cubicBezTo>
                  <a:cubicBezTo>
                    <a:pt x="36416" y="269"/>
                    <a:pt x="36333" y="124"/>
                    <a:pt x="36271" y="0"/>
                  </a:cubicBezTo>
                  <a:lnTo>
                    <a:pt x="35463" y="0"/>
                  </a:lnTo>
                  <a:cubicBezTo>
                    <a:pt x="35608" y="228"/>
                    <a:pt x="35733" y="435"/>
                    <a:pt x="35836" y="684"/>
                  </a:cubicBezTo>
                  <a:cubicBezTo>
                    <a:pt x="37701" y="4744"/>
                    <a:pt x="36768" y="9011"/>
                    <a:pt x="35774" y="12677"/>
                  </a:cubicBezTo>
                  <a:cubicBezTo>
                    <a:pt x="34780" y="16281"/>
                    <a:pt x="32025" y="21128"/>
                    <a:pt x="28669" y="23428"/>
                  </a:cubicBezTo>
                  <a:cubicBezTo>
                    <a:pt x="27255" y="24385"/>
                    <a:pt x="25687" y="24868"/>
                    <a:pt x="24084" y="24868"/>
                  </a:cubicBezTo>
                  <a:cubicBezTo>
                    <a:pt x="22635" y="24868"/>
                    <a:pt x="21158" y="24473"/>
                    <a:pt x="19741" y="23676"/>
                  </a:cubicBezTo>
                  <a:cubicBezTo>
                    <a:pt x="19182" y="23365"/>
                    <a:pt x="18644" y="23055"/>
                    <a:pt x="18126" y="22744"/>
                  </a:cubicBezTo>
                  <a:cubicBezTo>
                    <a:pt x="15640" y="21273"/>
                    <a:pt x="13465" y="20010"/>
                    <a:pt x="10213" y="19823"/>
                  </a:cubicBezTo>
                  <a:cubicBezTo>
                    <a:pt x="9674" y="19782"/>
                    <a:pt x="9177" y="19782"/>
                    <a:pt x="8701" y="19782"/>
                  </a:cubicBezTo>
                  <a:lnTo>
                    <a:pt x="8307" y="19782"/>
                  </a:lnTo>
                  <a:cubicBezTo>
                    <a:pt x="8265" y="19782"/>
                    <a:pt x="8224" y="19782"/>
                    <a:pt x="8183" y="19782"/>
                  </a:cubicBezTo>
                  <a:cubicBezTo>
                    <a:pt x="6014" y="19782"/>
                    <a:pt x="4547" y="19762"/>
                    <a:pt x="2860" y="17628"/>
                  </a:cubicBezTo>
                  <a:cubicBezTo>
                    <a:pt x="1368" y="15763"/>
                    <a:pt x="685" y="13671"/>
                    <a:pt x="809" y="11413"/>
                  </a:cubicBezTo>
                  <a:cubicBezTo>
                    <a:pt x="995" y="8099"/>
                    <a:pt x="2445" y="3770"/>
                    <a:pt x="3232" y="1450"/>
                  </a:cubicBezTo>
                  <a:cubicBezTo>
                    <a:pt x="3336" y="1139"/>
                    <a:pt x="3460" y="808"/>
                    <a:pt x="3647" y="580"/>
                  </a:cubicBezTo>
                  <a:cubicBezTo>
                    <a:pt x="3709" y="518"/>
                    <a:pt x="3750" y="476"/>
                    <a:pt x="3812" y="435"/>
                  </a:cubicBezTo>
                  <a:cubicBezTo>
                    <a:pt x="4040" y="249"/>
                    <a:pt x="4372" y="104"/>
                    <a:pt x="4724"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49"/>
            <p:cNvSpPr/>
            <p:nvPr/>
          </p:nvSpPr>
          <p:spPr>
            <a:xfrm>
              <a:off x="6116006" y="2001105"/>
              <a:ext cx="923751" cy="694257"/>
            </a:xfrm>
            <a:custGeom>
              <a:rect b="b" l="l" r="r" t="t"/>
              <a:pathLst>
                <a:path extrusionOk="0" h="21660" w="28793">
                  <a:moveTo>
                    <a:pt x="20500" y="414"/>
                  </a:moveTo>
                  <a:cubicBezTo>
                    <a:pt x="23140" y="414"/>
                    <a:pt x="25678" y="1050"/>
                    <a:pt x="26763" y="3418"/>
                  </a:cubicBezTo>
                  <a:cubicBezTo>
                    <a:pt x="28088" y="6297"/>
                    <a:pt x="27488" y="9321"/>
                    <a:pt x="26783" y="11952"/>
                  </a:cubicBezTo>
                  <a:cubicBezTo>
                    <a:pt x="26100" y="14541"/>
                    <a:pt x="24153" y="17897"/>
                    <a:pt x="21791" y="19637"/>
                  </a:cubicBezTo>
                  <a:cubicBezTo>
                    <a:pt x="20583" y="20534"/>
                    <a:pt x="19292" y="20965"/>
                    <a:pt x="17972" y="20965"/>
                  </a:cubicBezTo>
                  <a:cubicBezTo>
                    <a:pt x="16914" y="20965"/>
                    <a:pt x="15838" y="20689"/>
                    <a:pt x="14769" y="20155"/>
                  </a:cubicBezTo>
                  <a:cubicBezTo>
                    <a:pt x="14314" y="19927"/>
                    <a:pt x="13879" y="19699"/>
                    <a:pt x="13464" y="19471"/>
                  </a:cubicBezTo>
                  <a:cubicBezTo>
                    <a:pt x="12035" y="18705"/>
                    <a:pt x="10751" y="18000"/>
                    <a:pt x="9156" y="17628"/>
                  </a:cubicBezTo>
                  <a:cubicBezTo>
                    <a:pt x="8638" y="17503"/>
                    <a:pt x="8058" y="17420"/>
                    <a:pt x="7478" y="17379"/>
                  </a:cubicBezTo>
                  <a:cubicBezTo>
                    <a:pt x="7188" y="17379"/>
                    <a:pt x="6919" y="17358"/>
                    <a:pt x="6670" y="17358"/>
                  </a:cubicBezTo>
                  <a:lnTo>
                    <a:pt x="6049" y="17358"/>
                  </a:lnTo>
                  <a:cubicBezTo>
                    <a:pt x="4350" y="17358"/>
                    <a:pt x="3294" y="17317"/>
                    <a:pt x="2051" y="15598"/>
                  </a:cubicBezTo>
                  <a:cubicBezTo>
                    <a:pt x="1036" y="14231"/>
                    <a:pt x="559" y="12698"/>
                    <a:pt x="663" y="11020"/>
                  </a:cubicBezTo>
                  <a:cubicBezTo>
                    <a:pt x="808" y="8576"/>
                    <a:pt x="1864" y="5427"/>
                    <a:pt x="2507" y="3729"/>
                  </a:cubicBezTo>
                  <a:cubicBezTo>
                    <a:pt x="2589" y="3501"/>
                    <a:pt x="2672" y="3273"/>
                    <a:pt x="2817" y="3107"/>
                  </a:cubicBezTo>
                  <a:cubicBezTo>
                    <a:pt x="2859" y="3066"/>
                    <a:pt x="2900" y="3045"/>
                    <a:pt x="2942" y="3004"/>
                  </a:cubicBezTo>
                  <a:cubicBezTo>
                    <a:pt x="3522" y="2569"/>
                    <a:pt x="4806" y="2465"/>
                    <a:pt x="5800" y="2361"/>
                  </a:cubicBezTo>
                  <a:cubicBezTo>
                    <a:pt x="6007" y="2361"/>
                    <a:pt x="6214" y="2341"/>
                    <a:pt x="6401" y="2320"/>
                  </a:cubicBezTo>
                  <a:cubicBezTo>
                    <a:pt x="6716" y="2281"/>
                    <a:pt x="7040" y="2266"/>
                    <a:pt x="7366" y="2266"/>
                  </a:cubicBezTo>
                  <a:cubicBezTo>
                    <a:pt x="7555" y="2266"/>
                    <a:pt x="7744" y="2271"/>
                    <a:pt x="7934" y="2279"/>
                  </a:cubicBezTo>
                  <a:cubicBezTo>
                    <a:pt x="8493" y="2279"/>
                    <a:pt x="9073" y="2279"/>
                    <a:pt x="9632" y="2216"/>
                  </a:cubicBezTo>
                  <a:cubicBezTo>
                    <a:pt x="10606" y="2113"/>
                    <a:pt x="11538" y="1844"/>
                    <a:pt x="12408" y="1595"/>
                  </a:cubicBezTo>
                  <a:cubicBezTo>
                    <a:pt x="13071" y="1409"/>
                    <a:pt x="13713" y="1201"/>
                    <a:pt x="14376" y="1119"/>
                  </a:cubicBezTo>
                  <a:cubicBezTo>
                    <a:pt x="14728" y="1056"/>
                    <a:pt x="15101" y="994"/>
                    <a:pt x="15515" y="932"/>
                  </a:cubicBezTo>
                  <a:cubicBezTo>
                    <a:pt x="16959" y="693"/>
                    <a:pt x="18751" y="414"/>
                    <a:pt x="20500" y="414"/>
                  </a:cubicBezTo>
                  <a:close/>
                  <a:moveTo>
                    <a:pt x="17131" y="0"/>
                  </a:moveTo>
                  <a:cubicBezTo>
                    <a:pt x="16551" y="83"/>
                    <a:pt x="15991" y="166"/>
                    <a:pt x="15453" y="249"/>
                  </a:cubicBezTo>
                  <a:cubicBezTo>
                    <a:pt x="15039" y="311"/>
                    <a:pt x="14666" y="373"/>
                    <a:pt x="14334" y="435"/>
                  </a:cubicBezTo>
                  <a:cubicBezTo>
                    <a:pt x="13630" y="539"/>
                    <a:pt x="12946" y="725"/>
                    <a:pt x="12263" y="932"/>
                  </a:cubicBezTo>
                  <a:cubicBezTo>
                    <a:pt x="11414" y="1160"/>
                    <a:pt x="10502" y="1429"/>
                    <a:pt x="9570" y="1533"/>
                  </a:cubicBezTo>
                  <a:cubicBezTo>
                    <a:pt x="9247" y="1570"/>
                    <a:pt x="8924" y="1578"/>
                    <a:pt x="8596" y="1578"/>
                  </a:cubicBezTo>
                  <a:cubicBezTo>
                    <a:pt x="8378" y="1578"/>
                    <a:pt x="8157" y="1574"/>
                    <a:pt x="7934" y="1574"/>
                  </a:cubicBezTo>
                  <a:cubicBezTo>
                    <a:pt x="7395" y="1574"/>
                    <a:pt x="6857" y="1574"/>
                    <a:pt x="6318" y="1636"/>
                  </a:cubicBezTo>
                  <a:cubicBezTo>
                    <a:pt x="6132" y="1657"/>
                    <a:pt x="5945" y="1678"/>
                    <a:pt x="5738" y="1678"/>
                  </a:cubicBezTo>
                  <a:cubicBezTo>
                    <a:pt x="4599" y="1781"/>
                    <a:pt x="3211" y="1926"/>
                    <a:pt x="2527" y="2444"/>
                  </a:cubicBezTo>
                  <a:cubicBezTo>
                    <a:pt x="2486" y="2486"/>
                    <a:pt x="2403" y="2569"/>
                    <a:pt x="2341" y="2610"/>
                  </a:cubicBezTo>
                  <a:cubicBezTo>
                    <a:pt x="2113" y="2859"/>
                    <a:pt x="1989" y="3169"/>
                    <a:pt x="1864" y="3459"/>
                  </a:cubicBezTo>
                  <a:cubicBezTo>
                    <a:pt x="1098" y="5344"/>
                    <a:pt x="21" y="8866"/>
                    <a:pt x="0" y="11476"/>
                  </a:cubicBezTo>
                  <a:cubicBezTo>
                    <a:pt x="0" y="11558"/>
                    <a:pt x="0" y="11621"/>
                    <a:pt x="0" y="11703"/>
                  </a:cubicBezTo>
                  <a:cubicBezTo>
                    <a:pt x="83" y="13692"/>
                    <a:pt x="870" y="15101"/>
                    <a:pt x="2092" y="16426"/>
                  </a:cubicBezTo>
                  <a:cubicBezTo>
                    <a:pt x="3294" y="17731"/>
                    <a:pt x="4329" y="18021"/>
                    <a:pt x="5572" y="18063"/>
                  </a:cubicBezTo>
                  <a:cubicBezTo>
                    <a:pt x="5842" y="18083"/>
                    <a:pt x="6132" y="18083"/>
                    <a:pt x="6422" y="18083"/>
                  </a:cubicBezTo>
                  <a:cubicBezTo>
                    <a:pt x="6836" y="18083"/>
                    <a:pt x="7271" y="18083"/>
                    <a:pt x="7727" y="18125"/>
                  </a:cubicBezTo>
                  <a:cubicBezTo>
                    <a:pt x="9922" y="18270"/>
                    <a:pt x="11351" y="19119"/>
                    <a:pt x="13174" y="20093"/>
                  </a:cubicBezTo>
                  <a:cubicBezTo>
                    <a:pt x="13609" y="20320"/>
                    <a:pt x="14044" y="20548"/>
                    <a:pt x="14500" y="20776"/>
                  </a:cubicBezTo>
                  <a:cubicBezTo>
                    <a:pt x="15204" y="21128"/>
                    <a:pt x="15909" y="21377"/>
                    <a:pt x="16613" y="21522"/>
                  </a:cubicBezTo>
                  <a:cubicBezTo>
                    <a:pt x="17069" y="21603"/>
                    <a:pt x="17512" y="21659"/>
                    <a:pt x="17963" y="21659"/>
                  </a:cubicBezTo>
                  <a:cubicBezTo>
                    <a:pt x="18085" y="21659"/>
                    <a:pt x="18208" y="21655"/>
                    <a:pt x="18332" y="21646"/>
                  </a:cubicBezTo>
                  <a:cubicBezTo>
                    <a:pt x="19679" y="21584"/>
                    <a:pt x="21004" y="21087"/>
                    <a:pt x="22226" y="20175"/>
                  </a:cubicBezTo>
                  <a:cubicBezTo>
                    <a:pt x="24712" y="18332"/>
                    <a:pt x="26742" y="14811"/>
                    <a:pt x="27467" y="12097"/>
                  </a:cubicBezTo>
                  <a:cubicBezTo>
                    <a:pt x="28192" y="9342"/>
                    <a:pt x="28793" y="6173"/>
                    <a:pt x="27384" y="3128"/>
                  </a:cubicBezTo>
                  <a:cubicBezTo>
                    <a:pt x="26556" y="1284"/>
                    <a:pt x="24981" y="394"/>
                    <a:pt x="23158"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49"/>
            <p:cNvSpPr/>
            <p:nvPr/>
          </p:nvSpPr>
          <p:spPr>
            <a:xfrm>
              <a:off x="6260217" y="2107166"/>
              <a:ext cx="623363" cy="463768"/>
            </a:xfrm>
            <a:custGeom>
              <a:rect b="b" l="l" r="r" t="t"/>
              <a:pathLst>
                <a:path extrusionOk="0" h="14469" w="19430">
                  <a:moveTo>
                    <a:pt x="13198" y="657"/>
                  </a:moveTo>
                  <a:cubicBezTo>
                    <a:pt x="15128" y="657"/>
                    <a:pt x="17139" y="1061"/>
                    <a:pt x="17959" y="2822"/>
                  </a:cubicBezTo>
                  <a:cubicBezTo>
                    <a:pt x="18746" y="4521"/>
                    <a:pt x="18477" y="6323"/>
                    <a:pt x="18084" y="7918"/>
                  </a:cubicBezTo>
                  <a:cubicBezTo>
                    <a:pt x="17690" y="9472"/>
                    <a:pt x="16551" y="11398"/>
                    <a:pt x="15204" y="12558"/>
                  </a:cubicBezTo>
                  <a:cubicBezTo>
                    <a:pt x="14198" y="13415"/>
                    <a:pt x="13198" y="13788"/>
                    <a:pt x="12171" y="13788"/>
                  </a:cubicBezTo>
                  <a:cubicBezTo>
                    <a:pt x="11486" y="13788"/>
                    <a:pt x="10788" y="13623"/>
                    <a:pt x="10067" y="13324"/>
                  </a:cubicBezTo>
                  <a:cubicBezTo>
                    <a:pt x="9736" y="13179"/>
                    <a:pt x="9404" y="13055"/>
                    <a:pt x="9073" y="12910"/>
                  </a:cubicBezTo>
                  <a:cubicBezTo>
                    <a:pt x="8099" y="12475"/>
                    <a:pt x="7209" y="12019"/>
                    <a:pt x="6132" y="11812"/>
                  </a:cubicBezTo>
                  <a:cubicBezTo>
                    <a:pt x="5759" y="11729"/>
                    <a:pt x="5386" y="11667"/>
                    <a:pt x="4992" y="11647"/>
                  </a:cubicBezTo>
                  <a:cubicBezTo>
                    <a:pt x="4806" y="11647"/>
                    <a:pt x="4640" y="11626"/>
                    <a:pt x="4454" y="11626"/>
                  </a:cubicBezTo>
                  <a:lnTo>
                    <a:pt x="4039" y="11626"/>
                  </a:lnTo>
                  <a:cubicBezTo>
                    <a:pt x="2900" y="11605"/>
                    <a:pt x="2279" y="11522"/>
                    <a:pt x="1512" y="10279"/>
                  </a:cubicBezTo>
                  <a:cubicBezTo>
                    <a:pt x="953" y="9409"/>
                    <a:pt x="684" y="8394"/>
                    <a:pt x="767" y="7317"/>
                  </a:cubicBezTo>
                  <a:cubicBezTo>
                    <a:pt x="870" y="5722"/>
                    <a:pt x="1533" y="3775"/>
                    <a:pt x="2030" y="2698"/>
                  </a:cubicBezTo>
                  <a:cubicBezTo>
                    <a:pt x="2092" y="2574"/>
                    <a:pt x="2175" y="2429"/>
                    <a:pt x="2258" y="2325"/>
                  </a:cubicBezTo>
                  <a:cubicBezTo>
                    <a:pt x="2299" y="2304"/>
                    <a:pt x="2320" y="2284"/>
                    <a:pt x="2362" y="2263"/>
                  </a:cubicBezTo>
                  <a:cubicBezTo>
                    <a:pt x="2755" y="2015"/>
                    <a:pt x="3646" y="1870"/>
                    <a:pt x="4454" y="1766"/>
                  </a:cubicBezTo>
                  <a:cubicBezTo>
                    <a:pt x="4599" y="1745"/>
                    <a:pt x="4744" y="1725"/>
                    <a:pt x="4868" y="1704"/>
                  </a:cubicBezTo>
                  <a:cubicBezTo>
                    <a:pt x="5241" y="1642"/>
                    <a:pt x="5614" y="1621"/>
                    <a:pt x="5987" y="1580"/>
                  </a:cubicBezTo>
                  <a:cubicBezTo>
                    <a:pt x="6401" y="1559"/>
                    <a:pt x="6815" y="1538"/>
                    <a:pt x="7229" y="1476"/>
                  </a:cubicBezTo>
                  <a:cubicBezTo>
                    <a:pt x="7954" y="1372"/>
                    <a:pt x="8659" y="1227"/>
                    <a:pt x="9259" y="1082"/>
                  </a:cubicBezTo>
                  <a:cubicBezTo>
                    <a:pt x="9674" y="1000"/>
                    <a:pt x="10088" y="896"/>
                    <a:pt x="10481" y="855"/>
                  </a:cubicBezTo>
                  <a:cubicBezTo>
                    <a:pt x="10709" y="834"/>
                    <a:pt x="10937" y="792"/>
                    <a:pt x="11186" y="772"/>
                  </a:cubicBezTo>
                  <a:cubicBezTo>
                    <a:pt x="11805" y="711"/>
                    <a:pt x="12496" y="657"/>
                    <a:pt x="13198" y="657"/>
                  </a:cubicBezTo>
                  <a:close/>
                  <a:moveTo>
                    <a:pt x="13092" y="0"/>
                  </a:moveTo>
                  <a:cubicBezTo>
                    <a:pt x="12437" y="0"/>
                    <a:pt x="11795" y="40"/>
                    <a:pt x="11206" y="88"/>
                  </a:cubicBezTo>
                  <a:cubicBezTo>
                    <a:pt x="10958" y="109"/>
                    <a:pt x="10709" y="150"/>
                    <a:pt x="10502" y="171"/>
                  </a:cubicBezTo>
                  <a:cubicBezTo>
                    <a:pt x="10046" y="212"/>
                    <a:pt x="9611" y="316"/>
                    <a:pt x="9176" y="399"/>
                  </a:cubicBezTo>
                  <a:cubicBezTo>
                    <a:pt x="8576" y="544"/>
                    <a:pt x="7892" y="689"/>
                    <a:pt x="7167" y="792"/>
                  </a:cubicBezTo>
                  <a:cubicBezTo>
                    <a:pt x="6774" y="855"/>
                    <a:pt x="6380" y="875"/>
                    <a:pt x="5966" y="896"/>
                  </a:cubicBezTo>
                  <a:cubicBezTo>
                    <a:pt x="5572" y="917"/>
                    <a:pt x="5158" y="958"/>
                    <a:pt x="4764" y="1020"/>
                  </a:cubicBezTo>
                  <a:cubicBezTo>
                    <a:pt x="4640" y="1041"/>
                    <a:pt x="4495" y="1062"/>
                    <a:pt x="4329" y="1082"/>
                  </a:cubicBezTo>
                  <a:cubicBezTo>
                    <a:pt x="3397" y="1227"/>
                    <a:pt x="2382" y="1393"/>
                    <a:pt x="1968" y="1683"/>
                  </a:cubicBezTo>
                  <a:lnTo>
                    <a:pt x="1823" y="1787"/>
                  </a:lnTo>
                  <a:cubicBezTo>
                    <a:pt x="1657" y="1973"/>
                    <a:pt x="1533" y="2180"/>
                    <a:pt x="1429" y="2387"/>
                  </a:cubicBezTo>
                  <a:cubicBezTo>
                    <a:pt x="684" y="3817"/>
                    <a:pt x="0" y="6447"/>
                    <a:pt x="145" y="8291"/>
                  </a:cubicBezTo>
                  <a:cubicBezTo>
                    <a:pt x="145" y="8332"/>
                    <a:pt x="145" y="8394"/>
                    <a:pt x="145" y="8436"/>
                  </a:cubicBezTo>
                  <a:cubicBezTo>
                    <a:pt x="394" y="10114"/>
                    <a:pt x="1202" y="10735"/>
                    <a:pt x="2154" y="11502"/>
                  </a:cubicBezTo>
                  <a:cubicBezTo>
                    <a:pt x="2921" y="12102"/>
                    <a:pt x="3522" y="12309"/>
                    <a:pt x="4288" y="12372"/>
                  </a:cubicBezTo>
                  <a:cubicBezTo>
                    <a:pt x="4454" y="12372"/>
                    <a:pt x="4619" y="12372"/>
                    <a:pt x="4785" y="12392"/>
                  </a:cubicBezTo>
                  <a:cubicBezTo>
                    <a:pt x="5034" y="12392"/>
                    <a:pt x="5303" y="12413"/>
                    <a:pt x="5572" y="12434"/>
                  </a:cubicBezTo>
                  <a:cubicBezTo>
                    <a:pt x="6856" y="12537"/>
                    <a:pt x="7747" y="13034"/>
                    <a:pt x="8845" y="13552"/>
                  </a:cubicBezTo>
                  <a:cubicBezTo>
                    <a:pt x="9176" y="13697"/>
                    <a:pt x="9529" y="13842"/>
                    <a:pt x="9901" y="13987"/>
                  </a:cubicBezTo>
                  <a:cubicBezTo>
                    <a:pt x="10440" y="14194"/>
                    <a:pt x="10979" y="14360"/>
                    <a:pt x="11538" y="14422"/>
                  </a:cubicBezTo>
                  <a:cubicBezTo>
                    <a:pt x="11755" y="14453"/>
                    <a:pt x="11968" y="14469"/>
                    <a:pt x="12180" y="14469"/>
                  </a:cubicBezTo>
                  <a:cubicBezTo>
                    <a:pt x="12392" y="14469"/>
                    <a:pt x="12605" y="14453"/>
                    <a:pt x="12822" y="14422"/>
                  </a:cubicBezTo>
                  <a:cubicBezTo>
                    <a:pt x="13796" y="14319"/>
                    <a:pt x="14749" y="13842"/>
                    <a:pt x="15681" y="13034"/>
                  </a:cubicBezTo>
                  <a:cubicBezTo>
                    <a:pt x="17151" y="11792"/>
                    <a:pt x="18353" y="9720"/>
                    <a:pt x="18767" y="8022"/>
                  </a:cubicBezTo>
                  <a:cubicBezTo>
                    <a:pt x="19181" y="6302"/>
                    <a:pt x="19430" y="4376"/>
                    <a:pt x="18581" y="2532"/>
                  </a:cubicBezTo>
                  <a:cubicBezTo>
                    <a:pt x="17609" y="445"/>
                    <a:pt x="15277" y="0"/>
                    <a:pt x="13092"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49"/>
            <p:cNvSpPr/>
            <p:nvPr/>
          </p:nvSpPr>
          <p:spPr>
            <a:xfrm>
              <a:off x="6401765" y="2209510"/>
              <a:ext cx="335615" cy="238439"/>
            </a:xfrm>
            <a:custGeom>
              <a:rect b="b" l="l" r="r" t="t"/>
              <a:pathLst>
                <a:path extrusionOk="0" h="7439" w="10461">
                  <a:moveTo>
                    <a:pt x="6316" y="684"/>
                  </a:moveTo>
                  <a:cubicBezTo>
                    <a:pt x="7611" y="684"/>
                    <a:pt x="8737" y="1319"/>
                    <a:pt x="9239" y="2364"/>
                  </a:cubicBezTo>
                  <a:cubicBezTo>
                    <a:pt x="9736" y="3379"/>
                    <a:pt x="9529" y="4559"/>
                    <a:pt x="8679" y="5574"/>
                  </a:cubicBezTo>
                  <a:cubicBezTo>
                    <a:pt x="7932" y="6479"/>
                    <a:pt x="7262" y="6765"/>
                    <a:pt x="6521" y="6765"/>
                  </a:cubicBezTo>
                  <a:cubicBezTo>
                    <a:pt x="5990" y="6765"/>
                    <a:pt x="5422" y="6617"/>
                    <a:pt x="4764" y="6444"/>
                  </a:cubicBezTo>
                  <a:cubicBezTo>
                    <a:pt x="4267" y="6320"/>
                    <a:pt x="3749" y="6175"/>
                    <a:pt x="3190" y="6092"/>
                  </a:cubicBezTo>
                  <a:cubicBezTo>
                    <a:pt x="2859" y="6051"/>
                    <a:pt x="2589" y="6030"/>
                    <a:pt x="2341" y="6009"/>
                  </a:cubicBezTo>
                  <a:cubicBezTo>
                    <a:pt x="1595" y="5989"/>
                    <a:pt x="1347" y="5968"/>
                    <a:pt x="1057" y="5077"/>
                  </a:cubicBezTo>
                  <a:cubicBezTo>
                    <a:pt x="705" y="4062"/>
                    <a:pt x="1098" y="2281"/>
                    <a:pt x="1782" y="1659"/>
                  </a:cubicBezTo>
                  <a:cubicBezTo>
                    <a:pt x="2279" y="1494"/>
                    <a:pt x="4909" y="727"/>
                    <a:pt x="6194" y="686"/>
                  </a:cubicBezTo>
                  <a:cubicBezTo>
                    <a:pt x="6235" y="685"/>
                    <a:pt x="6276" y="684"/>
                    <a:pt x="6316" y="684"/>
                  </a:cubicBezTo>
                  <a:close/>
                  <a:moveTo>
                    <a:pt x="6296" y="1"/>
                  </a:moveTo>
                  <a:cubicBezTo>
                    <a:pt x="6255" y="1"/>
                    <a:pt x="6214" y="1"/>
                    <a:pt x="6173" y="2"/>
                  </a:cubicBezTo>
                  <a:cubicBezTo>
                    <a:pt x="4744" y="44"/>
                    <a:pt x="1844" y="893"/>
                    <a:pt x="1492" y="1038"/>
                  </a:cubicBezTo>
                  <a:lnTo>
                    <a:pt x="1388" y="1100"/>
                  </a:lnTo>
                  <a:cubicBezTo>
                    <a:pt x="394" y="1908"/>
                    <a:pt x="0" y="4124"/>
                    <a:pt x="394" y="5305"/>
                  </a:cubicBezTo>
                  <a:cubicBezTo>
                    <a:pt x="829" y="6631"/>
                    <a:pt x="1512" y="6672"/>
                    <a:pt x="2299" y="6714"/>
                  </a:cubicBezTo>
                  <a:cubicBezTo>
                    <a:pt x="2527" y="6714"/>
                    <a:pt x="2797" y="6734"/>
                    <a:pt x="3087" y="6776"/>
                  </a:cubicBezTo>
                  <a:cubicBezTo>
                    <a:pt x="3604" y="6859"/>
                    <a:pt x="4102" y="6983"/>
                    <a:pt x="4578" y="7107"/>
                  </a:cubicBezTo>
                  <a:cubicBezTo>
                    <a:pt x="5241" y="7273"/>
                    <a:pt x="5883" y="7439"/>
                    <a:pt x="6525" y="7439"/>
                  </a:cubicBezTo>
                  <a:cubicBezTo>
                    <a:pt x="7416" y="7439"/>
                    <a:pt x="8307" y="7128"/>
                    <a:pt x="9218" y="6030"/>
                  </a:cubicBezTo>
                  <a:cubicBezTo>
                    <a:pt x="10233" y="4808"/>
                    <a:pt x="10461" y="3316"/>
                    <a:pt x="9860" y="2053"/>
                  </a:cubicBezTo>
                  <a:cubicBezTo>
                    <a:pt x="9234" y="781"/>
                    <a:pt x="7880" y="1"/>
                    <a:pt x="6296" y="1"/>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4"/>
        </a:solidFill>
      </p:bgPr>
    </p:bg>
    <p:spTree>
      <p:nvGrpSpPr>
        <p:cNvPr id="930" name="Shape 930"/>
        <p:cNvGrpSpPr/>
        <p:nvPr/>
      </p:nvGrpSpPr>
      <p:grpSpPr>
        <a:xfrm>
          <a:off x="0" y="0"/>
          <a:ext cx="0" cy="0"/>
          <a:chOff x="0" y="0"/>
          <a:chExt cx="0" cy="0"/>
        </a:xfrm>
      </p:grpSpPr>
      <p:sp>
        <p:nvSpPr>
          <p:cNvPr id="931" name="Google Shape;931;p50"/>
          <p:cNvSpPr/>
          <p:nvPr/>
        </p:nvSpPr>
        <p:spPr>
          <a:xfrm rot="5400000">
            <a:off x="7950844" y="2398453"/>
            <a:ext cx="1661933" cy="724379"/>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50"/>
          <p:cNvSpPr txBox="1"/>
          <p:nvPr>
            <p:ph type="title"/>
          </p:nvPr>
        </p:nvSpPr>
        <p:spPr>
          <a:xfrm>
            <a:off x="1252725" y="1196524"/>
            <a:ext cx="2246700" cy="1490400"/>
          </a:xfrm>
          <a:prstGeom prst="rect">
            <a:avLst/>
          </a:prstGeom>
        </p:spPr>
        <p:txBody>
          <a:bodyPr anchorCtr="0" anchor="b" bIns="91425" lIns="91425" spcFirstLastPara="1" rIns="91425" wrap="square" tIns="91425">
            <a:noAutofit/>
          </a:bodyPr>
          <a:lstStyle>
            <a:lvl1pPr lvl="0" rtl="0">
              <a:spcBef>
                <a:spcPts val="0"/>
              </a:spcBef>
              <a:spcAft>
                <a:spcPts val="0"/>
              </a:spcAft>
              <a:buSzPts val="4400"/>
              <a:buNone/>
              <a:defRPr/>
            </a:lvl1pPr>
            <a:lvl2pPr lvl="1" rtl="0">
              <a:spcBef>
                <a:spcPts val="0"/>
              </a:spcBef>
              <a:spcAft>
                <a:spcPts val="0"/>
              </a:spcAft>
              <a:buSzPts val="4400"/>
              <a:buNone/>
              <a:defRPr/>
            </a:lvl2pPr>
            <a:lvl3pPr lvl="2" rtl="0">
              <a:spcBef>
                <a:spcPts val="0"/>
              </a:spcBef>
              <a:spcAft>
                <a:spcPts val="0"/>
              </a:spcAft>
              <a:buSzPts val="4400"/>
              <a:buNone/>
              <a:defRPr/>
            </a:lvl3pPr>
            <a:lvl4pPr lvl="3" rtl="0">
              <a:spcBef>
                <a:spcPts val="0"/>
              </a:spcBef>
              <a:spcAft>
                <a:spcPts val="0"/>
              </a:spcAft>
              <a:buSzPts val="4400"/>
              <a:buNone/>
              <a:defRPr/>
            </a:lvl4pPr>
            <a:lvl5pPr lvl="4" rtl="0">
              <a:spcBef>
                <a:spcPts val="0"/>
              </a:spcBef>
              <a:spcAft>
                <a:spcPts val="0"/>
              </a:spcAft>
              <a:buSzPts val="4400"/>
              <a:buNone/>
              <a:defRPr/>
            </a:lvl5pPr>
            <a:lvl6pPr lvl="5" rtl="0">
              <a:spcBef>
                <a:spcPts val="0"/>
              </a:spcBef>
              <a:spcAft>
                <a:spcPts val="0"/>
              </a:spcAft>
              <a:buSzPts val="4400"/>
              <a:buNone/>
              <a:defRPr/>
            </a:lvl6pPr>
            <a:lvl7pPr lvl="6" rtl="0">
              <a:spcBef>
                <a:spcPts val="0"/>
              </a:spcBef>
              <a:spcAft>
                <a:spcPts val="0"/>
              </a:spcAft>
              <a:buSzPts val="4400"/>
              <a:buNone/>
              <a:defRPr/>
            </a:lvl7pPr>
            <a:lvl8pPr lvl="7" rtl="0">
              <a:spcBef>
                <a:spcPts val="0"/>
              </a:spcBef>
              <a:spcAft>
                <a:spcPts val="0"/>
              </a:spcAft>
              <a:buSzPts val="4400"/>
              <a:buNone/>
              <a:defRPr/>
            </a:lvl8pPr>
            <a:lvl9pPr lvl="8" rtl="0">
              <a:spcBef>
                <a:spcPts val="0"/>
              </a:spcBef>
              <a:spcAft>
                <a:spcPts val="0"/>
              </a:spcAft>
              <a:buSzPts val="4400"/>
              <a:buNone/>
              <a:defRPr/>
            </a:lvl9pPr>
          </a:lstStyle>
          <a:p/>
        </p:txBody>
      </p:sp>
      <p:sp>
        <p:nvSpPr>
          <p:cNvPr id="933" name="Google Shape;933;p50"/>
          <p:cNvSpPr/>
          <p:nvPr/>
        </p:nvSpPr>
        <p:spPr>
          <a:xfrm>
            <a:off x="0" y="4008102"/>
            <a:ext cx="958346" cy="1135418"/>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50"/>
          <p:cNvSpPr/>
          <p:nvPr/>
        </p:nvSpPr>
        <p:spPr>
          <a:xfrm>
            <a:off x="0" y="185401"/>
            <a:ext cx="838394" cy="1317905"/>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50"/>
          <p:cNvSpPr/>
          <p:nvPr/>
        </p:nvSpPr>
        <p:spPr>
          <a:xfrm>
            <a:off x="488628" y="185407"/>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50"/>
          <p:cNvSpPr/>
          <p:nvPr/>
        </p:nvSpPr>
        <p:spPr>
          <a:xfrm>
            <a:off x="315366" y="365909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50"/>
          <p:cNvSpPr/>
          <p:nvPr/>
        </p:nvSpPr>
        <p:spPr>
          <a:xfrm>
            <a:off x="8762524" y="959049"/>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50"/>
          <p:cNvSpPr/>
          <p:nvPr/>
        </p:nvSpPr>
        <p:spPr>
          <a:xfrm>
            <a:off x="5633501" y="4678850"/>
            <a:ext cx="2045205" cy="466311"/>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50"/>
          <p:cNvSpPr/>
          <p:nvPr/>
        </p:nvSpPr>
        <p:spPr>
          <a:xfrm>
            <a:off x="8294848" y="1"/>
            <a:ext cx="838358" cy="920204"/>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40" name="Google Shape;940;p50"/>
          <p:cNvGrpSpPr/>
          <p:nvPr/>
        </p:nvGrpSpPr>
        <p:grpSpPr>
          <a:xfrm>
            <a:off x="141137" y="2237636"/>
            <a:ext cx="509835" cy="466288"/>
            <a:chOff x="5177300" y="2314950"/>
            <a:chExt cx="341575" cy="312400"/>
          </a:xfrm>
        </p:grpSpPr>
        <p:sp>
          <p:nvSpPr>
            <p:cNvPr id="941" name="Google Shape;941;p50"/>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50"/>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50"/>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50"/>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50"/>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6" name="Google Shape;946;p50"/>
          <p:cNvSpPr txBox="1"/>
          <p:nvPr>
            <p:ph idx="1" type="subTitle"/>
          </p:nvPr>
        </p:nvSpPr>
        <p:spPr>
          <a:xfrm>
            <a:off x="1289304" y="2990088"/>
            <a:ext cx="3035700" cy="10059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600">
                <a:solidFill>
                  <a:schemeClr val="dk1"/>
                </a:solidFill>
                <a:latin typeface="Nunito Light"/>
                <a:ea typeface="Nunito Light"/>
                <a:cs typeface="Nunito Light"/>
                <a:sym typeface="Nunito Light"/>
              </a:defRPr>
            </a:lvl1pPr>
            <a:lvl2pPr lvl="1" rtl="0">
              <a:spcBef>
                <a:spcPts val="0"/>
              </a:spcBef>
              <a:spcAft>
                <a:spcPts val="0"/>
              </a:spcAft>
              <a:buNone/>
              <a:defRPr sz="1600">
                <a:solidFill>
                  <a:schemeClr val="dk1"/>
                </a:solidFill>
                <a:latin typeface="Nunito Light"/>
                <a:ea typeface="Nunito Light"/>
                <a:cs typeface="Nunito Light"/>
                <a:sym typeface="Nunito Light"/>
              </a:defRPr>
            </a:lvl2pPr>
            <a:lvl3pPr lvl="2" rtl="0">
              <a:spcBef>
                <a:spcPts val="0"/>
              </a:spcBef>
              <a:spcAft>
                <a:spcPts val="0"/>
              </a:spcAft>
              <a:buNone/>
              <a:defRPr sz="1600">
                <a:solidFill>
                  <a:schemeClr val="dk1"/>
                </a:solidFill>
                <a:latin typeface="Nunito Light"/>
                <a:ea typeface="Nunito Light"/>
                <a:cs typeface="Nunito Light"/>
                <a:sym typeface="Nunito Light"/>
              </a:defRPr>
            </a:lvl3pPr>
            <a:lvl4pPr lvl="3" rtl="0">
              <a:spcBef>
                <a:spcPts val="0"/>
              </a:spcBef>
              <a:spcAft>
                <a:spcPts val="0"/>
              </a:spcAft>
              <a:buNone/>
              <a:defRPr sz="1600">
                <a:solidFill>
                  <a:schemeClr val="dk1"/>
                </a:solidFill>
                <a:latin typeface="Nunito Light"/>
                <a:ea typeface="Nunito Light"/>
                <a:cs typeface="Nunito Light"/>
                <a:sym typeface="Nunito Light"/>
              </a:defRPr>
            </a:lvl4pPr>
            <a:lvl5pPr lvl="4" rtl="0">
              <a:spcBef>
                <a:spcPts val="0"/>
              </a:spcBef>
              <a:spcAft>
                <a:spcPts val="0"/>
              </a:spcAft>
              <a:buNone/>
              <a:defRPr sz="1600">
                <a:solidFill>
                  <a:schemeClr val="dk1"/>
                </a:solidFill>
                <a:latin typeface="Nunito Light"/>
                <a:ea typeface="Nunito Light"/>
                <a:cs typeface="Nunito Light"/>
                <a:sym typeface="Nunito Light"/>
              </a:defRPr>
            </a:lvl5pPr>
            <a:lvl6pPr lvl="5" rtl="0">
              <a:spcBef>
                <a:spcPts val="0"/>
              </a:spcBef>
              <a:spcAft>
                <a:spcPts val="0"/>
              </a:spcAft>
              <a:buNone/>
              <a:defRPr sz="1600">
                <a:solidFill>
                  <a:schemeClr val="dk1"/>
                </a:solidFill>
                <a:latin typeface="Nunito Light"/>
                <a:ea typeface="Nunito Light"/>
                <a:cs typeface="Nunito Light"/>
                <a:sym typeface="Nunito Light"/>
              </a:defRPr>
            </a:lvl6pPr>
            <a:lvl7pPr lvl="6" rtl="0">
              <a:spcBef>
                <a:spcPts val="0"/>
              </a:spcBef>
              <a:spcAft>
                <a:spcPts val="0"/>
              </a:spcAft>
              <a:buNone/>
              <a:defRPr sz="1600">
                <a:solidFill>
                  <a:schemeClr val="dk1"/>
                </a:solidFill>
                <a:latin typeface="Nunito Light"/>
                <a:ea typeface="Nunito Light"/>
                <a:cs typeface="Nunito Light"/>
                <a:sym typeface="Nunito Light"/>
              </a:defRPr>
            </a:lvl7pPr>
            <a:lvl8pPr lvl="7" rtl="0">
              <a:spcBef>
                <a:spcPts val="0"/>
              </a:spcBef>
              <a:spcAft>
                <a:spcPts val="0"/>
              </a:spcAft>
              <a:buNone/>
              <a:defRPr sz="1600">
                <a:solidFill>
                  <a:schemeClr val="dk1"/>
                </a:solidFill>
                <a:latin typeface="Nunito Light"/>
                <a:ea typeface="Nunito Light"/>
                <a:cs typeface="Nunito Light"/>
                <a:sym typeface="Nunito Light"/>
              </a:defRPr>
            </a:lvl8pPr>
            <a:lvl9pPr lvl="8" rtl="0">
              <a:spcBef>
                <a:spcPts val="0"/>
              </a:spcBef>
              <a:spcAft>
                <a:spcPts val="0"/>
              </a:spcAft>
              <a:buNone/>
              <a:defRPr sz="1600">
                <a:solidFill>
                  <a:schemeClr val="dk1"/>
                </a:solidFill>
                <a:latin typeface="Nunito Light"/>
                <a:ea typeface="Nunito Light"/>
                <a:cs typeface="Nunito Light"/>
                <a:sym typeface="Nunito Light"/>
              </a:defRPr>
            </a:lvl9pPr>
          </a:lstStyle>
          <a:p/>
        </p:txBody>
      </p:sp>
      <p:grpSp>
        <p:nvGrpSpPr>
          <p:cNvPr id="947" name="Google Shape;947;p50"/>
          <p:cNvGrpSpPr/>
          <p:nvPr/>
        </p:nvGrpSpPr>
        <p:grpSpPr>
          <a:xfrm>
            <a:off x="8459112" y="3192811"/>
            <a:ext cx="509835" cy="466288"/>
            <a:chOff x="5177300" y="2314950"/>
            <a:chExt cx="341575" cy="312400"/>
          </a:xfrm>
        </p:grpSpPr>
        <p:sp>
          <p:nvSpPr>
            <p:cNvPr id="948" name="Google Shape;948;p50"/>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50"/>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50"/>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50"/>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50"/>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3" name="Google Shape;953;p50"/>
          <p:cNvSpPr/>
          <p:nvPr/>
        </p:nvSpPr>
        <p:spPr>
          <a:xfrm rot="10800000">
            <a:off x="5414562" y="6"/>
            <a:ext cx="1536187" cy="350196"/>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954" name="Shape 954"/>
        <p:cNvGrpSpPr/>
        <p:nvPr/>
      </p:nvGrpSpPr>
      <p:grpSpPr>
        <a:xfrm>
          <a:off x="0" y="0"/>
          <a:ext cx="0" cy="0"/>
          <a:chOff x="0" y="0"/>
          <a:chExt cx="0" cy="0"/>
        </a:xfrm>
      </p:grpSpPr>
      <p:sp>
        <p:nvSpPr>
          <p:cNvPr id="955" name="Google Shape;955;p51"/>
          <p:cNvSpPr txBox="1"/>
          <p:nvPr>
            <p:ph type="title"/>
          </p:nvPr>
        </p:nvSpPr>
        <p:spPr>
          <a:xfrm>
            <a:off x="1353312" y="3026664"/>
            <a:ext cx="6300300" cy="329100"/>
          </a:xfrm>
          <a:prstGeom prst="rect">
            <a:avLst/>
          </a:prstGeom>
        </p:spPr>
        <p:txBody>
          <a:bodyPr anchorCtr="0" anchor="ctr" bIns="91425" lIns="91425" spcFirstLastPara="1" rIns="91425" wrap="square" tIns="91425">
            <a:noAutofit/>
          </a:bodyPr>
          <a:lstStyle>
            <a:lvl1pPr lvl="0" rtl="0" algn="r">
              <a:spcBef>
                <a:spcPts val="0"/>
              </a:spcBef>
              <a:spcAft>
                <a:spcPts val="0"/>
              </a:spcAft>
              <a:buClr>
                <a:schemeClr val="accent3"/>
              </a:buClr>
              <a:buSzPts val="3500"/>
              <a:buNone/>
              <a:defRPr sz="3500">
                <a:solidFill>
                  <a:schemeClr val="accent3"/>
                </a:solidFill>
              </a:defRPr>
            </a:lvl1pPr>
            <a:lvl2pPr lvl="1" rtl="0" algn="ctr">
              <a:spcBef>
                <a:spcPts val="0"/>
              </a:spcBef>
              <a:spcAft>
                <a:spcPts val="0"/>
              </a:spcAft>
              <a:buClr>
                <a:schemeClr val="accent3"/>
              </a:buClr>
              <a:buSzPts val="3900"/>
              <a:buNone/>
              <a:defRPr sz="3900">
                <a:solidFill>
                  <a:schemeClr val="accent3"/>
                </a:solidFill>
              </a:defRPr>
            </a:lvl2pPr>
            <a:lvl3pPr lvl="2" rtl="0" algn="ctr">
              <a:spcBef>
                <a:spcPts val="0"/>
              </a:spcBef>
              <a:spcAft>
                <a:spcPts val="0"/>
              </a:spcAft>
              <a:buClr>
                <a:schemeClr val="accent3"/>
              </a:buClr>
              <a:buSzPts val="3900"/>
              <a:buNone/>
              <a:defRPr sz="3900">
                <a:solidFill>
                  <a:schemeClr val="accent3"/>
                </a:solidFill>
              </a:defRPr>
            </a:lvl3pPr>
            <a:lvl4pPr lvl="3" rtl="0" algn="ctr">
              <a:spcBef>
                <a:spcPts val="0"/>
              </a:spcBef>
              <a:spcAft>
                <a:spcPts val="0"/>
              </a:spcAft>
              <a:buClr>
                <a:schemeClr val="accent3"/>
              </a:buClr>
              <a:buSzPts val="3900"/>
              <a:buNone/>
              <a:defRPr sz="3900">
                <a:solidFill>
                  <a:schemeClr val="accent3"/>
                </a:solidFill>
              </a:defRPr>
            </a:lvl4pPr>
            <a:lvl5pPr lvl="4" rtl="0" algn="ctr">
              <a:spcBef>
                <a:spcPts val="0"/>
              </a:spcBef>
              <a:spcAft>
                <a:spcPts val="0"/>
              </a:spcAft>
              <a:buClr>
                <a:schemeClr val="accent3"/>
              </a:buClr>
              <a:buSzPts val="3900"/>
              <a:buNone/>
              <a:defRPr sz="3900">
                <a:solidFill>
                  <a:schemeClr val="accent3"/>
                </a:solidFill>
              </a:defRPr>
            </a:lvl5pPr>
            <a:lvl6pPr lvl="5" rtl="0" algn="ctr">
              <a:spcBef>
                <a:spcPts val="0"/>
              </a:spcBef>
              <a:spcAft>
                <a:spcPts val="0"/>
              </a:spcAft>
              <a:buClr>
                <a:schemeClr val="accent3"/>
              </a:buClr>
              <a:buSzPts val="3900"/>
              <a:buNone/>
              <a:defRPr sz="3900">
                <a:solidFill>
                  <a:schemeClr val="accent3"/>
                </a:solidFill>
              </a:defRPr>
            </a:lvl6pPr>
            <a:lvl7pPr lvl="6" rtl="0" algn="ctr">
              <a:spcBef>
                <a:spcPts val="0"/>
              </a:spcBef>
              <a:spcAft>
                <a:spcPts val="0"/>
              </a:spcAft>
              <a:buClr>
                <a:schemeClr val="accent3"/>
              </a:buClr>
              <a:buSzPts val="3900"/>
              <a:buNone/>
              <a:defRPr sz="3900">
                <a:solidFill>
                  <a:schemeClr val="accent3"/>
                </a:solidFill>
              </a:defRPr>
            </a:lvl7pPr>
            <a:lvl8pPr lvl="7" rtl="0" algn="ctr">
              <a:spcBef>
                <a:spcPts val="0"/>
              </a:spcBef>
              <a:spcAft>
                <a:spcPts val="0"/>
              </a:spcAft>
              <a:buClr>
                <a:schemeClr val="accent3"/>
              </a:buClr>
              <a:buSzPts val="3900"/>
              <a:buNone/>
              <a:defRPr sz="3900">
                <a:solidFill>
                  <a:schemeClr val="accent3"/>
                </a:solidFill>
              </a:defRPr>
            </a:lvl8pPr>
            <a:lvl9pPr lvl="8" rtl="0" algn="ctr">
              <a:spcBef>
                <a:spcPts val="0"/>
              </a:spcBef>
              <a:spcAft>
                <a:spcPts val="0"/>
              </a:spcAft>
              <a:buClr>
                <a:schemeClr val="accent3"/>
              </a:buClr>
              <a:buSzPts val="3900"/>
              <a:buNone/>
              <a:defRPr sz="3900">
                <a:solidFill>
                  <a:schemeClr val="accent3"/>
                </a:solidFill>
              </a:defRPr>
            </a:lvl9pPr>
          </a:lstStyle>
          <a:p/>
        </p:txBody>
      </p:sp>
      <p:sp>
        <p:nvSpPr>
          <p:cNvPr id="956" name="Google Shape;956;p51"/>
          <p:cNvSpPr txBox="1"/>
          <p:nvPr>
            <p:ph idx="1" type="subTitle"/>
          </p:nvPr>
        </p:nvSpPr>
        <p:spPr>
          <a:xfrm>
            <a:off x="1353312" y="1554480"/>
            <a:ext cx="6373500" cy="1261800"/>
          </a:xfrm>
          <a:prstGeom prst="rect">
            <a:avLst/>
          </a:prstGeom>
          <a:noFill/>
          <a:ln>
            <a:noFill/>
          </a:ln>
        </p:spPr>
        <p:txBody>
          <a:bodyPr anchorCtr="0" anchor="ctr" bIns="91425" lIns="91425" spcFirstLastPara="1" rIns="91425" wrap="square" tIns="91425">
            <a:noAutofit/>
          </a:bodyPr>
          <a:lstStyle>
            <a:lvl1pPr lvl="0" rtl="0" algn="r">
              <a:spcBef>
                <a:spcPts val="0"/>
              </a:spcBef>
              <a:spcAft>
                <a:spcPts val="0"/>
              </a:spcAft>
              <a:buNone/>
              <a:defRPr sz="1800">
                <a:solidFill>
                  <a:schemeClr val="dk1"/>
                </a:solidFill>
                <a:latin typeface="Nunito"/>
                <a:ea typeface="Nunito"/>
                <a:cs typeface="Nunito"/>
                <a:sym typeface="Nunito"/>
              </a:defRPr>
            </a:lvl1pPr>
            <a:lvl2pPr lvl="1" rtl="0" algn="r">
              <a:spcBef>
                <a:spcPts val="0"/>
              </a:spcBef>
              <a:spcAft>
                <a:spcPts val="0"/>
              </a:spcAft>
              <a:buNone/>
              <a:defRPr sz="1800">
                <a:solidFill>
                  <a:schemeClr val="dk1"/>
                </a:solidFill>
                <a:latin typeface="Nunito"/>
                <a:ea typeface="Nunito"/>
                <a:cs typeface="Nunito"/>
                <a:sym typeface="Nunito"/>
              </a:defRPr>
            </a:lvl2pPr>
            <a:lvl3pPr lvl="2" rtl="0" algn="r">
              <a:spcBef>
                <a:spcPts val="0"/>
              </a:spcBef>
              <a:spcAft>
                <a:spcPts val="0"/>
              </a:spcAft>
              <a:buNone/>
              <a:defRPr sz="1800">
                <a:solidFill>
                  <a:schemeClr val="dk1"/>
                </a:solidFill>
                <a:latin typeface="Nunito"/>
                <a:ea typeface="Nunito"/>
                <a:cs typeface="Nunito"/>
                <a:sym typeface="Nunito"/>
              </a:defRPr>
            </a:lvl3pPr>
            <a:lvl4pPr lvl="3" rtl="0" algn="r">
              <a:spcBef>
                <a:spcPts val="0"/>
              </a:spcBef>
              <a:spcAft>
                <a:spcPts val="0"/>
              </a:spcAft>
              <a:buNone/>
              <a:defRPr sz="1800">
                <a:solidFill>
                  <a:schemeClr val="dk1"/>
                </a:solidFill>
                <a:latin typeface="Nunito"/>
                <a:ea typeface="Nunito"/>
                <a:cs typeface="Nunito"/>
                <a:sym typeface="Nunito"/>
              </a:defRPr>
            </a:lvl4pPr>
            <a:lvl5pPr lvl="4" rtl="0" algn="r">
              <a:spcBef>
                <a:spcPts val="0"/>
              </a:spcBef>
              <a:spcAft>
                <a:spcPts val="0"/>
              </a:spcAft>
              <a:buNone/>
              <a:defRPr sz="1800">
                <a:solidFill>
                  <a:schemeClr val="dk1"/>
                </a:solidFill>
                <a:latin typeface="Nunito"/>
                <a:ea typeface="Nunito"/>
                <a:cs typeface="Nunito"/>
                <a:sym typeface="Nunito"/>
              </a:defRPr>
            </a:lvl5pPr>
            <a:lvl6pPr lvl="5" rtl="0" algn="r">
              <a:spcBef>
                <a:spcPts val="0"/>
              </a:spcBef>
              <a:spcAft>
                <a:spcPts val="0"/>
              </a:spcAft>
              <a:buNone/>
              <a:defRPr sz="1800">
                <a:solidFill>
                  <a:schemeClr val="dk1"/>
                </a:solidFill>
                <a:latin typeface="Nunito"/>
                <a:ea typeface="Nunito"/>
                <a:cs typeface="Nunito"/>
                <a:sym typeface="Nunito"/>
              </a:defRPr>
            </a:lvl6pPr>
            <a:lvl7pPr lvl="6" rtl="0" algn="r">
              <a:spcBef>
                <a:spcPts val="0"/>
              </a:spcBef>
              <a:spcAft>
                <a:spcPts val="0"/>
              </a:spcAft>
              <a:buNone/>
              <a:defRPr sz="1800">
                <a:solidFill>
                  <a:schemeClr val="dk1"/>
                </a:solidFill>
                <a:latin typeface="Nunito"/>
                <a:ea typeface="Nunito"/>
                <a:cs typeface="Nunito"/>
                <a:sym typeface="Nunito"/>
              </a:defRPr>
            </a:lvl7pPr>
            <a:lvl8pPr lvl="7" rtl="0" algn="r">
              <a:spcBef>
                <a:spcPts val="0"/>
              </a:spcBef>
              <a:spcAft>
                <a:spcPts val="0"/>
              </a:spcAft>
              <a:buNone/>
              <a:defRPr sz="1800">
                <a:solidFill>
                  <a:schemeClr val="dk1"/>
                </a:solidFill>
                <a:latin typeface="Nunito"/>
                <a:ea typeface="Nunito"/>
                <a:cs typeface="Nunito"/>
                <a:sym typeface="Nunito"/>
              </a:defRPr>
            </a:lvl8pPr>
            <a:lvl9pPr lvl="8" rtl="0" algn="r">
              <a:spcBef>
                <a:spcPts val="0"/>
              </a:spcBef>
              <a:spcAft>
                <a:spcPts val="0"/>
              </a:spcAft>
              <a:buNone/>
              <a:defRPr sz="1800">
                <a:solidFill>
                  <a:schemeClr val="dk1"/>
                </a:solidFill>
                <a:latin typeface="Nunito"/>
                <a:ea typeface="Nunito"/>
                <a:cs typeface="Nunito"/>
                <a:sym typeface="Nunito"/>
              </a:defRPr>
            </a:lvl9pPr>
          </a:lstStyle>
          <a:p/>
        </p:txBody>
      </p:sp>
      <p:sp>
        <p:nvSpPr>
          <p:cNvPr id="957" name="Google Shape;957;p51"/>
          <p:cNvSpPr/>
          <p:nvPr/>
        </p:nvSpPr>
        <p:spPr>
          <a:xfrm>
            <a:off x="8119599" y="2664177"/>
            <a:ext cx="1025648" cy="1063093"/>
          </a:xfrm>
          <a:custGeom>
            <a:rect b="b" l="l" r="r" t="t"/>
            <a:pathLst>
              <a:path extrusionOk="0" h="33175" w="32004">
                <a:moveTo>
                  <a:pt x="10837" y="0"/>
                </a:moveTo>
                <a:cubicBezTo>
                  <a:pt x="8343" y="0"/>
                  <a:pt x="5972" y="932"/>
                  <a:pt x="4474" y="3782"/>
                </a:cubicBezTo>
                <a:cubicBezTo>
                  <a:pt x="0" y="12316"/>
                  <a:pt x="12035" y="21326"/>
                  <a:pt x="18477" y="26173"/>
                </a:cubicBezTo>
                <a:cubicBezTo>
                  <a:pt x="18871" y="26463"/>
                  <a:pt x="19223" y="26733"/>
                  <a:pt x="19575" y="27002"/>
                </a:cubicBezTo>
                <a:cubicBezTo>
                  <a:pt x="24049" y="30399"/>
                  <a:pt x="28275" y="32243"/>
                  <a:pt x="32003" y="33175"/>
                </a:cubicBezTo>
                <a:lnTo>
                  <a:pt x="32003" y="32553"/>
                </a:lnTo>
                <a:cubicBezTo>
                  <a:pt x="28378" y="31621"/>
                  <a:pt x="24298" y="29819"/>
                  <a:pt x="19948" y="26505"/>
                </a:cubicBezTo>
                <a:cubicBezTo>
                  <a:pt x="19596" y="26256"/>
                  <a:pt x="19243" y="25987"/>
                  <a:pt x="18850" y="25697"/>
                </a:cubicBezTo>
                <a:cubicBezTo>
                  <a:pt x="12532" y="20953"/>
                  <a:pt x="787" y="12129"/>
                  <a:pt x="5013" y="4072"/>
                </a:cubicBezTo>
                <a:cubicBezTo>
                  <a:pt x="6354" y="1513"/>
                  <a:pt x="8430" y="590"/>
                  <a:pt x="10796" y="590"/>
                </a:cubicBezTo>
                <a:cubicBezTo>
                  <a:pt x="13620" y="590"/>
                  <a:pt x="16855" y="1906"/>
                  <a:pt x="19741" y="3326"/>
                </a:cubicBezTo>
                <a:cubicBezTo>
                  <a:pt x="22185" y="4527"/>
                  <a:pt x="24733" y="5625"/>
                  <a:pt x="27177" y="6702"/>
                </a:cubicBezTo>
                <a:cubicBezTo>
                  <a:pt x="28772" y="7386"/>
                  <a:pt x="30388" y="8069"/>
                  <a:pt x="32003" y="8815"/>
                </a:cubicBezTo>
                <a:lnTo>
                  <a:pt x="32003" y="8132"/>
                </a:lnTo>
                <a:cubicBezTo>
                  <a:pt x="30470" y="7448"/>
                  <a:pt x="28938" y="6785"/>
                  <a:pt x="27426" y="6143"/>
                </a:cubicBezTo>
                <a:cubicBezTo>
                  <a:pt x="24981" y="5066"/>
                  <a:pt x="22433" y="3968"/>
                  <a:pt x="20010" y="2787"/>
                </a:cubicBezTo>
                <a:cubicBezTo>
                  <a:pt x="18097" y="1843"/>
                  <a:pt x="14345" y="0"/>
                  <a:pt x="108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51"/>
          <p:cNvSpPr/>
          <p:nvPr/>
        </p:nvSpPr>
        <p:spPr>
          <a:xfrm>
            <a:off x="1832424" y="591571"/>
            <a:ext cx="94957" cy="91873"/>
          </a:xfrm>
          <a:custGeom>
            <a:rect b="b" l="l" r="r" t="t"/>
            <a:pathLst>
              <a:path extrusionOk="0" h="2867" w="2963">
                <a:moveTo>
                  <a:pt x="1254" y="0"/>
                </a:moveTo>
                <a:cubicBezTo>
                  <a:pt x="1047" y="0"/>
                  <a:pt x="845" y="50"/>
                  <a:pt x="663" y="165"/>
                </a:cubicBezTo>
                <a:cubicBezTo>
                  <a:pt x="436" y="310"/>
                  <a:pt x="291" y="559"/>
                  <a:pt x="208" y="808"/>
                </a:cubicBezTo>
                <a:cubicBezTo>
                  <a:pt x="1" y="1553"/>
                  <a:pt x="332" y="2651"/>
                  <a:pt x="1181" y="2838"/>
                </a:cubicBezTo>
                <a:cubicBezTo>
                  <a:pt x="1254" y="2857"/>
                  <a:pt x="1329" y="2867"/>
                  <a:pt x="1405" y="2867"/>
                </a:cubicBezTo>
                <a:cubicBezTo>
                  <a:pt x="1564" y="2867"/>
                  <a:pt x="1724" y="2825"/>
                  <a:pt x="1865" y="2755"/>
                </a:cubicBezTo>
                <a:cubicBezTo>
                  <a:pt x="1927" y="2734"/>
                  <a:pt x="1968" y="2713"/>
                  <a:pt x="2031" y="2672"/>
                </a:cubicBezTo>
                <a:cubicBezTo>
                  <a:pt x="2279" y="2527"/>
                  <a:pt x="2486" y="2299"/>
                  <a:pt x="2652" y="2071"/>
                </a:cubicBezTo>
                <a:cubicBezTo>
                  <a:pt x="2818" y="1864"/>
                  <a:pt x="2963" y="1636"/>
                  <a:pt x="2963" y="1367"/>
                </a:cubicBezTo>
                <a:cubicBezTo>
                  <a:pt x="2963" y="1160"/>
                  <a:pt x="2880" y="953"/>
                  <a:pt x="2756" y="808"/>
                </a:cubicBezTo>
                <a:cubicBezTo>
                  <a:pt x="2436" y="382"/>
                  <a:pt x="1826" y="0"/>
                  <a:pt x="1254" y="0"/>
                </a:cubicBezTo>
                <a:close/>
              </a:path>
            </a:pathLst>
          </a:cu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51"/>
          <p:cNvSpPr/>
          <p:nvPr/>
        </p:nvSpPr>
        <p:spPr>
          <a:xfrm>
            <a:off x="968776" y="3800269"/>
            <a:ext cx="161359" cy="144138"/>
          </a:xfrm>
          <a:custGeom>
            <a:rect b="b" l="l" r="r" t="t"/>
            <a:pathLst>
              <a:path extrusionOk="0" h="4498" w="5035">
                <a:moveTo>
                  <a:pt x="2570" y="1"/>
                </a:moveTo>
                <a:cubicBezTo>
                  <a:pt x="1501" y="1"/>
                  <a:pt x="317" y="575"/>
                  <a:pt x="83" y="1657"/>
                </a:cubicBezTo>
                <a:cubicBezTo>
                  <a:pt x="1" y="2010"/>
                  <a:pt x="63" y="2403"/>
                  <a:pt x="208" y="2755"/>
                </a:cubicBezTo>
                <a:cubicBezTo>
                  <a:pt x="249" y="2838"/>
                  <a:pt x="291" y="2921"/>
                  <a:pt x="332" y="3004"/>
                </a:cubicBezTo>
                <a:cubicBezTo>
                  <a:pt x="581" y="3397"/>
                  <a:pt x="933" y="3729"/>
                  <a:pt x="1306" y="4019"/>
                </a:cubicBezTo>
                <a:cubicBezTo>
                  <a:pt x="1637" y="4267"/>
                  <a:pt x="2010" y="4495"/>
                  <a:pt x="2424" y="4495"/>
                </a:cubicBezTo>
                <a:cubicBezTo>
                  <a:pt x="2445" y="4497"/>
                  <a:pt x="2466" y="4497"/>
                  <a:pt x="2487" y="4497"/>
                </a:cubicBezTo>
                <a:cubicBezTo>
                  <a:pt x="2795" y="4497"/>
                  <a:pt x="3083" y="4358"/>
                  <a:pt x="3336" y="4164"/>
                </a:cubicBezTo>
                <a:cubicBezTo>
                  <a:pt x="4226" y="3460"/>
                  <a:pt x="5034" y="1906"/>
                  <a:pt x="4330" y="829"/>
                </a:cubicBezTo>
                <a:cubicBezTo>
                  <a:pt x="4102" y="477"/>
                  <a:pt x="3729" y="228"/>
                  <a:pt x="3315" y="104"/>
                </a:cubicBezTo>
                <a:cubicBezTo>
                  <a:pt x="3084" y="35"/>
                  <a:pt x="2830" y="1"/>
                  <a:pt x="257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51"/>
          <p:cNvSpPr/>
          <p:nvPr/>
        </p:nvSpPr>
        <p:spPr>
          <a:xfrm>
            <a:off x="3407687" y="1462"/>
            <a:ext cx="1152460" cy="988043"/>
          </a:xfrm>
          <a:custGeom>
            <a:rect b="b" l="l" r="r" t="t"/>
            <a:pathLst>
              <a:path extrusionOk="0" h="30833" w="35961">
                <a:moveTo>
                  <a:pt x="1" y="0"/>
                </a:moveTo>
                <a:cubicBezTo>
                  <a:pt x="2859" y="11683"/>
                  <a:pt x="10089" y="23034"/>
                  <a:pt x="19079" y="28896"/>
                </a:cubicBezTo>
                <a:cubicBezTo>
                  <a:pt x="19824" y="29372"/>
                  <a:pt x="20632" y="29787"/>
                  <a:pt x="21481" y="30118"/>
                </a:cubicBezTo>
                <a:cubicBezTo>
                  <a:pt x="22673" y="30571"/>
                  <a:pt x="23935" y="30832"/>
                  <a:pt x="25172" y="30832"/>
                </a:cubicBezTo>
                <a:cubicBezTo>
                  <a:pt x="26536" y="30832"/>
                  <a:pt x="27869" y="30515"/>
                  <a:pt x="29042" y="29787"/>
                </a:cubicBezTo>
                <a:cubicBezTo>
                  <a:pt x="31569" y="28212"/>
                  <a:pt x="32708" y="25147"/>
                  <a:pt x="33475" y="22268"/>
                </a:cubicBezTo>
                <a:cubicBezTo>
                  <a:pt x="35381" y="15018"/>
                  <a:pt x="35961" y="7416"/>
                  <a:pt x="3511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51"/>
          <p:cNvSpPr/>
          <p:nvPr/>
        </p:nvSpPr>
        <p:spPr>
          <a:xfrm>
            <a:off x="6730853" y="4226051"/>
            <a:ext cx="1998162" cy="919051"/>
          </a:xfrm>
          <a:custGeom>
            <a:rect b="b" l="l" r="r" t="t"/>
            <a:pathLst>
              <a:path extrusionOk="0" h="28680" w="62350">
                <a:moveTo>
                  <a:pt x="41636" y="0"/>
                </a:moveTo>
                <a:cubicBezTo>
                  <a:pt x="26782" y="0"/>
                  <a:pt x="9821" y="8724"/>
                  <a:pt x="2175" y="20436"/>
                </a:cubicBezTo>
                <a:cubicBezTo>
                  <a:pt x="1699" y="21181"/>
                  <a:pt x="1285" y="21989"/>
                  <a:pt x="953" y="22839"/>
                </a:cubicBezTo>
                <a:cubicBezTo>
                  <a:pt x="228" y="24724"/>
                  <a:pt x="0" y="26795"/>
                  <a:pt x="518" y="28680"/>
                </a:cubicBezTo>
                <a:lnTo>
                  <a:pt x="53318" y="28680"/>
                </a:lnTo>
                <a:cubicBezTo>
                  <a:pt x="55265" y="27396"/>
                  <a:pt x="57068" y="25925"/>
                  <a:pt x="58559" y="24164"/>
                </a:cubicBezTo>
                <a:cubicBezTo>
                  <a:pt x="60734" y="21616"/>
                  <a:pt x="62225" y="18426"/>
                  <a:pt x="62267" y="15071"/>
                </a:cubicBezTo>
                <a:cubicBezTo>
                  <a:pt x="62350" y="8339"/>
                  <a:pt x="56405" y="2705"/>
                  <a:pt x="49880" y="1006"/>
                </a:cubicBezTo>
                <a:cubicBezTo>
                  <a:pt x="47263" y="322"/>
                  <a:pt x="44488" y="0"/>
                  <a:pt x="416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51"/>
          <p:cNvSpPr/>
          <p:nvPr/>
        </p:nvSpPr>
        <p:spPr>
          <a:xfrm>
            <a:off x="7929077" y="1462"/>
            <a:ext cx="1216171" cy="1961474"/>
          </a:xfrm>
          <a:custGeom>
            <a:rect b="b" l="l" r="r" t="t"/>
            <a:pathLst>
              <a:path extrusionOk="0" h="61210" w="37949">
                <a:moveTo>
                  <a:pt x="0" y="0"/>
                </a:moveTo>
                <a:cubicBezTo>
                  <a:pt x="414" y="1077"/>
                  <a:pt x="870" y="2134"/>
                  <a:pt x="1305" y="3128"/>
                </a:cubicBezTo>
                <a:cubicBezTo>
                  <a:pt x="6442" y="14686"/>
                  <a:pt x="12449" y="25023"/>
                  <a:pt x="18415" y="35297"/>
                </a:cubicBezTo>
                <a:cubicBezTo>
                  <a:pt x="22641" y="42547"/>
                  <a:pt x="26908" y="49859"/>
                  <a:pt x="31817" y="55410"/>
                </a:cubicBezTo>
                <a:cubicBezTo>
                  <a:pt x="33785" y="57626"/>
                  <a:pt x="35835" y="59532"/>
                  <a:pt x="37948" y="61210"/>
                </a:cubicBezTo>
                <a:lnTo>
                  <a:pt x="37948"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DACB"/>
              </a:solidFill>
            </a:endParaRPr>
          </a:p>
        </p:txBody>
      </p:sp>
      <p:sp>
        <p:nvSpPr>
          <p:cNvPr id="963" name="Google Shape;963;p51"/>
          <p:cNvSpPr/>
          <p:nvPr/>
        </p:nvSpPr>
        <p:spPr>
          <a:xfrm>
            <a:off x="910" y="4049835"/>
            <a:ext cx="1382786" cy="1095266"/>
          </a:xfrm>
          <a:custGeom>
            <a:rect b="b" l="l" r="r" t="t"/>
            <a:pathLst>
              <a:path extrusionOk="0" h="34179" w="43148">
                <a:moveTo>
                  <a:pt x="1" y="1"/>
                </a:moveTo>
                <a:lnTo>
                  <a:pt x="1" y="34179"/>
                </a:lnTo>
                <a:lnTo>
                  <a:pt x="43148" y="34179"/>
                </a:lnTo>
                <a:cubicBezTo>
                  <a:pt x="40952" y="30782"/>
                  <a:pt x="38591" y="27468"/>
                  <a:pt x="36250" y="24195"/>
                </a:cubicBezTo>
                <a:cubicBezTo>
                  <a:pt x="33164" y="19886"/>
                  <a:pt x="30057" y="15536"/>
                  <a:pt x="26017" y="12098"/>
                </a:cubicBezTo>
                <a:cubicBezTo>
                  <a:pt x="20756" y="7603"/>
                  <a:pt x="14210" y="4910"/>
                  <a:pt x="7685" y="2590"/>
                </a:cubicBezTo>
                <a:cubicBezTo>
                  <a:pt x="5138" y="1679"/>
                  <a:pt x="2569" y="829"/>
                  <a:pt x="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51"/>
          <p:cNvSpPr/>
          <p:nvPr/>
        </p:nvSpPr>
        <p:spPr>
          <a:xfrm>
            <a:off x="-5957" y="-5405"/>
            <a:ext cx="1301161" cy="1600391"/>
          </a:xfrm>
          <a:custGeom>
            <a:rect b="b" l="l" r="r" t="t"/>
            <a:pathLst>
              <a:path extrusionOk="0" h="49942" w="40601">
                <a:moveTo>
                  <a:pt x="34904" y="0"/>
                </a:moveTo>
                <a:cubicBezTo>
                  <a:pt x="37369" y="2216"/>
                  <a:pt x="38674" y="4557"/>
                  <a:pt x="38881" y="7167"/>
                </a:cubicBezTo>
                <a:cubicBezTo>
                  <a:pt x="39357" y="13029"/>
                  <a:pt x="33930" y="19202"/>
                  <a:pt x="29580" y="24173"/>
                </a:cubicBezTo>
                <a:lnTo>
                  <a:pt x="29352" y="24422"/>
                </a:lnTo>
                <a:cubicBezTo>
                  <a:pt x="24174" y="30325"/>
                  <a:pt x="18809" y="35504"/>
                  <a:pt x="13382" y="39792"/>
                </a:cubicBezTo>
                <a:cubicBezTo>
                  <a:pt x="8970" y="43313"/>
                  <a:pt x="4475" y="46254"/>
                  <a:pt x="1" y="48595"/>
                </a:cubicBezTo>
                <a:lnTo>
                  <a:pt x="1" y="49941"/>
                </a:lnTo>
                <a:cubicBezTo>
                  <a:pt x="4744" y="47518"/>
                  <a:pt x="9467" y="44452"/>
                  <a:pt x="14128" y="40744"/>
                </a:cubicBezTo>
                <a:cubicBezTo>
                  <a:pt x="19617" y="36415"/>
                  <a:pt x="25044" y="31175"/>
                  <a:pt x="30264" y="25230"/>
                </a:cubicBezTo>
                <a:lnTo>
                  <a:pt x="30492" y="24960"/>
                </a:lnTo>
                <a:cubicBezTo>
                  <a:pt x="34987" y="19823"/>
                  <a:pt x="40600" y="13443"/>
                  <a:pt x="40082" y="7063"/>
                </a:cubicBezTo>
                <a:cubicBezTo>
                  <a:pt x="39896" y="4536"/>
                  <a:pt x="38736" y="2175"/>
                  <a:pt x="3664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51"/>
          <p:cNvSpPr/>
          <p:nvPr/>
        </p:nvSpPr>
        <p:spPr>
          <a:xfrm>
            <a:off x="4155163" y="4859329"/>
            <a:ext cx="250291" cy="201114"/>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51"/>
          <p:cNvSpPr/>
          <p:nvPr/>
        </p:nvSpPr>
        <p:spPr>
          <a:xfrm>
            <a:off x="3945540" y="4606526"/>
            <a:ext cx="178473" cy="163750"/>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51"/>
          <p:cNvSpPr/>
          <p:nvPr/>
        </p:nvSpPr>
        <p:spPr>
          <a:xfrm>
            <a:off x="4362959" y="4644435"/>
            <a:ext cx="197188" cy="98378"/>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51"/>
          <p:cNvSpPr/>
          <p:nvPr/>
        </p:nvSpPr>
        <p:spPr>
          <a:xfrm>
            <a:off x="3708998" y="4424639"/>
            <a:ext cx="156776" cy="99788"/>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51"/>
          <p:cNvSpPr/>
          <p:nvPr/>
        </p:nvSpPr>
        <p:spPr>
          <a:xfrm>
            <a:off x="3796039" y="4851062"/>
            <a:ext cx="95630" cy="86233"/>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51"/>
          <p:cNvSpPr/>
          <p:nvPr/>
        </p:nvSpPr>
        <p:spPr>
          <a:xfrm>
            <a:off x="129709" y="2134505"/>
            <a:ext cx="331275" cy="330256"/>
          </a:xfrm>
          <a:custGeom>
            <a:rect b="b" l="l" r="r" t="t"/>
            <a:pathLst>
              <a:path extrusionOk="0" h="10306" w="10337">
                <a:moveTo>
                  <a:pt x="6170" y="345"/>
                </a:moveTo>
                <a:cubicBezTo>
                  <a:pt x="6905" y="345"/>
                  <a:pt x="7629" y="496"/>
                  <a:pt x="8244" y="798"/>
                </a:cubicBezTo>
                <a:cubicBezTo>
                  <a:pt x="9239" y="1274"/>
                  <a:pt x="9819" y="2372"/>
                  <a:pt x="9901" y="3926"/>
                </a:cubicBezTo>
                <a:cubicBezTo>
                  <a:pt x="10026" y="6515"/>
                  <a:pt x="8514" y="8359"/>
                  <a:pt x="7064" y="9229"/>
                </a:cubicBezTo>
                <a:cubicBezTo>
                  <a:pt x="6241" y="9715"/>
                  <a:pt x="5361" y="9962"/>
                  <a:pt x="4534" y="9962"/>
                </a:cubicBezTo>
                <a:cubicBezTo>
                  <a:pt x="3882" y="9962"/>
                  <a:pt x="3264" y="9808"/>
                  <a:pt x="2734" y="9498"/>
                </a:cubicBezTo>
                <a:cubicBezTo>
                  <a:pt x="932" y="8400"/>
                  <a:pt x="352" y="6929"/>
                  <a:pt x="829" y="4547"/>
                </a:cubicBezTo>
                <a:cubicBezTo>
                  <a:pt x="1284" y="2144"/>
                  <a:pt x="3314" y="1088"/>
                  <a:pt x="4164" y="736"/>
                </a:cubicBezTo>
                <a:cubicBezTo>
                  <a:pt x="4226" y="715"/>
                  <a:pt x="4267" y="694"/>
                  <a:pt x="4329" y="674"/>
                </a:cubicBezTo>
                <a:cubicBezTo>
                  <a:pt x="4911" y="455"/>
                  <a:pt x="5544" y="345"/>
                  <a:pt x="6170" y="345"/>
                </a:cubicBezTo>
                <a:close/>
                <a:moveTo>
                  <a:pt x="6161" y="0"/>
                </a:moveTo>
                <a:cubicBezTo>
                  <a:pt x="5493" y="0"/>
                  <a:pt x="4821" y="115"/>
                  <a:pt x="4205" y="342"/>
                </a:cubicBezTo>
                <a:cubicBezTo>
                  <a:pt x="4143" y="363"/>
                  <a:pt x="4101" y="384"/>
                  <a:pt x="4039" y="404"/>
                </a:cubicBezTo>
                <a:cubicBezTo>
                  <a:pt x="3128" y="777"/>
                  <a:pt x="974" y="1917"/>
                  <a:pt x="477" y="4485"/>
                </a:cubicBezTo>
                <a:cubicBezTo>
                  <a:pt x="0" y="6991"/>
                  <a:pt x="642" y="8628"/>
                  <a:pt x="2569" y="9788"/>
                </a:cubicBezTo>
                <a:cubicBezTo>
                  <a:pt x="3149" y="10140"/>
                  <a:pt x="3832" y="10306"/>
                  <a:pt x="4557" y="10306"/>
                </a:cubicBezTo>
                <a:cubicBezTo>
                  <a:pt x="5427" y="10306"/>
                  <a:pt x="6380" y="10036"/>
                  <a:pt x="7250" y="9519"/>
                </a:cubicBezTo>
                <a:cubicBezTo>
                  <a:pt x="9197" y="8359"/>
                  <a:pt x="10336" y="6204"/>
                  <a:pt x="10233" y="3905"/>
                </a:cubicBezTo>
                <a:cubicBezTo>
                  <a:pt x="10171" y="2248"/>
                  <a:pt x="9487" y="1005"/>
                  <a:pt x="8410" y="487"/>
                </a:cubicBezTo>
                <a:cubicBezTo>
                  <a:pt x="7736" y="161"/>
                  <a:pt x="6952" y="0"/>
                  <a:pt x="616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accent4"/>
        </a:solidFill>
      </p:bgPr>
    </p:bg>
    <p:spTree>
      <p:nvGrpSpPr>
        <p:cNvPr id="971" name="Shape 971"/>
        <p:cNvGrpSpPr/>
        <p:nvPr/>
      </p:nvGrpSpPr>
      <p:grpSpPr>
        <a:xfrm>
          <a:off x="0" y="0"/>
          <a:ext cx="0" cy="0"/>
          <a:chOff x="0" y="0"/>
          <a:chExt cx="0" cy="0"/>
        </a:xfrm>
      </p:grpSpPr>
      <p:sp>
        <p:nvSpPr>
          <p:cNvPr id="972" name="Google Shape;972;p52"/>
          <p:cNvSpPr txBox="1"/>
          <p:nvPr>
            <p:ph type="title"/>
          </p:nvPr>
        </p:nvSpPr>
        <p:spPr>
          <a:xfrm>
            <a:off x="1021325" y="418374"/>
            <a:ext cx="6997500" cy="576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973" name="Google Shape;973;p52"/>
          <p:cNvSpPr txBox="1"/>
          <p:nvPr>
            <p:ph idx="1" type="subTitle"/>
          </p:nvPr>
        </p:nvSpPr>
        <p:spPr>
          <a:xfrm>
            <a:off x="625725" y="1149825"/>
            <a:ext cx="7892700" cy="35286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200">
                <a:solidFill>
                  <a:schemeClr val="dk1"/>
                </a:solidFill>
                <a:latin typeface="Nunito"/>
                <a:ea typeface="Nunito"/>
                <a:cs typeface="Nunito"/>
                <a:sym typeface="Nunito"/>
              </a:defRPr>
            </a:lvl1pPr>
            <a:lvl2pPr lvl="1" rtl="0">
              <a:spcBef>
                <a:spcPts val="0"/>
              </a:spcBef>
              <a:spcAft>
                <a:spcPts val="0"/>
              </a:spcAft>
              <a:buNone/>
              <a:defRPr sz="1200">
                <a:solidFill>
                  <a:schemeClr val="dk1"/>
                </a:solidFill>
                <a:latin typeface="Nunito"/>
                <a:ea typeface="Nunito"/>
                <a:cs typeface="Nunito"/>
                <a:sym typeface="Nunito"/>
              </a:defRPr>
            </a:lvl2pPr>
            <a:lvl3pPr lvl="2" rtl="0">
              <a:spcBef>
                <a:spcPts val="0"/>
              </a:spcBef>
              <a:spcAft>
                <a:spcPts val="0"/>
              </a:spcAft>
              <a:buNone/>
              <a:defRPr sz="1200">
                <a:solidFill>
                  <a:schemeClr val="dk1"/>
                </a:solidFill>
                <a:latin typeface="Nunito"/>
                <a:ea typeface="Nunito"/>
                <a:cs typeface="Nunito"/>
                <a:sym typeface="Nunito"/>
              </a:defRPr>
            </a:lvl3pPr>
            <a:lvl4pPr lvl="3" rtl="0">
              <a:spcBef>
                <a:spcPts val="0"/>
              </a:spcBef>
              <a:spcAft>
                <a:spcPts val="0"/>
              </a:spcAft>
              <a:buNone/>
              <a:defRPr sz="1200">
                <a:solidFill>
                  <a:schemeClr val="dk1"/>
                </a:solidFill>
                <a:latin typeface="Nunito"/>
                <a:ea typeface="Nunito"/>
                <a:cs typeface="Nunito"/>
                <a:sym typeface="Nunito"/>
              </a:defRPr>
            </a:lvl4pPr>
            <a:lvl5pPr lvl="4" rtl="0">
              <a:spcBef>
                <a:spcPts val="0"/>
              </a:spcBef>
              <a:spcAft>
                <a:spcPts val="0"/>
              </a:spcAft>
              <a:buNone/>
              <a:defRPr sz="1200">
                <a:solidFill>
                  <a:schemeClr val="dk1"/>
                </a:solidFill>
                <a:latin typeface="Nunito"/>
                <a:ea typeface="Nunito"/>
                <a:cs typeface="Nunito"/>
                <a:sym typeface="Nunito"/>
              </a:defRPr>
            </a:lvl5pPr>
            <a:lvl6pPr lvl="5" rtl="0">
              <a:spcBef>
                <a:spcPts val="0"/>
              </a:spcBef>
              <a:spcAft>
                <a:spcPts val="0"/>
              </a:spcAft>
              <a:buNone/>
              <a:defRPr sz="1200">
                <a:solidFill>
                  <a:schemeClr val="dk1"/>
                </a:solidFill>
                <a:latin typeface="Nunito"/>
                <a:ea typeface="Nunito"/>
                <a:cs typeface="Nunito"/>
                <a:sym typeface="Nunito"/>
              </a:defRPr>
            </a:lvl6pPr>
            <a:lvl7pPr lvl="6" rtl="0">
              <a:spcBef>
                <a:spcPts val="0"/>
              </a:spcBef>
              <a:spcAft>
                <a:spcPts val="0"/>
              </a:spcAft>
              <a:buNone/>
              <a:defRPr sz="1200">
                <a:solidFill>
                  <a:schemeClr val="dk1"/>
                </a:solidFill>
                <a:latin typeface="Nunito"/>
                <a:ea typeface="Nunito"/>
                <a:cs typeface="Nunito"/>
                <a:sym typeface="Nunito"/>
              </a:defRPr>
            </a:lvl7pPr>
            <a:lvl8pPr lvl="7" rtl="0">
              <a:spcBef>
                <a:spcPts val="0"/>
              </a:spcBef>
              <a:spcAft>
                <a:spcPts val="0"/>
              </a:spcAft>
              <a:buNone/>
              <a:defRPr sz="1200">
                <a:solidFill>
                  <a:schemeClr val="dk1"/>
                </a:solidFill>
                <a:latin typeface="Nunito"/>
                <a:ea typeface="Nunito"/>
                <a:cs typeface="Nunito"/>
                <a:sym typeface="Nunito"/>
              </a:defRPr>
            </a:lvl8pPr>
            <a:lvl9pPr lvl="8" rtl="0">
              <a:spcBef>
                <a:spcPts val="0"/>
              </a:spcBef>
              <a:spcAft>
                <a:spcPts val="0"/>
              </a:spcAft>
              <a:buNone/>
              <a:defRPr sz="1200">
                <a:solidFill>
                  <a:schemeClr val="dk1"/>
                </a:solidFill>
                <a:latin typeface="Nunito"/>
                <a:ea typeface="Nunito"/>
                <a:cs typeface="Nunito"/>
                <a:sym typeface="Nunito"/>
              </a:defRPr>
            </a:lvl9pPr>
          </a:lstStyle>
          <a:p/>
        </p:txBody>
      </p:sp>
      <p:sp>
        <p:nvSpPr>
          <p:cNvPr id="974" name="Google Shape;974;p52"/>
          <p:cNvSpPr/>
          <p:nvPr/>
        </p:nvSpPr>
        <p:spPr>
          <a:xfrm rot="5400000">
            <a:off x="8203294" y="2117903"/>
            <a:ext cx="1310270" cy="571148"/>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52"/>
          <p:cNvSpPr/>
          <p:nvPr/>
        </p:nvSpPr>
        <p:spPr>
          <a:xfrm>
            <a:off x="-352" y="-7961"/>
            <a:ext cx="846632" cy="1041291"/>
          </a:xfrm>
          <a:custGeom>
            <a:rect b="b" l="l" r="r" t="t"/>
            <a:pathLst>
              <a:path extrusionOk="0" h="49942" w="40601">
                <a:moveTo>
                  <a:pt x="34904" y="0"/>
                </a:moveTo>
                <a:cubicBezTo>
                  <a:pt x="37369" y="2216"/>
                  <a:pt x="38674" y="4557"/>
                  <a:pt x="38881" y="7167"/>
                </a:cubicBezTo>
                <a:cubicBezTo>
                  <a:pt x="39357" y="13029"/>
                  <a:pt x="33930" y="19202"/>
                  <a:pt x="29580" y="24173"/>
                </a:cubicBezTo>
                <a:lnTo>
                  <a:pt x="29352" y="24422"/>
                </a:lnTo>
                <a:cubicBezTo>
                  <a:pt x="24174" y="30325"/>
                  <a:pt x="18809" y="35504"/>
                  <a:pt x="13382" y="39792"/>
                </a:cubicBezTo>
                <a:cubicBezTo>
                  <a:pt x="8970" y="43313"/>
                  <a:pt x="4475" y="46254"/>
                  <a:pt x="1" y="48595"/>
                </a:cubicBezTo>
                <a:lnTo>
                  <a:pt x="1" y="49941"/>
                </a:lnTo>
                <a:cubicBezTo>
                  <a:pt x="4744" y="47518"/>
                  <a:pt x="9467" y="44452"/>
                  <a:pt x="14128" y="40744"/>
                </a:cubicBezTo>
                <a:cubicBezTo>
                  <a:pt x="19617" y="36415"/>
                  <a:pt x="25044" y="31175"/>
                  <a:pt x="30264" y="25230"/>
                </a:cubicBezTo>
                <a:lnTo>
                  <a:pt x="30492" y="24960"/>
                </a:lnTo>
                <a:cubicBezTo>
                  <a:pt x="34987" y="19823"/>
                  <a:pt x="40600" y="13443"/>
                  <a:pt x="40082" y="7063"/>
                </a:cubicBezTo>
                <a:cubicBezTo>
                  <a:pt x="39896" y="4536"/>
                  <a:pt x="38736" y="2175"/>
                  <a:pt x="3664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76" name="Google Shape;976;p52"/>
          <p:cNvGrpSpPr/>
          <p:nvPr/>
        </p:nvGrpSpPr>
        <p:grpSpPr>
          <a:xfrm rot="-7199998">
            <a:off x="8314692" y="2703201"/>
            <a:ext cx="626176" cy="572692"/>
            <a:chOff x="5177300" y="2314950"/>
            <a:chExt cx="341575" cy="312400"/>
          </a:xfrm>
        </p:grpSpPr>
        <p:sp>
          <p:nvSpPr>
            <p:cNvPr id="977" name="Google Shape;977;p52"/>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52"/>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52"/>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52"/>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52"/>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82" name="Google Shape;982;p52"/>
          <p:cNvSpPr/>
          <p:nvPr/>
        </p:nvSpPr>
        <p:spPr>
          <a:xfrm rot="10800000">
            <a:off x="-358" y="3196916"/>
            <a:ext cx="623145" cy="1178536"/>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83" name="Google Shape;983;p52"/>
          <p:cNvGrpSpPr/>
          <p:nvPr/>
        </p:nvGrpSpPr>
        <p:grpSpPr>
          <a:xfrm rot="8636073">
            <a:off x="213099" y="3135526"/>
            <a:ext cx="498749" cy="456124"/>
            <a:chOff x="5177300" y="2314950"/>
            <a:chExt cx="341575" cy="312400"/>
          </a:xfrm>
        </p:grpSpPr>
        <p:sp>
          <p:nvSpPr>
            <p:cNvPr id="984" name="Google Shape;984;p52"/>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52"/>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52"/>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52"/>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52"/>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89" name="Google Shape;989;p52"/>
          <p:cNvGrpSpPr/>
          <p:nvPr/>
        </p:nvGrpSpPr>
        <p:grpSpPr>
          <a:xfrm>
            <a:off x="7339365" y="-6012"/>
            <a:ext cx="1530964" cy="919336"/>
            <a:chOff x="2960200" y="1284875"/>
            <a:chExt cx="3360325" cy="2018300"/>
          </a:xfrm>
        </p:grpSpPr>
        <p:sp>
          <p:nvSpPr>
            <p:cNvPr id="990" name="Google Shape;990;p52"/>
            <p:cNvSpPr/>
            <p:nvPr/>
          </p:nvSpPr>
          <p:spPr>
            <a:xfrm>
              <a:off x="2960200" y="1284875"/>
              <a:ext cx="3360325" cy="2018300"/>
            </a:xfrm>
            <a:custGeom>
              <a:rect b="b" l="l" r="r" t="t"/>
              <a:pathLst>
                <a:path extrusionOk="0" h="80732" w="134413">
                  <a:moveTo>
                    <a:pt x="722" y="0"/>
                  </a:moveTo>
                  <a:cubicBezTo>
                    <a:pt x="223" y="2442"/>
                    <a:pt x="1" y="4995"/>
                    <a:pt x="56" y="7658"/>
                  </a:cubicBezTo>
                  <a:cubicBezTo>
                    <a:pt x="223" y="18203"/>
                    <a:pt x="5106" y="21976"/>
                    <a:pt x="11266" y="26693"/>
                  </a:cubicBezTo>
                  <a:cubicBezTo>
                    <a:pt x="12876" y="27914"/>
                    <a:pt x="14596" y="29246"/>
                    <a:pt x="16372" y="30745"/>
                  </a:cubicBezTo>
                  <a:cubicBezTo>
                    <a:pt x="24752" y="38015"/>
                    <a:pt x="27804" y="45618"/>
                    <a:pt x="31689" y="55218"/>
                  </a:cubicBezTo>
                  <a:cubicBezTo>
                    <a:pt x="32466" y="57161"/>
                    <a:pt x="33298" y="59159"/>
                    <a:pt x="34186" y="61212"/>
                  </a:cubicBezTo>
                  <a:cubicBezTo>
                    <a:pt x="39125" y="72866"/>
                    <a:pt x="48948" y="79969"/>
                    <a:pt x="60991" y="80635"/>
                  </a:cubicBezTo>
                  <a:cubicBezTo>
                    <a:pt x="61157" y="80691"/>
                    <a:pt x="61268" y="80691"/>
                    <a:pt x="61435" y="80691"/>
                  </a:cubicBezTo>
                  <a:cubicBezTo>
                    <a:pt x="62024" y="80718"/>
                    <a:pt x="62620" y="80731"/>
                    <a:pt x="63220" y="80731"/>
                  </a:cubicBezTo>
                  <a:cubicBezTo>
                    <a:pt x="77442" y="80731"/>
                    <a:pt x="94663" y="73319"/>
                    <a:pt x="104833" y="65652"/>
                  </a:cubicBezTo>
                  <a:cubicBezTo>
                    <a:pt x="115710" y="57383"/>
                    <a:pt x="127642" y="47282"/>
                    <a:pt x="131305" y="31522"/>
                  </a:cubicBezTo>
                  <a:cubicBezTo>
                    <a:pt x="134412" y="18147"/>
                    <a:pt x="125422" y="7825"/>
                    <a:pt x="114212" y="0"/>
                  </a:cubicBezTo>
                  <a:lnTo>
                    <a:pt x="112602" y="0"/>
                  </a:lnTo>
                  <a:cubicBezTo>
                    <a:pt x="124035" y="7769"/>
                    <a:pt x="133469" y="18036"/>
                    <a:pt x="130417" y="31300"/>
                  </a:cubicBezTo>
                  <a:cubicBezTo>
                    <a:pt x="126809" y="46783"/>
                    <a:pt x="115044" y="56772"/>
                    <a:pt x="104278" y="64875"/>
                  </a:cubicBezTo>
                  <a:cubicBezTo>
                    <a:pt x="94181" y="72540"/>
                    <a:pt x="77185" y="79802"/>
                    <a:pt x="63123" y="79802"/>
                  </a:cubicBezTo>
                  <a:cubicBezTo>
                    <a:pt x="62423" y="79802"/>
                    <a:pt x="61731" y="79784"/>
                    <a:pt x="61046" y="79747"/>
                  </a:cubicBezTo>
                  <a:cubicBezTo>
                    <a:pt x="49337" y="79082"/>
                    <a:pt x="39847" y="72200"/>
                    <a:pt x="35019" y="60879"/>
                  </a:cubicBezTo>
                  <a:cubicBezTo>
                    <a:pt x="34131" y="58770"/>
                    <a:pt x="33354" y="56772"/>
                    <a:pt x="32577" y="54885"/>
                  </a:cubicBezTo>
                  <a:cubicBezTo>
                    <a:pt x="28637" y="45118"/>
                    <a:pt x="25529" y="37460"/>
                    <a:pt x="16982" y="30079"/>
                  </a:cubicBezTo>
                  <a:cubicBezTo>
                    <a:pt x="15207" y="28525"/>
                    <a:pt x="13486" y="27193"/>
                    <a:pt x="11821" y="25917"/>
                  </a:cubicBezTo>
                  <a:cubicBezTo>
                    <a:pt x="5606" y="21199"/>
                    <a:pt x="1110" y="17759"/>
                    <a:pt x="1000" y="7658"/>
                  </a:cubicBezTo>
                  <a:cubicBezTo>
                    <a:pt x="944" y="4995"/>
                    <a:pt x="1166" y="2442"/>
                    <a:pt x="166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52"/>
            <p:cNvSpPr/>
            <p:nvPr/>
          </p:nvSpPr>
          <p:spPr>
            <a:xfrm>
              <a:off x="3366700" y="1284875"/>
              <a:ext cx="2491825" cy="1640725"/>
            </a:xfrm>
            <a:custGeom>
              <a:rect b="b" l="l" r="r" t="t"/>
              <a:pathLst>
                <a:path extrusionOk="0" h="65629" w="99673">
                  <a:moveTo>
                    <a:pt x="2942" y="0"/>
                  </a:moveTo>
                  <a:cubicBezTo>
                    <a:pt x="889" y="3885"/>
                    <a:pt x="1" y="8269"/>
                    <a:pt x="334" y="13153"/>
                  </a:cubicBezTo>
                  <a:cubicBezTo>
                    <a:pt x="389" y="14040"/>
                    <a:pt x="500" y="14873"/>
                    <a:pt x="667" y="15650"/>
                  </a:cubicBezTo>
                  <a:cubicBezTo>
                    <a:pt x="1666" y="21255"/>
                    <a:pt x="4774" y="23752"/>
                    <a:pt x="8714" y="26860"/>
                  </a:cubicBezTo>
                  <a:cubicBezTo>
                    <a:pt x="9879" y="27803"/>
                    <a:pt x="11045" y="28691"/>
                    <a:pt x="12266" y="29801"/>
                  </a:cubicBezTo>
                  <a:cubicBezTo>
                    <a:pt x="18148" y="35018"/>
                    <a:pt x="20479" y="40456"/>
                    <a:pt x="23420" y="47282"/>
                  </a:cubicBezTo>
                  <a:cubicBezTo>
                    <a:pt x="24031" y="48614"/>
                    <a:pt x="24641" y="50057"/>
                    <a:pt x="25252" y="51500"/>
                  </a:cubicBezTo>
                  <a:cubicBezTo>
                    <a:pt x="29025" y="59769"/>
                    <a:pt x="36074" y="64875"/>
                    <a:pt x="44675" y="65596"/>
                  </a:cubicBezTo>
                  <a:lnTo>
                    <a:pt x="45563" y="65596"/>
                  </a:lnTo>
                  <a:cubicBezTo>
                    <a:pt x="46018" y="65618"/>
                    <a:pt x="46477" y="65629"/>
                    <a:pt x="46941" y="65629"/>
                  </a:cubicBezTo>
                  <a:cubicBezTo>
                    <a:pt x="56955" y="65629"/>
                    <a:pt x="68991" y="60593"/>
                    <a:pt x="76364" y="55607"/>
                  </a:cubicBezTo>
                  <a:cubicBezTo>
                    <a:pt x="84577" y="50057"/>
                    <a:pt x="94345" y="42177"/>
                    <a:pt x="97175" y="29968"/>
                  </a:cubicBezTo>
                  <a:cubicBezTo>
                    <a:pt x="99672" y="19424"/>
                    <a:pt x="93013" y="9490"/>
                    <a:pt x="77418" y="444"/>
                  </a:cubicBezTo>
                  <a:cubicBezTo>
                    <a:pt x="77141" y="277"/>
                    <a:pt x="76863" y="166"/>
                    <a:pt x="76586" y="0"/>
                  </a:cubicBezTo>
                  <a:lnTo>
                    <a:pt x="74699" y="0"/>
                  </a:lnTo>
                  <a:cubicBezTo>
                    <a:pt x="75420" y="388"/>
                    <a:pt x="76197" y="832"/>
                    <a:pt x="76919" y="1276"/>
                  </a:cubicBezTo>
                  <a:cubicBezTo>
                    <a:pt x="92125" y="10045"/>
                    <a:pt x="98673" y="19646"/>
                    <a:pt x="96287" y="29801"/>
                  </a:cubicBezTo>
                  <a:cubicBezTo>
                    <a:pt x="93512" y="41622"/>
                    <a:pt x="83911" y="49391"/>
                    <a:pt x="75864" y="54830"/>
                  </a:cubicBezTo>
                  <a:cubicBezTo>
                    <a:pt x="68554" y="59755"/>
                    <a:pt x="56692" y="64728"/>
                    <a:pt x="46837" y="64728"/>
                  </a:cubicBezTo>
                  <a:cubicBezTo>
                    <a:pt x="46143" y="64728"/>
                    <a:pt x="45459" y="64704"/>
                    <a:pt x="44786" y="64653"/>
                  </a:cubicBezTo>
                  <a:cubicBezTo>
                    <a:pt x="36517" y="63987"/>
                    <a:pt x="29747" y="59048"/>
                    <a:pt x="26140" y="51112"/>
                  </a:cubicBezTo>
                  <a:cubicBezTo>
                    <a:pt x="25474" y="49669"/>
                    <a:pt x="24863" y="48281"/>
                    <a:pt x="24253" y="46894"/>
                  </a:cubicBezTo>
                  <a:cubicBezTo>
                    <a:pt x="21423" y="40234"/>
                    <a:pt x="18925" y="34463"/>
                    <a:pt x="12876" y="29080"/>
                  </a:cubicBezTo>
                  <a:cubicBezTo>
                    <a:pt x="11655" y="28025"/>
                    <a:pt x="10434" y="27082"/>
                    <a:pt x="9324" y="26139"/>
                  </a:cubicBezTo>
                  <a:cubicBezTo>
                    <a:pt x="5495" y="23142"/>
                    <a:pt x="2498" y="20755"/>
                    <a:pt x="1555" y="15483"/>
                  </a:cubicBezTo>
                  <a:cubicBezTo>
                    <a:pt x="1444" y="14762"/>
                    <a:pt x="1333" y="13985"/>
                    <a:pt x="1277" y="13097"/>
                  </a:cubicBezTo>
                  <a:cubicBezTo>
                    <a:pt x="944" y="8213"/>
                    <a:pt x="1888" y="3829"/>
                    <a:pt x="399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52"/>
            <p:cNvSpPr/>
            <p:nvPr/>
          </p:nvSpPr>
          <p:spPr>
            <a:xfrm>
              <a:off x="3771825" y="1284875"/>
              <a:ext cx="1623300" cy="1265775"/>
            </a:xfrm>
            <a:custGeom>
              <a:rect b="b" l="l" r="r" t="t"/>
              <a:pathLst>
                <a:path extrusionOk="0" h="50631" w="64932">
                  <a:moveTo>
                    <a:pt x="8436" y="0"/>
                  </a:moveTo>
                  <a:cubicBezTo>
                    <a:pt x="5772" y="2775"/>
                    <a:pt x="2998" y="6049"/>
                    <a:pt x="1499" y="9268"/>
                  </a:cubicBezTo>
                  <a:cubicBezTo>
                    <a:pt x="223" y="11932"/>
                    <a:pt x="1" y="15039"/>
                    <a:pt x="722" y="18702"/>
                  </a:cubicBezTo>
                  <a:cubicBezTo>
                    <a:pt x="778" y="19202"/>
                    <a:pt x="889" y="19701"/>
                    <a:pt x="1055" y="20145"/>
                  </a:cubicBezTo>
                  <a:cubicBezTo>
                    <a:pt x="1999" y="23419"/>
                    <a:pt x="3941" y="25084"/>
                    <a:pt x="6216" y="27026"/>
                  </a:cubicBezTo>
                  <a:cubicBezTo>
                    <a:pt x="6827" y="27581"/>
                    <a:pt x="7548" y="28192"/>
                    <a:pt x="8214" y="28802"/>
                  </a:cubicBezTo>
                  <a:cubicBezTo>
                    <a:pt x="11600" y="31966"/>
                    <a:pt x="13209" y="35240"/>
                    <a:pt x="15096" y="39069"/>
                  </a:cubicBezTo>
                  <a:cubicBezTo>
                    <a:pt x="15484" y="39957"/>
                    <a:pt x="15928" y="40845"/>
                    <a:pt x="16428" y="41788"/>
                  </a:cubicBezTo>
                  <a:cubicBezTo>
                    <a:pt x="18981" y="46727"/>
                    <a:pt x="23254" y="49780"/>
                    <a:pt x="28415" y="50501"/>
                  </a:cubicBezTo>
                  <a:cubicBezTo>
                    <a:pt x="28859" y="50557"/>
                    <a:pt x="29303" y="50557"/>
                    <a:pt x="29802" y="50612"/>
                  </a:cubicBezTo>
                  <a:cubicBezTo>
                    <a:pt x="30080" y="50624"/>
                    <a:pt x="30363" y="50630"/>
                    <a:pt x="30649" y="50630"/>
                  </a:cubicBezTo>
                  <a:cubicBezTo>
                    <a:pt x="35632" y="50630"/>
                    <a:pt x="41915" y="48819"/>
                    <a:pt x="47950" y="45618"/>
                  </a:cubicBezTo>
                  <a:cubicBezTo>
                    <a:pt x="56385" y="41067"/>
                    <a:pt x="61491" y="35351"/>
                    <a:pt x="63156" y="28469"/>
                  </a:cubicBezTo>
                  <a:cubicBezTo>
                    <a:pt x="64931" y="20922"/>
                    <a:pt x="60325" y="13097"/>
                    <a:pt x="50502" y="7048"/>
                  </a:cubicBezTo>
                  <a:cubicBezTo>
                    <a:pt x="48061" y="5550"/>
                    <a:pt x="45341" y="4218"/>
                    <a:pt x="43010" y="2997"/>
                  </a:cubicBezTo>
                  <a:lnTo>
                    <a:pt x="41845" y="2386"/>
                  </a:lnTo>
                  <a:cubicBezTo>
                    <a:pt x="40069" y="1498"/>
                    <a:pt x="38238" y="777"/>
                    <a:pt x="36406" y="55"/>
                  </a:cubicBezTo>
                  <a:lnTo>
                    <a:pt x="36295" y="0"/>
                  </a:lnTo>
                  <a:lnTo>
                    <a:pt x="33798" y="0"/>
                  </a:lnTo>
                  <a:cubicBezTo>
                    <a:pt x="34575" y="333"/>
                    <a:pt x="35296" y="610"/>
                    <a:pt x="36073" y="888"/>
                  </a:cubicBezTo>
                  <a:cubicBezTo>
                    <a:pt x="37849" y="1609"/>
                    <a:pt x="39681" y="2331"/>
                    <a:pt x="41401" y="3219"/>
                  </a:cubicBezTo>
                  <a:lnTo>
                    <a:pt x="42566" y="3829"/>
                  </a:lnTo>
                  <a:cubicBezTo>
                    <a:pt x="44953" y="4995"/>
                    <a:pt x="47617" y="6382"/>
                    <a:pt x="50058" y="7880"/>
                  </a:cubicBezTo>
                  <a:cubicBezTo>
                    <a:pt x="54498" y="10600"/>
                    <a:pt x="64654" y="18092"/>
                    <a:pt x="62212" y="28247"/>
                  </a:cubicBezTo>
                  <a:cubicBezTo>
                    <a:pt x="60658" y="34851"/>
                    <a:pt x="55719" y="40401"/>
                    <a:pt x="47561" y="44785"/>
                  </a:cubicBezTo>
                  <a:cubicBezTo>
                    <a:pt x="41681" y="47940"/>
                    <a:pt x="35595" y="49695"/>
                    <a:pt x="30757" y="49695"/>
                  </a:cubicBezTo>
                  <a:cubicBezTo>
                    <a:pt x="29979" y="49695"/>
                    <a:pt x="29233" y="49650"/>
                    <a:pt x="28526" y="49558"/>
                  </a:cubicBezTo>
                  <a:cubicBezTo>
                    <a:pt x="23642" y="48947"/>
                    <a:pt x="19647" y="46006"/>
                    <a:pt x="17260" y="41344"/>
                  </a:cubicBezTo>
                  <a:cubicBezTo>
                    <a:pt x="16761" y="40456"/>
                    <a:pt x="16317" y="39569"/>
                    <a:pt x="15928" y="38681"/>
                  </a:cubicBezTo>
                  <a:cubicBezTo>
                    <a:pt x="13986" y="34796"/>
                    <a:pt x="12321" y="31411"/>
                    <a:pt x="8825" y="28136"/>
                  </a:cubicBezTo>
                  <a:cubicBezTo>
                    <a:pt x="8159" y="27470"/>
                    <a:pt x="7493" y="26915"/>
                    <a:pt x="6827" y="26361"/>
                  </a:cubicBezTo>
                  <a:cubicBezTo>
                    <a:pt x="4552" y="24418"/>
                    <a:pt x="2776" y="22864"/>
                    <a:pt x="1943" y="19923"/>
                  </a:cubicBezTo>
                  <a:cubicBezTo>
                    <a:pt x="1832" y="19479"/>
                    <a:pt x="1721" y="19035"/>
                    <a:pt x="1610" y="18536"/>
                  </a:cubicBezTo>
                  <a:cubicBezTo>
                    <a:pt x="944" y="14984"/>
                    <a:pt x="1166" y="12209"/>
                    <a:pt x="2332" y="9656"/>
                  </a:cubicBezTo>
                  <a:cubicBezTo>
                    <a:pt x="3886" y="6327"/>
                    <a:pt x="6938" y="2830"/>
                    <a:pt x="971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52"/>
            <p:cNvSpPr/>
            <p:nvPr/>
          </p:nvSpPr>
          <p:spPr>
            <a:xfrm>
              <a:off x="4074300" y="1451350"/>
              <a:ext cx="856050" cy="734300"/>
            </a:xfrm>
            <a:custGeom>
              <a:rect b="b" l="l" r="r" t="t"/>
              <a:pathLst>
                <a:path extrusionOk="0" h="29372" w="34242">
                  <a:moveTo>
                    <a:pt x="12542" y="888"/>
                  </a:moveTo>
                  <a:cubicBezTo>
                    <a:pt x="14207" y="1388"/>
                    <a:pt x="23530" y="5106"/>
                    <a:pt x="27249" y="7770"/>
                  </a:cubicBezTo>
                  <a:cubicBezTo>
                    <a:pt x="31300" y="10711"/>
                    <a:pt x="33298" y="15262"/>
                    <a:pt x="32354" y="19646"/>
                  </a:cubicBezTo>
                  <a:cubicBezTo>
                    <a:pt x="31522" y="23808"/>
                    <a:pt x="28192" y="26971"/>
                    <a:pt x="23364" y="28026"/>
                  </a:cubicBezTo>
                  <a:cubicBezTo>
                    <a:pt x="22092" y="28315"/>
                    <a:pt x="20959" y="28448"/>
                    <a:pt x="19937" y="28448"/>
                  </a:cubicBezTo>
                  <a:cubicBezTo>
                    <a:pt x="15073" y="28448"/>
                    <a:pt x="12722" y="25424"/>
                    <a:pt x="9878" y="21755"/>
                  </a:cubicBezTo>
                  <a:cubicBezTo>
                    <a:pt x="8768" y="20367"/>
                    <a:pt x="7659" y="18925"/>
                    <a:pt x="6327" y="17482"/>
                  </a:cubicBezTo>
                  <a:cubicBezTo>
                    <a:pt x="5550" y="16705"/>
                    <a:pt x="4828" y="16039"/>
                    <a:pt x="4162" y="15539"/>
                  </a:cubicBezTo>
                  <a:cubicBezTo>
                    <a:pt x="2109" y="13763"/>
                    <a:pt x="1110" y="12931"/>
                    <a:pt x="2331" y="9324"/>
                  </a:cubicBezTo>
                  <a:cubicBezTo>
                    <a:pt x="3718" y="5439"/>
                    <a:pt x="8990" y="1055"/>
                    <a:pt x="12542" y="888"/>
                  </a:cubicBezTo>
                  <a:close/>
                  <a:moveTo>
                    <a:pt x="12598" y="0"/>
                  </a:moveTo>
                  <a:cubicBezTo>
                    <a:pt x="8657" y="111"/>
                    <a:pt x="2997" y="4773"/>
                    <a:pt x="1498" y="9046"/>
                  </a:cubicBezTo>
                  <a:cubicBezTo>
                    <a:pt x="0" y="13209"/>
                    <a:pt x="1498" y="14485"/>
                    <a:pt x="3552" y="16205"/>
                  </a:cubicBezTo>
                  <a:cubicBezTo>
                    <a:pt x="4218" y="16760"/>
                    <a:pt x="4939" y="17371"/>
                    <a:pt x="5661" y="18148"/>
                  </a:cubicBezTo>
                  <a:cubicBezTo>
                    <a:pt x="6993" y="19535"/>
                    <a:pt x="8102" y="20922"/>
                    <a:pt x="9157" y="22310"/>
                  </a:cubicBezTo>
                  <a:cubicBezTo>
                    <a:pt x="11932" y="25917"/>
                    <a:pt x="14429" y="29136"/>
                    <a:pt x="19424" y="29358"/>
                  </a:cubicBezTo>
                  <a:cubicBezTo>
                    <a:pt x="19617" y="29367"/>
                    <a:pt x="19814" y="29371"/>
                    <a:pt x="20016" y="29371"/>
                  </a:cubicBezTo>
                  <a:cubicBezTo>
                    <a:pt x="21088" y="29371"/>
                    <a:pt x="22278" y="29241"/>
                    <a:pt x="23586" y="28914"/>
                  </a:cubicBezTo>
                  <a:cubicBezTo>
                    <a:pt x="28747" y="27804"/>
                    <a:pt x="32354" y="24363"/>
                    <a:pt x="33298" y="19813"/>
                  </a:cubicBezTo>
                  <a:cubicBezTo>
                    <a:pt x="34241" y="15095"/>
                    <a:pt x="32132" y="10212"/>
                    <a:pt x="27748" y="7048"/>
                  </a:cubicBezTo>
                  <a:cubicBezTo>
                    <a:pt x="23752" y="4163"/>
                    <a:pt x="14041" y="389"/>
                    <a:pt x="1270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94" name="Google Shape;994;p52"/>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995" name="Shape 995"/>
        <p:cNvGrpSpPr/>
        <p:nvPr/>
      </p:nvGrpSpPr>
      <p:grpSpPr>
        <a:xfrm>
          <a:off x="0" y="0"/>
          <a:ext cx="0" cy="0"/>
          <a:chOff x="0" y="0"/>
          <a:chExt cx="0" cy="0"/>
        </a:xfrm>
      </p:grpSpPr>
      <p:grpSp>
        <p:nvGrpSpPr>
          <p:cNvPr id="996" name="Google Shape;996;p53"/>
          <p:cNvGrpSpPr/>
          <p:nvPr/>
        </p:nvGrpSpPr>
        <p:grpSpPr>
          <a:xfrm>
            <a:off x="-20619" y="-7694"/>
            <a:ext cx="9181207" cy="5162098"/>
            <a:chOff x="238125" y="839425"/>
            <a:chExt cx="7136023" cy="4012825"/>
          </a:xfrm>
        </p:grpSpPr>
        <p:sp>
          <p:nvSpPr>
            <p:cNvPr id="997" name="Google Shape;997;p53"/>
            <p:cNvSpPr/>
            <p:nvPr/>
          </p:nvSpPr>
          <p:spPr>
            <a:xfrm>
              <a:off x="240700" y="839425"/>
              <a:ext cx="7133425" cy="4012825"/>
            </a:xfrm>
            <a:custGeom>
              <a:rect b="b" l="l" r="r" t="t"/>
              <a:pathLst>
                <a:path extrusionOk="0" h="160513" w="285337">
                  <a:moveTo>
                    <a:pt x="1" y="0"/>
                  </a:moveTo>
                  <a:lnTo>
                    <a:pt x="1" y="160513"/>
                  </a:lnTo>
                  <a:lnTo>
                    <a:pt x="285336" y="160513"/>
                  </a:lnTo>
                  <a:lnTo>
                    <a:pt x="28533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53"/>
            <p:cNvSpPr/>
            <p:nvPr/>
          </p:nvSpPr>
          <p:spPr>
            <a:xfrm>
              <a:off x="788600" y="1649850"/>
              <a:ext cx="145525" cy="13052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53"/>
            <p:cNvSpPr/>
            <p:nvPr/>
          </p:nvSpPr>
          <p:spPr>
            <a:xfrm>
              <a:off x="2244275" y="1026475"/>
              <a:ext cx="74575" cy="7137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53"/>
            <p:cNvSpPr/>
            <p:nvPr/>
          </p:nvSpPr>
          <p:spPr>
            <a:xfrm>
              <a:off x="5206375" y="1026350"/>
              <a:ext cx="74075" cy="71500"/>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53"/>
            <p:cNvSpPr/>
            <p:nvPr/>
          </p:nvSpPr>
          <p:spPr>
            <a:xfrm>
              <a:off x="6738700" y="4540500"/>
              <a:ext cx="94775" cy="84950"/>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53"/>
            <p:cNvSpPr/>
            <p:nvPr/>
          </p:nvSpPr>
          <p:spPr>
            <a:xfrm>
              <a:off x="6984150" y="1877700"/>
              <a:ext cx="94800" cy="84950"/>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53"/>
            <p:cNvSpPr/>
            <p:nvPr/>
          </p:nvSpPr>
          <p:spPr>
            <a:xfrm>
              <a:off x="238125" y="1658125"/>
              <a:ext cx="2600" cy="45075"/>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53"/>
            <p:cNvSpPr/>
            <p:nvPr/>
          </p:nvSpPr>
          <p:spPr>
            <a:xfrm>
              <a:off x="240700" y="839425"/>
              <a:ext cx="1086475" cy="862750"/>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53"/>
            <p:cNvSpPr/>
            <p:nvPr/>
          </p:nvSpPr>
          <p:spPr>
            <a:xfrm>
              <a:off x="1804100" y="3500125"/>
              <a:ext cx="74600" cy="71375"/>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53"/>
            <p:cNvSpPr/>
            <p:nvPr/>
          </p:nvSpPr>
          <p:spPr>
            <a:xfrm>
              <a:off x="6052916" y="1257614"/>
              <a:ext cx="1321232" cy="1222376"/>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53"/>
            <p:cNvSpPr/>
            <p:nvPr/>
          </p:nvSpPr>
          <p:spPr>
            <a:xfrm rot="10800000">
              <a:off x="238126" y="2927691"/>
              <a:ext cx="582600" cy="911475"/>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53"/>
            <p:cNvSpPr/>
            <p:nvPr/>
          </p:nvSpPr>
          <p:spPr>
            <a:xfrm rot="10800000">
              <a:off x="238126" y="3119516"/>
              <a:ext cx="486300" cy="919725"/>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53"/>
            <p:cNvSpPr/>
            <p:nvPr/>
          </p:nvSpPr>
          <p:spPr>
            <a:xfrm>
              <a:off x="6685524" y="3235218"/>
              <a:ext cx="195250" cy="156775"/>
            </a:xfrm>
            <a:custGeom>
              <a:rect b="b" l="l" r="r" t="t"/>
              <a:pathLst>
                <a:path extrusionOk="0" h="6271" w="7810">
                  <a:moveTo>
                    <a:pt x="3540" y="1"/>
                  </a:moveTo>
                  <a:cubicBezTo>
                    <a:pt x="3370" y="1"/>
                    <a:pt x="3198" y="20"/>
                    <a:pt x="3024" y="61"/>
                  </a:cubicBezTo>
                  <a:cubicBezTo>
                    <a:pt x="2755" y="123"/>
                    <a:pt x="2465" y="248"/>
                    <a:pt x="2175" y="434"/>
                  </a:cubicBezTo>
                  <a:cubicBezTo>
                    <a:pt x="725" y="1408"/>
                    <a:pt x="0" y="2961"/>
                    <a:pt x="1119" y="4494"/>
                  </a:cubicBezTo>
                  <a:cubicBezTo>
                    <a:pt x="1772" y="5436"/>
                    <a:pt x="2568" y="6270"/>
                    <a:pt x="3738" y="6270"/>
                  </a:cubicBezTo>
                  <a:cubicBezTo>
                    <a:pt x="3829" y="6270"/>
                    <a:pt x="3923" y="6265"/>
                    <a:pt x="4019" y="6255"/>
                  </a:cubicBezTo>
                  <a:cubicBezTo>
                    <a:pt x="5075" y="6130"/>
                    <a:pt x="6649" y="5136"/>
                    <a:pt x="7229" y="4121"/>
                  </a:cubicBezTo>
                  <a:cubicBezTo>
                    <a:pt x="7809" y="3065"/>
                    <a:pt x="7229" y="2505"/>
                    <a:pt x="6484" y="1718"/>
                  </a:cubicBezTo>
                  <a:cubicBezTo>
                    <a:pt x="5658" y="821"/>
                    <a:pt x="4645" y="1"/>
                    <a:pt x="354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53"/>
            <p:cNvSpPr/>
            <p:nvPr/>
          </p:nvSpPr>
          <p:spPr>
            <a:xfrm>
              <a:off x="6909224" y="3458118"/>
              <a:ext cx="138225" cy="127725"/>
            </a:xfrm>
            <a:custGeom>
              <a:rect b="b" l="l" r="r" t="t"/>
              <a:pathLst>
                <a:path extrusionOk="0" h="5109" w="5529">
                  <a:moveTo>
                    <a:pt x="2709" y="0"/>
                  </a:moveTo>
                  <a:cubicBezTo>
                    <a:pt x="2647" y="0"/>
                    <a:pt x="2587" y="4"/>
                    <a:pt x="2528" y="11"/>
                  </a:cubicBezTo>
                  <a:cubicBezTo>
                    <a:pt x="2300" y="52"/>
                    <a:pt x="2093" y="94"/>
                    <a:pt x="1906" y="177"/>
                  </a:cubicBezTo>
                  <a:cubicBezTo>
                    <a:pt x="374" y="839"/>
                    <a:pt x="1" y="3014"/>
                    <a:pt x="1161" y="4216"/>
                  </a:cubicBezTo>
                  <a:cubicBezTo>
                    <a:pt x="1709" y="4764"/>
                    <a:pt x="2092" y="5108"/>
                    <a:pt x="2586" y="5108"/>
                  </a:cubicBezTo>
                  <a:cubicBezTo>
                    <a:pt x="2895" y="5108"/>
                    <a:pt x="3247" y="4974"/>
                    <a:pt x="3708" y="4671"/>
                  </a:cubicBezTo>
                  <a:cubicBezTo>
                    <a:pt x="4516" y="4133"/>
                    <a:pt x="5407" y="3408"/>
                    <a:pt x="5469" y="2476"/>
                  </a:cubicBezTo>
                  <a:cubicBezTo>
                    <a:pt x="5528" y="1275"/>
                    <a:pt x="3886" y="0"/>
                    <a:pt x="270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53"/>
            <p:cNvSpPr/>
            <p:nvPr/>
          </p:nvSpPr>
          <p:spPr>
            <a:xfrm>
              <a:off x="6568474" y="3486343"/>
              <a:ext cx="153825" cy="75375"/>
            </a:xfrm>
            <a:custGeom>
              <a:rect b="b" l="l" r="r" t="t"/>
              <a:pathLst>
                <a:path extrusionOk="0" h="3015" w="6153">
                  <a:moveTo>
                    <a:pt x="1368" y="0"/>
                  </a:moveTo>
                  <a:cubicBezTo>
                    <a:pt x="1" y="311"/>
                    <a:pt x="788" y="1637"/>
                    <a:pt x="1430" y="2196"/>
                  </a:cubicBezTo>
                  <a:cubicBezTo>
                    <a:pt x="1956" y="2647"/>
                    <a:pt x="2483" y="3015"/>
                    <a:pt x="3041" y="3015"/>
                  </a:cubicBezTo>
                  <a:cubicBezTo>
                    <a:pt x="3406" y="3015"/>
                    <a:pt x="3784" y="2858"/>
                    <a:pt x="4185" y="2465"/>
                  </a:cubicBezTo>
                  <a:cubicBezTo>
                    <a:pt x="6153" y="539"/>
                    <a:pt x="3004" y="145"/>
                    <a:pt x="13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53"/>
            <p:cNvSpPr/>
            <p:nvPr/>
          </p:nvSpPr>
          <p:spPr>
            <a:xfrm>
              <a:off x="7113274" y="3646818"/>
              <a:ext cx="122325" cy="77525"/>
            </a:xfrm>
            <a:custGeom>
              <a:rect b="b" l="l" r="r" t="t"/>
              <a:pathLst>
                <a:path extrusionOk="0" h="3101" w="4893">
                  <a:moveTo>
                    <a:pt x="1399" y="1"/>
                  </a:moveTo>
                  <a:cubicBezTo>
                    <a:pt x="1368" y="1"/>
                    <a:pt x="1336" y="1"/>
                    <a:pt x="1305" y="3"/>
                  </a:cubicBezTo>
                  <a:cubicBezTo>
                    <a:pt x="352" y="790"/>
                    <a:pt x="0" y="1018"/>
                    <a:pt x="476" y="2198"/>
                  </a:cubicBezTo>
                  <a:cubicBezTo>
                    <a:pt x="753" y="2861"/>
                    <a:pt x="1222" y="3101"/>
                    <a:pt x="1805" y="3101"/>
                  </a:cubicBezTo>
                  <a:cubicBezTo>
                    <a:pt x="2097" y="3101"/>
                    <a:pt x="2417" y="3041"/>
                    <a:pt x="2755" y="2944"/>
                  </a:cubicBezTo>
                  <a:cubicBezTo>
                    <a:pt x="4893" y="2313"/>
                    <a:pt x="3208" y="1"/>
                    <a:pt x="13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53"/>
            <p:cNvSpPr/>
            <p:nvPr/>
          </p:nvSpPr>
          <p:spPr>
            <a:xfrm>
              <a:off x="7087374" y="3324768"/>
              <a:ext cx="75100" cy="67775"/>
            </a:xfrm>
            <a:custGeom>
              <a:rect b="b" l="l" r="r" t="t"/>
              <a:pathLst>
                <a:path extrusionOk="0" h="2711" w="3004">
                  <a:moveTo>
                    <a:pt x="1782" y="1"/>
                  </a:moveTo>
                  <a:cubicBezTo>
                    <a:pt x="829" y="332"/>
                    <a:pt x="0" y="1057"/>
                    <a:pt x="642" y="1989"/>
                  </a:cubicBezTo>
                  <a:cubicBezTo>
                    <a:pt x="918" y="2374"/>
                    <a:pt x="1339" y="2711"/>
                    <a:pt x="1835" y="2711"/>
                  </a:cubicBezTo>
                  <a:cubicBezTo>
                    <a:pt x="1899" y="2711"/>
                    <a:pt x="1964" y="2705"/>
                    <a:pt x="2030" y="2693"/>
                  </a:cubicBezTo>
                  <a:cubicBezTo>
                    <a:pt x="3004" y="2507"/>
                    <a:pt x="2880" y="249"/>
                    <a:pt x="2051" y="146"/>
                  </a:cubicBezTo>
                  <a:lnTo>
                    <a:pt x="1782"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53"/>
            <p:cNvSpPr/>
            <p:nvPr/>
          </p:nvSpPr>
          <p:spPr>
            <a:xfrm>
              <a:off x="3254600" y="839425"/>
              <a:ext cx="1860650" cy="811175"/>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15" name="Google Shape;1015;p53"/>
          <p:cNvSpPr/>
          <p:nvPr/>
        </p:nvSpPr>
        <p:spPr>
          <a:xfrm>
            <a:off x="3776924" y="4423399"/>
            <a:ext cx="2293706" cy="720150"/>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53"/>
          <p:cNvSpPr/>
          <p:nvPr/>
        </p:nvSpPr>
        <p:spPr>
          <a:xfrm>
            <a:off x="358125" y="4608900"/>
            <a:ext cx="1353907" cy="536813"/>
          </a:xfrm>
          <a:custGeom>
            <a:rect b="b" l="l" r="r" t="t"/>
            <a:pathLst>
              <a:path extrusionOk="0" h="64579" w="162827">
                <a:moveTo>
                  <a:pt x="113113" y="0"/>
                </a:moveTo>
                <a:cubicBezTo>
                  <a:pt x="109831" y="0"/>
                  <a:pt x="106719" y="214"/>
                  <a:pt x="103945" y="647"/>
                </a:cubicBezTo>
                <a:cubicBezTo>
                  <a:pt x="89572" y="2922"/>
                  <a:pt x="74477" y="8139"/>
                  <a:pt x="59160" y="16075"/>
                </a:cubicBezTo>
                <a:cubicBezTo>
                  <a:pt x="47450" y="22179"/>
                  <a:pt x="35518" y="29893"/>
                  <a:pt x="23642" y="39106"/>
                </a:cubicBezTo>
                <a:lnTo>
                  <a:pt x="23143" y="39494"/>
                </a:lnTo>
                <a:cubicBezTo>
                  <a:pt x="14319" y="46320"/>
                  <a:pt x="3608" y="54644"/>
                  <a:pt x="1" y="64578"/>
                </a:cubicBezTo>
                <a:lnTo>
                  <a:pt x="2443" y="64578"/>
                </a:lnTo>
                <a:cubicBezTo>
                  <a:pt x="6105" y="55588"/>
                  <a:pt x="16206" y="47763"/>
                  <a:pt x="24530" y="41270"/>
                </a:cubicBezTo>
                <a:lnTo>
                  <a:pt x="25030" y="40881"/>
                </a:lnTo>
                <a:cubicBezTo>
                  <a:pt x="36795" y="31780"/>
                  <a:pt x="48615" y="24122"/>
                  <a:pt x="60159" y="18128"/>
                </a:cubicBezTo>
                <a:cubicBezTo>
                  <a:pt x="75309" y="10248"/>
                  <a:pt x="90127" y="5142"/>
                  <a:pt x="104278" y="2922"/>
                </a:cubicBezTo>
                <a:cubicBezTo>
                  <a:pt x="106871" y="2515"/>
                  <a:pt x="109878" y="2300"/>
                  <a:pt x="113124" y="2300"/>
                </a:cubicBezTo>
                <a:cubicBezTo>
                  <a:pt x="126688" y="2300"/>
                  <a:pt x="144423" y="6052"/>
                  <a:pt x="153559" y="15187"/>
                </a:cubicBezTo>
                <a:cubicBezTo>
                  <a:pt x="158498" y="20182"/>
                  <a:pt x="160440" y="26286"/>
                  <a:pt x="159275" y="33334"/>
                </a:cubicBezTo>
                <a:cubicBezTo>
                  <a:pt x="158331" y="39217"/>
                  <a:pt x="155002" y="44433"/>
                  <a:pt x="152171" y="48262"/>
                </a:cubicBezTo>
                <a:cubicBezTo>
                  <a:pt x="148009" y="54089"/>
                  <a:pt x="143070" y="59528"/>
                  <a:pt x="137465" y="64578"/>
                </a:cubicBezTo>
                <a:lnTo>
                  <a:pt x="140850" y="64578"/>
                </a:lnTo>
                <a:cubicBezTo>
                  <a:pt x="145789" y="59917"/>
                  <a:pt x="150229" y="54922"/>
                  <a:pt x="154058" y="49650"/>
                </a:cubicBezTo>
                <a:cubicBezTo>
                  <a:pt x="157000" y="45543"/>
                  <a:pt x="160496" y="40049"/>
                  <a:pt x="161550" y="33722"/>
                </a:cubicBezTo>
                <a:cubicBezTo>
                  <a:pt x="162827" y="25898"/>
                  <a:pt x="160662" y="19127"/>
                  <a:pt x="155168" y="13633"/>
                </a:cubicBezTo>
                <a:cubicBezTo>
                  <a:pt x="148231" y="6641"/>
                  <a:pt x="137687" y="3311"/>
                  <a:pt x="130084" y="1757"/>
                </a:cubicBezTo>
                <a:cubicBezTo>
                  <a:pt x="129751" y="1701"/>
                  <a:pt x="129418" y="1646"/>
                  <a:pt x="129085" y="1535"/>
                </a:cubicBezTo>
                <a:cubicBezTo>
                  <a:pt x="123774" y="520"/>
                  <a:pt x="118237" y="0"/>
                  <a:pt x="113113"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53"/>
          <p:cNvSpPr txBox="1"/>
          <p:nvPr>
            <p:ph type="title"/>
          </p:nvPr>
        </p:nvSpPr>
        <p:spPr>
          <a:xfrm>
            <a:off x="2524425" y="2082600"/>
            <a:ext cx="4095300" cy="978300"/>
          </a:xfrm>
          <a:prstGeom prst="rect">
            <a:avLst/>
          </a:prstGeom>
        </p:spPr>
        <p:txBody>
          <a:bodyPr anchorCtr="0" anchor="t" bIns="91425" lIns="91425" spcFirstLastPara="1" rIns="91425" wrap="square" tIns="91425">
            <a:noAutofit/>
          </a:bodyPr>
          <a:lstStyle>
            <a:lvl1pPr lvl="0" rtl="0" algn="ctr">
              <a:lnSpc>
                <a:spcPct val="80000"/>
              </a:lnSpc>
              <a:spcBef>
                <a:spcPts val="0"/>
              </a:spcBef>
              <a:spcAft>
                <a:spcPts val="0"/>
              </a:spcAft>
              <a:buClr>
                <a:schemeClr val="dk2"/>
              </a:buClr>
              <a:buSzPts val="9000"/>
              <a:buNone/>
              <a:defRPr sz="9000">
                <a:solidFill>
                  <a:schemeClr val="dk2"/>
                </a:solidFill>
              </a:defRPr>
            </a:lvl1pPr>
            <a:lvl2pPr lvl="1" rtl="0" algn="ctr">
              <a:spcBef>
                <a:spcPts val="0"/>
              </a:spcBef>
              <a:spcAft>
                <a:spcPts val="0"/>
              </a:spcAft>
              <a:buClr>
                <a:schemeClr val="dk2"/>
              </a:buClr>
              <a:buSzPts val="9000"/>
              <a:buNone/>
              <a:defRPr sz="9000">
                <a:solidFill>
                  <a:schemeClr val="dk2"/>
                </a:solidFill>
              </a:defRPr>
            </a:lvl2pPr>
            <a:lvl3pPr lvl="2" rtl="0" algn="ctr">
              <a:spcBef>
                <a:spcPts val="0"/>
              </a:spcBef>
              <a:spcAft>
                <a:spcPts val="0"/>
              </a:spcAft>
              <a:buClr>
                <a:schemeClr val="dk2"/>
              </a:buClr>
              <a:buSzPts val="9000"/>
              <a:buNone/>
              <a:defRPr sz="9000">
                <a:solidFill>
                  <a:schemeClr val="dk2"/>
                </a:solidFill>
              </a:defRPr>
            </a:lvl3pPr>
            <a:lvl4pPr lvl="3" rtl="0" algn="ctr">
              <a:spcBef>
                <a:spcPts val="0"/>
              </a:spcBef>
              <a:spcAft>
                <a:spcPts val="0"/>
              </a:spcAft>
              <a:buClr>
                <a:schemeClr val="dk2"/>
              </a:buClr>
              <a:buSzPts val="9000"/>
              <a:buNone/>
              <a:defRPr sz="9000">
                <a:solidFill>
                  <a:schemeClr val="dk2"/>
                </a:solidFill>
              </a:defRPr>
            </a:lvl4pPr>
            <a:lvl5pPr lvl="4" rtl="0" algn="ctr">
              <a:spcBef>
                <a:spcPts val="0"/>
              </a:spcBef>
              <a:spcAft>
                <a:spcPts val="0"/>
              </a:spcAft>
              <a:buClr>
                <a:schemeClr val="dk2"/>
              </a:buClr>
              <a:buSzPts val="9000"/>
              <a:buNone/>
              <a:defRPr sz="9000">
                <a:solidFill>
                  <a:schemeClr val="dk2"/>
                </a:solidFill>
              </a:defRPr>
            </a:lvl5pPr>
            <a:lvl6pPr lvl="5" rtl="0" algn="ctr">
              <a:spcBef>
                <a:spcPts val="0"/>
              </a:spcBef>
              <a:spcAft>
                <a:spcPts val="0"/>
              </a:spcAft>
              <a:buClr>
                <a:schemeClr val="dk2"/>
              </a:buClr>
              <a:buSzPts val="9000"/>
              <a:buNone/>
              <a:defRPr sz="9000">
                <a:solidFill>
                  <a:schemeClr val="dk2"/>
                </a:solidFill>
              </a:defRPr>
            </a:lvl6pPr>
            <a:lvl7pPr lvl="6" rtl="0" algn="ctr">
              <a:spcBef>
                <a:spcPts val="0"/>
              </a:spcBef>
              <a:spcAft>
                <a:spcPts val="0"/>
              </a:spcAft>
              <a:buClr>
                <a:schemeClr val="dk2"/>
              </a:buClr>
              <a:buSzPts val="9000"/>
              <a:buNone/>
              <a:defRPr sz="9000">
                <a:solidFill>
                  <a:schemeClr val="dk2"/>
                </a:solidFill>
              </a:defRPr>
            </a:lvl7pPr>
            <a:lvl8pPr lvl="7" rtl="0" algn="ctr">
              <a:spcBef>
                <a:spcPts val="0"/>
              </a:spcBef>
              <a:spcAft>
                <a:spcPts val="0"/>
              </a:spcAft>
              <a:buClr>
                <a:schemeClr val="dk2"/>
              </a:buClr>
              <a:buSzPts val="9000"/>
              <a:buNone/>
              <a:defRPr sz="9000">
                <a:solidFill>
                  <a:schemeClr val="dk2"/>
                </a:solidFill>
              </a:defRPr>
            </a:lvl8pPr>
            <a:lvl9pPr lvl="8" rtl="0" algn="ctr">
              <a:spcBef>
                <a:spcPts val="0"/>
              </a:spcBef>
              <a:spcAft>
                <a:spcPts val="0"/>
              </a:spcAft>
              <a:buClr>
                <a:schemeClr val="dk2"/>
              </a:buClr>
              <a:buSzPts val="9000"/>
              <a:buNone/>
              <a:defRPr sz="9000">
                <a:solidFill>
                  <a:schemeClr val="dk2"/>
                </a:solidFill>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1"/>
        </a:solidFill>
      </p:bgPr>
    </p:bg>
    <p:spTree>
      <p:nvGrpSpPr>
        <p:cNvPr id="1018" name="Shape 1018"/>
        <p:cNvGrpSpPr/>
        <p:nvPr/>
      </p:nvGrpSpPr>
      <p:grpSpPr>
        <a:xfrm>
          <a:off x="0" y="0"/>
          <a:ext cx="0" cy="0"/>
          <a:chOff x="0" y="0"/>
          <a:chExt cx="0" cy="0"/>
        </a:xfrm>
      </p:grpSpPr>
      <p:sp>
        <p:nvSpPr>
          <p:cNvPr id="1019" name="Google Shape;1019;p54"/>
          <p:cNvSpPr/>
          <p:nvPr/>
        </p:nvSpPr>
        <p:spPr>
          <a:xfrm>
            <a:off x="687622" y="1034837"/>
            <a:ext cx="187232" cy="167907"/>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54"/>
          <p:cNvSpPr/>
          <p:nvPr/>
        </p:nvSpPr>
        <p:spPr>
          <a:xfrm>
            <a:off x="2560494" y="232927"/>
            <a:ext cx="95948" cy="91817"/>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54"/>
          <p:cNvSpPr/>
          <p:nvPr/>
        </p:nvSpPr>
        <p:spPr>
          <a:xfrm>
            <a:off x="6371532" y="232766"/>
            <a:ext cx="95305" cy="91978"/>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54"/>
          <p:cNvSpPr/>
          <p:nvPr/>
        </p:nvSpPr>
        <p:spPr>
          <a:xfrm>
            <a:off x="8343021" y="4753369"/>
            <a:ext cx="121938" cy="109280"/>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54"/>
          <p:cNvSpPr/>
          <p:nvPr/>
        </p:nvSpPr>
        <p:spPr>
          <a:xfrm>
            <a:off x="8658817" y="1327943"/>
            <a:ext cx="121970" cy="109280"/>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54"/>
          <p:cNvSpPr/>
          <p:nvPr/>
        </p:nvSpPr>
        <p:spPr>
          <a:xfrm>
            <a:off x="-20619" y="1045481"/>
            <a:ext cx="3345" cy="57984"/>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54"/>
          <p:cNvSpPr/>
          <p:nvPr/>
        </p:nvSpPr>
        <p:spPr>
          <a:xfrm>
            <a:off x="-1348" y="-7694"/>
            <a:ext cx="1397859" cy="1109842"/>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54"/>
          <p:cNvSpPr/>
          <p:nvPr/>
        </p:nvSpPr>
        <p:spPr>
          <a:xfrm>
            <a:off x="1994165" y="3415030"/>
            <a:ext cx="95980" cy="91817"/>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54"/>
          <p:cNvSpPr/>
          <p:nvPr/>
        </p:nvSpPr>
        <p:spPr>
          <a:xfrm>
            <a:off x="7460691" y="530265"/>
            <a:ext cx="1699842" cy="1572505"/>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54"/>
          <p:cNvSpPr/>
          <p:nvPr/>
        </p:nvSpPr>
        <p:spPr>
          <a:xfrm rot="10800000">
            <a:off x="-8649" y="2678651"/>
            <a:ext cx="749573" cy="1172521"/>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54"/>
          <p:cNvSpPr/>
          <p:nvPr/>
        </p:nvSpPr>
        <p:spPr>
          <a:xfrm rot="10800000">
            <a:off x="-8649" y="2925415"/>
            <a:ext cx="625674" cy="1183134"/>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54"/>
          <p:cNvSpPr/>
          <p:nvPr/>
        </p:nvSpPr>
        <p:spPr>
          <a:xfrm>
            <a:off x="8274605" y="3074254"/>
            <a:ext cx="251209" cy="201675"/>
          </a:xfrm>
          <a:custGeom>
            <a:rect b="b" l="l" r="r" t="t"/>
            <a:pathLst>
              <a:path extrusionOk="0" h="6271" w="7810">
                <a:moveTo>
                  <a:pt x="3540" y="1"/>
                </a:moveTo>
                <a:cubicBezTo>
                  <a:pt x="3370" y="1"/>
                  <a:pt x="3198" y="20"/>
                  <a:pt x="3024" y="61"/>
                </a:cubicBezTo>
                <a:cubicBezTo>
                  <a:pt x="2755" y="123"/>
                  <a:pt x="2465" y="248"/>
                  <a:pt x="2175" y="434"/>
                </a:cubicBezTo>
                <a:cubicBezTo>
                  <a:pt x="725" y="1408"/>
                  <a:pt x="0" y="2961"/>
                  <a:pt x="1119" y="4494"/>
                </a:cubicBezTo>
                <a:cubicBezTo>
                  <a:pt x="1772" y="5436"/>
                  <a:pt x="2568" y="6270"/>
                  <a:pt x="3738" y="6270"/>
                </a:cubicBezTo>
                <a:cubicBezTo>
                  <a:pt x="3829" y="6270"/>
                  <a:pt x="3923" y="6265"/>
                  <a:pt x="4019" y="6255"/>
                </a:cubicBezTo>
                <a:cubicBezTo>
                  <a:pt x="5075" y="6130"/>
                  <a:pt x="6649" y="5136"/>
                  <a:pt x="7229" y="4121"/>
                </a:cubicBezTo>
                <a:cubicBezTo>
                  <a:pt x="7809" y="3065"/>
                  <a:pt x="7229" y="2505"/>
                  <a:pt x="6484" y="1718"/>
                </a:cubicBezTo>
                <a:cubicBezTo>
                  <a:pt x="5658" y="821"/>
                  <a:pt x="4645" y="1"/>
                  <a:pt x="354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54"/>
          <p:cNvSpPr/>
          <p:nvPr/>
        </p:nvSpPr>
        <p:spPr>
          <a:xfrm>
            <a:off x="8562417" y="3360992"/>
            <a:ext cx="177840" cy="164305"/>
          </a:xfrm>
          <a:custGeom>
            <a:rect b="b" l="l" r="r" t="t"/>
            <a:pathLst>
              <a:path extrusionOk="0" h="5109" w="5529">
                <a:moveTo>
                  <a:pt x="2709" y="0"/>
                </a:moveTo>
                <a:cubicBezTo>
                  <a:pt x="2647" y="0"/>
                  <a:pt x="2587" y="4"/>
                  <a:pt x="2528" y="11"/>
                </a:cubicBezTo>
                <a:cubicBezTo>
                  <a:pt x="2300" y="52"/>
                  <a:pt x="2093" y="94"/>
                  <a:pt x="1906" y="177"/>
                </a:cubicBezTo>
                <a:cubicBezTo>
                  <a:pt x="374" y="839"/>
                  <a:pt x="1" y="3014"/>
                  <a:pt x="1161" y="4216"/>
                </a:cubicBezTo>
                <a:cubicBezTo>
                  <a:pt x="1709" y="4764"/>
                  <a:pt x="2092" y="5108"/>
                  <a:pt x="2586" y="5108"/>
                </a:cubicBezTo>
                <a:cubicBezTo>
                  <a:pt x="2895" y="5108"/>
                  <a:pt x="3247" y="4974"/>
                  <a:pt x="3708" y="4671"/>
                </a:cubicBezTo>
                <a:cubicBezTo>
                  <a:pt x="4516" y="4133"/>
                  <a:pt x="5407" y="3408"/>
                  <a:pt x="5469" y="2476"/>
                </a:cubicBezTo>
                <a:cubicBezTo>
                  <a:pt x="5528" y="1275"/>
                  <a:pt x="3886" y="0"/>
                  <a:pt x="270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54"/>
          <p:cNvSpPr/>
          <p:nvPr/>
        </p:nvSpPr>
        <p:spPr>
          <a:xfrm>
            <a:off x="8124008" y="3397301"/>
            <a:ext cx="197911" cy="96962"/>
          </a:xfrm>
          <a:custGeom>
            <a:rect b="b" l="l" r="r" t="t"/>
            <a:pathLst>
              <a:path extrusionOk="0" h="3015" w="6153">
                <a:moveTo>
                  <a:pt x="1368" y="0"/>
                </a:moveTo>
                <a:cubicBezTo>
                  <a:pt x="1" y="311"/>
                  <a:pt x="788" y="1637"/>
                  <a:pt x="1430" y="2196"/>
                </a:cubicBezTo>
                <a:cubicBezTo>
                  <a:pt x="1956" y="2647"/>
                  <a:pt x="2483" y="3015"/>
                  <a:pt x="3041" y="3015"/>
                </a:cubicBezTo>
                <a:cubicBezTo>
                  <a:pt x="3406" y="3015"/>
                  <a:pt x="3784" y="2858"/>
                  <a:pt x="4185" y="2465"/>
                </a:cubicBezTo>
                <a:cubicBezTo>
                  <a:pt x="6153" y="539"/>
                  <a:pt x="3004" y="145"/>
                  <a:pt x="13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54"/>
          <p:cNvSpPr/>
          <p:nvPr/>
        </p:nvSpPr>
        <p:spPr>
          <a:xfrm>
            <a:off x="8824948" y="3603736"/>
            <a:ext cx="157383" cy="99728"/>
          </a:xfrm>
          <a:custGeom>
            <a:rect b="b" l="l" r="r" t="t"/>
            <a:pathLst>
              <a:path extrusionOk="0" h="3101" w="4893">
                <a:moveTo>
                  <a:pt x="1399" y="1"/>
                </a:moveTo>
                <a:cubicBezTo>
                  <a:pt x="1368" y="1"/>
                  <a:pt x="1336" y="1"/>
                  <a:pt x="1305" y="3"/>
                </a:cubicBezTo>
                <a:cubicBezTo>
                  <a:pt x="352" y="790"/>
                  <a:pt x="0" y="1018"/>
                  <a:pt x="476" y="2198"/>
                </a:cubicBezTo>
                <a:cubicBezTo>
                  <a:pt x="753" y="2861"/>
                  <a:pt x="1222" y="3101"/>
                  <a:pt x="1805" y="3101"/>
                </a:cubicBezTo>
                <a:cubicBezTo>
                  <a:pt x="2097" y="3101"/>
                  <a:pt x="2417" y="3041"/>
                  <a:pt x="2755" y="2944"/>
                </a:cubicBezTo>
                <a:cubicBezTo>
                  <a:pt x="4893" y="2313"/>
                  <a:pt x="3208" y="1"/>
                  <a:pt x="13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54"/>
          <p:cNvSpPr/>
          <p:nvPr/>
        </p:nvSpPr>
        <p:spPr>
          <a:xfrm>
            <a:off x="8791625" y="3189451"/>
            <a:ext cx="96624" cy="87186"/>
          </a:xfrm>
          <a:custGeom>
            <a:rect b="b" l="l" r="r" t="t"/>
            <a:pathLst>
              <a:path extrusionOk="0" h="2711" w="3004">
                <a:moveTo>
                  <a:pt x="1782" y="1"/>
                </a:moveTo>
                <a:cubicBezTo>
                  <a:pt x="829" y="332"/>
                  <a:pt x="0" y="1057"/>
                  <a:pt x="642" y="1989"/>
                </a:cubicBezTo>
                <a:cubicBezTo>
                  <a:pt x="918" y="2374"/>
                  <a:pt x="1339" y="2711"/>
                  <a:pt x="1835" y="2711"/>
                </a:cubicBezTo>
                <a:cubicBezTo>
                  <a:pt x="1899" y="2711"/>
                  <a:pt x="1964" y="2705"/>
                  <a:pt x="2030" y="2693"/>
                </a:cubicBezTo>
                <a:cubicBezTo>
                  <a:pt x="3004" y="2507"/>
                  <a:pt x="2880" y="249"/>
                  <a:pt x="2051" y="146"/>
                </a:cubicBezTo>
                <a:lnTo>
                  <a:pt x="1782"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54"/>
          <p:cNvSpPr/>
          <p:nvPr/>
        </p:nvSpPr>
        <p:spPr>
          <a:xfrm>
            <a:off x="3860378" y="-7694"/>
            <a:ext cx="2393912" cy="104349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54"/>
          <p:cNvSpPr/>
          <p:nvPr/>
        </p:nvSpPr>
        <p:spPr>
          <a:xfrm>
            <a:off x="3776924" y="4423399"/>
            <a:ext cx="2293706" cy="720150"/>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54"/>
          <p:cNvSpPr/>
          <p:nvPr/>
        </p:nvSpPr>
        <p:spPr>
          <a:xfrm>
            <a:off x="358125" y="4608900"/>
            <a:ext cx="1353907" cy="536813"/>
          </a:xfrm>
          <a:custGeom>
            <a:rect b="b" l="l" r="r" t="t"/>
            <a:pathLst>
              <a:path extrusionOk="0" h="64579" w="162827">
                <a:moveTo>
                  <a:pt x="113113" y="0"/>
                </a:moveTo>
                <a:cubicBezTo>
                  <a:pt x="109831" y="0"/>
                  <a:pt x="106719" y="214"/>
                  <a:pt x="103945" y="647"/>
                </a:cubicBezTo>
                <a:cubicBezTo>
                  <a:pt x="89572" y="2922"/>
                  <a:pt x="74477" y="8139"/>
                  <a:pt x="59160" y="16075"/>
                </a:cubicBezTo>
                <a:cubicBezTo>
                  <a:pt x="47450" y="22179"/>
                  <a:pt x="35518" y="29893"/>
                  <a:pt x="23642" y="39106"/>
                </a:cubicBezTo>
                <a:lnTo>
                  <a:pt x="23143" y="39494"/>
                </a:lnTo>
                <a:cubicBezTo>
                  <a:pt x="14319" y="46320"/>
                  <a:pt x="3608" y="54644"/>
                  <a:pt x="1" y="64578"/>
                </a:cubicBezTo>
                <a:lnTo>
                  <a:pt x="2443" y="64578"/>
                </a:lnTo>
                <a:cubicBezTo>
                  <a:pt x="6105" y="55588"/>
                  <a:pt x="16206" y="47763"/>
                  <a:pt x="24530" y="41270"/>
                </a:cubicBezTo>
                <a:lnTo>
                  <a:pt x="25030" y="40881"/>
                </a:lnTo>
                <a:cubicBezTo>
                  <a:pt x="36795" y="31780"/>
                  <a:pt x="48615" y="24122"/>
                  <a:pt x="60159" y="18128"/>
                </a:cubicBezTo>
                <a:cubicBezTo>
                  <a:pt x="75309" y="10248"/>
                  <a:pt x="90127" y="5142"/>
                  <a:pt x="104278" y="2922"/>
                </a:cubicBezTo>
                <a:cubicBezTo>
                  <a:pt x="106871" y="2515"/>
                  <a:pt x="109878" y="2300"/>
                  <a:pt x="113124" y="2300"/>
                </a:cubicBezTo>
                <a:cubicBezTo>
                  <a:pt x="126688" y="2300"/>
                  <a:pt x="144423" y="6052"/>
                  <a:pt x="153559" y="15187"/>
                </a:cubicBezTo>
                <a:cubicBezTo>
                  <a:pt x="158498" y="20182"/>
                  <a:pt x="160440" y="26286"/>
                  <a:pt x="159275" y="33334"/>
                </a:cubicBezTo>
                <a:cubicBezTo>
                  <a:pt x="158331" y="39217"/>
                  <a:pt x="155002" y="44433"/>
                  <a:pt x="152171" y="48262"/>
                </a:cubicBezTo>
                <a:cubicBezTo>
                  <a:pt x="148009" y="54089"/>
                  <a:pt x="143070" y="59528"/>
                  <a:pt x="137465" y="64578"/>
                </a:cubicBezTo>
                <a:lnTo>
                  <a:pt x="140850" y="64578"/>
                </a:lnTo>
                <a:cubicBezTo>
                  <a:pt x="145789" y="59917"/>
                  <a:pt x="150229" y="54922"/>
                  <a:pt x="154058" y="49650"/>
                </a:cubicBezTo>
                <a:cubicBezTo>
                  <a:pt x="157000" y="45543"/>
                  <a:pt x="160496" y="40049"/>
                  <a:pt x="161550" y="33722"/>
                </a:cubicBezTo>
                <a:cubicBezTo>
                  <a:pt x="162827" y="25898"/>
                  <a:pt x="160662" y="19127"/>
                  <a:pt x="155168" y="13633"/>
                </a:cubicBezTo>
                <a:cubicBezTo>
                  <a:pt x="148231" y="6641"/>
                  <a:pt x="137687" y="3311"/>
                  <a:pt x="130084" y="1757"/>
                </a:cubicBezTo>
                <a:cubicBezTo>
                  <a:pt x="129751" y="1701"/>
                  <a:pt x="129418" y="1646"/>
                  <a:pt x="129085" y="1535"/>
                </a:cubicBezTo>
                <a:cubicBezTo>
                  <a:pt x="123774" y="520"/>
                  <a:pt x="118237" y="0"/>
                  <a:pt x="113113"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54"/>
          <p:cNvSpPr txBox="1"/>
          <p:nvPr>
            <p:ph hasCustomPrompt="1" type="title"/>
          </p:nvPr>
        </p:nvSpPr>
        <p:spPr>
          <a:xfrm>
            <a:off x="1389888" y="1728216"/>
            <a:ext cx="6364200" cy="1225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39" name="Google Shape;1039;p54"/>
          <p:cNvSpPr txBox="1"/>
          <p:nvPr>
            <p:ph idx="1" type="subTitle"/>
          </p:nvPr>
        </p:nvSpPr>
        <p:spPr>
          <a:xfrm>
            <a:off x="1399032" y="2926080"/>
            <a:ext cx="6355200" cy="4662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040" name="Shape 1040"/>
        <p:cNvGrpSpPr/>
        <p:nvPr/>
      </p:nvGrpSpPr>
      <p:grpSpPr>
        <a:xfrm>
          <a:off x="0" y="0"/>
          <a:ext cx="0" cy="0"/>
          <a:chOff x="0" y="0"/>
          <a:chExt cx="0" cy="0"/>
        </a:xfrm>
      </p:grpSpPr>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bg>
      <p:bgPr>
        <a:solidFill>
          <a:schemeClr val="accent6"/>
        </a:solidFill>
      </p:bgPr>
    </p:bg>
    <p:spTree>
      <p:nvGrpSpPr>
        <p:cNvPr id="1041" name="Shape 1041"/>
        <p:cNvGrpSpPr/>
        <p:nvPr/>
      </p:nvGrpSpPr>
      <p:grpSpPr>
        <a:xfrm>
          <a:off x="0" y="0"/>
          <a:ext cx="0" cy="0"/>
          <a:chOff x="0" y="0"/>
          <a:chExt cx="0" cy="0"/>
        </a:xfrm>
      </p:grpSpPr>
      <p:sp>
        <p:nvSpPr>
          <p:cNvPr id="1042" name="Google Shape;1042;p56"/>
          <p:cNvSpPr txBox="1"/>
          <p:nvPr>
            <p:ph type="title"/>
          </p:nvPr>
        </p:nvSpPr>
        <p:spPr>
          <a:xfrm>
            <a:off x="1444100" y="420024"/>
            <a:ext cx="62556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4400"/>
              <a:buNone/>
              <a:defRPr>
                <a:solidFill>
                  <a:schemeClr val="dk2"/>
                </a:solidFill>
              </a:defRPr>
            </a:lvl1pPr>
            <a:lvl2pPr lvl="1" rtl="0" algn="ctr">
              <a:spcBef>
                <a:spcPts val="0"/>
              </a:spcBef>
              <a:spcAft>
                <a:spcPts val="0"/>
              </a:spcAft>
              <a:buClr>
                <a:schemeClr val="dk2"/>
              </a:buClr>
              <a:buSzPts val="4400"/>
              <a:buNone/>
              <a:defRPr>
                <a:solidFill>
                  <a:schemeClr val="dk2"/>
                </a:solidFill>
              </a:defRPr>
            </a:lvl2pPr>
            <a:lvl3pPr lvl="2" rtl="0" algn="ctr">
              <a:spcBef>
                <a:spcPts val="0"/>
              </a:spcBef>
              <a:spcAft>
                <a:spcPts val="0"/>
              </a:spcAft>
              <a:buClr>
                <a:schemeClr val="dk2"/>
              </a:buClr>
              <a:buSzPts val="4400"/>
              <a:buNone/>
              <a:defRPr>
                <a:solidFill>
                  <a:schemeClr val="dk2"/>
                </a:solidFill>
              </a:defRPr>
            </a:lvl3pPr>
            <a:lvl4pPr lvl="3" rtl="0" algn="ctr">
              <a:spcBef>
                <a:spcPts val="0"/>
              </a:spcBef>
              <a:spcAft>
                <a:spcPts val="0"/>
              </a:spcAft>
              <a:buClr>
                <a:schemeClr val="dk2"/>
              </a:buClr>
              <a:buSzPts val="4400"/>
              <a:buNone/>
              <a:defRPr>
                <a:solidFill>
                  <a:schemeClr val="dk2"/>
                </a:solidFill>
              </a:defRPr>
            </a:lvl4pPr>
            <a:lvl5pPr lvl="4" rtl="0" algn="ctr">
              <a:spcBef>
                <a:spcPts val="0"/>
              </a:spcBef>
              <a:spcAft>
                <a:spcPts val="0"/>
              </a:spcAft>
              <a:buClr>
                <a:schemeClr val="dk2"/>
              </a:buClr>
              <a:buSzPts val="4400"/>
              <a:buNone/>
              <a:defRPr>
                <a:solidFill>
                  <a:schemeClr val="dk2"/>
                </a:solidFill>
              </a:defRPr>
            </a:lvl5pPr>
            <a:lvl6pPr lvl="5" rtl="0" algn="ctr">
              <a:spcBef>
                <a:spcPts val="0"/>
              </a:spcBef>
              <a:spcAft>
                <a:spcPts val="0"/>
              </a:spcAft>
              <a:buClr>
                <a:schemeClr val="dk2"/>
              </a:buClr>
              <a:buSzPts val="4400"/>
              <a:buNone/>
              <a:defRPr>
                <a:solidFill>
                  <a:schemeClr val="dk2"/>
                </a:solidFill>
              </a:defRPr>
            </a:lvl6pPr>
            <a:lvl7pPr lvl="6" rtl="0" algn="ctr">
              <a:spcBef>
                <a:spcPts val="0"/>
              </a:spcBef>
              <a:spcAft>
                <a:spcPts val="0"/>
              </a:spcAft>
              <a:buClr>
                <a:schemeClr val="dk2"/>
              </a:buClr>
              <a:buSzPts val="4400"/>
              <a:buNone/>
              <a:defRPr>
                <a:solidFill>
                  <a:schemeClr val="dk2"/>
                </a:solidFill>
              </a:defRPr>
            </a:lvl7pPr>
            <a:lvl8pPr lvl="7" rtl="0" algn="ctr">
              <a:spcBef>
                <a:spcPts val="0"/>
              </a:spcBef>
              <a:spcAft>
                <a:spcPts val="0"/>
              </a:spcAft>
              <a:buClr>
                <a:schemeClr val="dk2"/>
              </a:buClr>
              <a:buSzPts val="4400"/>
              <a:buNone/>
              <a:defRPr>
                <a:solidFill>
                  <a:schemeClr val="dk2"/>
                </a:solidFill>
              </a:defRPr>
            </a:lvl8pPr>
            <a:lvl9pPr lvl="8" rtl="0" algn="ctr">
              <a:spcBef>
                <a:spcPts val="0"/>
              </a:spcBef>
              <a:spcAft>
                <a:spcPts val="0"/>
              </a:spcAft>
              <a:buClr>
                <a:schemeClr val="dk2"/>
              </a:buClr>
              <a:buSzPts val="4400"/>
              <a:buNone/>
              <a:defRPr>
                <a:solidFill>
                  <a:schemeClr val="dk2"/>
                </a:solidFill>
              </a:defRPr>
            </a:lvl9pPr>
          </a:lstStyle>
          <a:p/>
        </p:txBody>
      </p:sp>
      <p:sp>
        <p:nvSpPr>
          <p:cNvPr id="1043" name="Google Shape;1043;p56"/>
          <p:cNvSpPr txBox="1"/>
          <p:nvPr>
            <p:ph idx="1" type="subTitle"/>
          </p:nvPr>
        </p:nvSpPr>
        <p:spPr>
          <a:xfrm>
            <a:off x="1124712" y="1645920"/>
            <a:ext cx="2459700" cy="3567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None/>
              <a:defRPr b="1" sz="1800">
                <a:solidFill>
                  <a:schemeClr val="accent3"/>
                </a:solidFill>
                <a:latin typeface="Nunito"/>
                <a:ea typeface="Nunito"/>
                <a:cs typeface="Nunito"/>
                <a:sym typeface="Nunito"/>
              </a:defRPr>
            </a:lvl1pPr>
            <a:lvl2pPr lvl="1" rtl="0" algn="r">
              <a:spcBef>
                <a:spcPts val="0"/>
              </a:spcBef>
              <a:spcAft>
                <a:spcPts val="0"/>
              </a:spcAft>
              <a:buNone/>
              <a:defRPr b="1" sz="1800">
                <a:solidFill>
                  <a:schemeClr val="accent3"/>
                </a:solidFill>
                <a:latin typeface="Nunito"/>
                <a:ea typeface="Nunito"/>
                <a:cs typeface="Nunito"/>
                <a:sym typeface="Nunito"/>
              </a:defRPr>
            </a:lvl2pPr>
            <a:lvl3pPr lvl="2" rtl="0" algn="r">
              <a:spcBef>
                <a:spcPts val="0"/>
              </a:spcBef>
              <a:spcAft>
                <a:spcPts val="0"/>
              </a:spcAft>
              <a:buNone/>
              <a:defRPr b="1" sz="1800">
                <a:solidFill>
                  <a:schemeClr val="accent3"/>
                </a:solidFill>
                <a:latin typeface="Nunito"/>
                <a:ea typeface="Nunito"/>
                <a:cs typeface="Nunito"/>
                <a:sym typeface="Nunito"/>
              </a:defRPr>
            </a:lvl3pPr>
            <a:lvl4pPr lvl="3" rtl="0" algn="r">
              <a:spcBef>
                <a:spcPts val="0"/>
              </a:spcBef>
              <a:spcAft>
                <a:spcPts val="0"/>
              </a:spcAft>
              <a:buNone/>
              <a:defRPr b="1" sz="1800">
                <a:solidFill>
                  <a:schemeClr val="accent3"/>
                </a:solidFill>
                <a:latin typeface="Nunito"/>
                <a:ea typeface="Nunito"/>
                <a:cs typeface="Nunito"/>
                <a:sym typeface="Nunito"/>
              </a:defRPr>
            </a:lvl4pPr>
            <a:lvl5pPr lvl="4" rtl="0" algn="r">
              <a:spcBef>
                <a:spcPts val="0"/>
              </a:spcBef>
              <a:spcAft>
                <a:spcPts val="0"/>
              </a:spcAft>
              <a:buNone/>
              <a:defRPr b="1" sz="1800">
                <a:solidFill>
                  <a:schemeClr val="accent3"/>
                </a:solidFill>
                <a:latin typeface="Nunito"/>
                <a:ea typeface="Nunito"/>
                <a:cs typeface="Nunito"/>
                <a:sym typeface="Nunito"/>
              </a:defRPr>
            </a:lvl5pPr>
            <a:lvl6pPr lvl="5" rtl="0" algn="r">
              <a:spcBef>
                <a:spcPts val="0"/>
              </a:spcBef>
              <a:spcAft>
                <a:spcPts val="0"/>
              </a:spcAft>
              <a:buNone/>
              <a:defRPr b="1" sz="1800">
                <a:solidFill>
                  <a:schemeClr val="accent3"/>
                </a:solidFill>
                <a:latin typeface="Nunito"/>
                <a:ea typeface="Nunito"/>
                <a:cs typeface="Nunito"/>
                <a:sym typeface="Nunito"/>
              </a:defRPr>
            </a:lvl6pPr>
            <a:lvl7pPr lvl="6" rtl="0" algn="r">
              <a:spcBef>
                <a:spcPts val="0"/>
              </a:spcBef>
              <a:spcAft>
                <a:spcPts val="0"/>
              </a:spcAft>
              <a:buNone/>
              <a:defRPr b="1" sz="1800">
                <a:solidFill>
                  <a:schemeClr val="accent3"/>
                </a:solidFill>
                <a:latin typeface="Nunito"/>
                <a:ea typeface="Nunito"/>
                <a:cs typeface="Nunito"/>
                <a:sym typeface="Nunito"/>
              </a:defRPr>
            </a:lvl7pPr>
            <a:lvl8pPr lvl="7" rtl="0" algn="r">
              <a:spcBef>
                <a:spcPts val="0"/>
              </a:spcBef>
              <a:spcAft>
                <a:spcPts val="0"/>
              </a:spcAft>
              <a:buNone/>
              <a:defRPr b="1" sz="1800">
                <a:solidFill>
                  <a:schemeClr val="accent3"/>
                </a:solidFill>
                <a:latin typeface="Nunito"/>
                <a:ea typeface="Nunito"/>
                <a:cs typeface="Nunito"/>
                <a:sym typeface="Nunito"/>
              </a:defRPr>
            </a:lvl8pPr>
            <a:lvl9pPr lvl="8" rtl="0" algn="r">
              <a:spcBef>
                <a:spcPts val="0"/>
              </a:spcBef>
              <a:spcAft>
                <a:spcPts val="0"/>
              </a:spcAft>
              <a:buNone/>
              <a:defRPr b="1" sz="1800">
                <a:solidFill>
                  <a:schemeClr val="accent3"/>
                </a:solidFill>
                <a:latin typeface="Nunito"/>
                <a:ea typeface="Nunito"/>
                <a:cs typeface="Nunito"/>
                <a:sym typeface="Nunito"/>
              </a:defRPr>
            </a:lvl9pPr>
          </a:lstStyle>
          <a:p/>
        </p:txBody>
      </p:sp>
      <p:sp>
        <p:nvSpPr>
          <p:cNvPr id="1044" name="Google Shape;1044;p56"/>
          <p:cNvSpPr txBox="1"/>
          <p:nvPr>
            <p:ph idx="2" type="subTitle"/>
          </p:nvPr>
        </p:nvSpPr>
        <p:spPr>
          <a:xfrm>
            <a:off x="5559552" y="1645920"/>
            <a:ext cx="2459700" cy="356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1800">
                <a:solidFill>
                  <a:schemeClr val="accent3"/>
                </a:solidFill>
                <a:latin typeface="Nunito"/>
                <a:ea typeface="Nunito"/>
                <a:cs typeface="Nunito"/>
                <a:sym typeface="Nunito"/>
              </a:defRPr>
            </a:lvl1pPr>
            <a:lvl2pPr lvl="1" rtl="0">
              <a:spcBef>
                <a:spcPts val="0"/>
              </a:spcBef>
              <a:spcAft>
                <a:spcPts val="0"/>
              </a:spcAft>
              <a:buNone/>
              <a:defRPr b="1" sz="1800">
                <a:solidFill>
                  <a:schemeClr val="accent3"/>
                </a:solidFill>
                <a:latin typeface="Nunito"/>
                <a:ea typeface="Nunito"/>
                <a:cs typeface="Nunito"/>
                <a:sym typeface="Nunito"/>
              </a:defRPr>
            </a:lvl2pPr>
            <a:lvl3pPr lvl="2" rtl="0">
              <a:spcBef>
                <a:spcPts val="0"/>
              </a:spcBef>
              <a:spcAft>
                <a:spcPts val="0"/>
              </a:spcAft>
              <a:buNone/>
              <a:defRPr b="1" sz="1800">
                <a:solidFill>
                  <a:schemeClr val="accent3"/>
                </a:solidFill>
                <a:latin typeface="Nunito"/>
                <a:ea typeface="Nunito"/>
                <a:cs typeface="Nunito"/>
                <a:sym typeface="Nunito"/>
              </a:defRPr>
            </a:lvl3pPr>
            <a:lvl4pPr lvl="3" rtl="0">
              <a:spcBef>
                <a:spcPts val="0"/>
              </a:spcBef>
              <a:spcAft>
                <a:spcPts val="0"/>
              </a:spcAft>
              <a:buNone/>
              <a:defRPr b="1" sz="1800">
                <a:solidFill>
                  <a:schemeClr val="accent3"/>
                </a:solidFill>
                <a:latin typeface="Nunito"/>
                <a:ea typeface="Nunito"/>
                <a:cs typeface="Nunito"/>
                <a:sym typeface="Nunito"/>
              </a:defRPr>
            </a:lvl4pPr>
            <a:lvl5pPr lvl="4" rtl="0">
              <a:spcBef>
                <a:spcPts val="0"/>
              </a:spcBef>
              <a:spcAft>
                <a:spcPts val="0"/>
              </a:spcAft>
              <a:buNone/>
              <a:defRPr b="1" sz="1800">
                <a:solidFill>
                  <a:schemeClr val="accent3"/>
                </a:solidFill>
                <a:latin typeface="Nunito"/>
                <a:ea typeface="Nunito"/>
                <a:cs typeface="Nunito"/>
                <a:sym typeface="Nunito"/>
              </a:defRPr>
            </a:lvl5pPr>
            <a:lvl6pPr lvl="5" rtl="0">
              <a:spcBef>
                <a:spcPts val="0"/>
              </a:spcBef>
              <a:spcAft>
                <a:spcPts val="0"/>
              </a:spcAft>
              <a:buNone/>
              <a:defRPr b="1" sz="1800">
                <a:solidFill>
                  <a:schemeClr val="accent3"/>
                </a:solidFill>
                <a:latin typeface="Nunito"/>
                <a:ea typeface="Nunito"/>
                <a:cs typeface="Nunito"/>
                <a:sym typeface="Nunito"/>
              </a:defRPr>
            </a:lvl6pPr>
            <a:lvl7pPr lvl="6" rtl="0">
              <a:spcBef>
                <a:spcPts val="0"/>
              </a:spcBef>
              <a:spcAft>
                <a:spcPts val="0"/>
              </a:spcAft>
              <a:buNone/>
              <a:defRPr b="1" sz="1800">
                <a:solidFill>
                  <a:schemeClr val="accent3"/>
                </a:solidFill>
                <a:latin typeface="Nunito"/>
                <a:ea typeface="Nunito"/>
                <a:cs typeface="Nunito"/>
                <a:sym typeface="Nunito"/>
              </a:defRPr>
            </a:lvl7pPr>
            <a:lvl8pPr lvl="7" rtl="0">
              <a:spcBef>
                <a:spcPts val="0"/>
              </a:spcBef>
              <a:spcAft>
                <a:spcPts val="0"/>
              </a:spcAft>
              <a:buNone/>
              <a:defRPr b="1" sz="1800">
                <a:solidFill>
                  <a:schemeClr val="accent3"/>
                </a:solidFill>
                <a:latin typeface="Nunito"/>
                <a:ea typeface="Nunito"/>
                <a:cs typeface="Nunito"/>
                <a:sym typeface="Nunito"/>
              </a:defRPr>
            </a:lvl8pPr>
            <a:lvl9pPr lvl="8" rtl="0">
              <a:spcBef>
                <a:spcPts val="0"/>
              </a:spcBef>
              <a:spcAft>
                <a:spcPts val="0"/>
              </a:spcAft>
              <a:buNone/>
              <a:defRPr b="1" sz="1800">
                <a:solidFill>
                  <a:schemeClr val="accent3"/>
                </a:solidFill>
                <a:latin typeface="Nunito"/>
                <a:ea typeface="Nunito"/>
                <a:cs typeface="Nunito"/>
                <a:sym typeface="Nunito"/>
              </a:defRPr>
            </a:lvl9pPr>
          </a:lstStyle>
          <a:p/>
        </p:txBody>
      </p:sp>
      <p:sp>
        <p:nvSpPr>
          <p:cNvPr id="1045" name="Google Shape;1045;p56"/>
          <p:cNvSpPr txBox="1"/>
          <p:nvPr>
            <p:ph idx="3" type="subTitle"/>
          </p:nvPr>
        </p:nvSpPr>
        <p:spPr>
          <a:xfrm>
            <a:off x="1124712" y="2011680"/>
            <a:ext cx="2459700" cy="5727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None/>
              <a:defRPr sz="1600">
                <a:solidFill>
                  <a:schemeClr val="dk2"/>
                </a:solidFill>
                <a:latin typeface="Nunito"/>
                <a:ea typeface="Nunito"/>
                <a:cs typeface="Nunito"/>
                <a:sym typeface="Nunito"/>
              </a:defRPr>
            </a:lvl1pPr>
            <a:lvl2pPr lvl="1" rtl="0" algn="r">
              <a:spcBef>
                <a:spcPts val="0"/>
              </a:spcBef>
              <a:spcAft>
                <a:spcPts val="0"/>
              </a:spcAft>
              <a:buNone/>
              <a:defRPr sz="1600">
                <a:solidFill>
                  <a:schemeClr val="dk2"/>
                </a:solidFill>
                <a:latin typeface="Nunito"/>
                <a:ea typeface="Nunito"/>
                <a:cs typeface="Nunito"/>
                <a:sym typeface="Nunito"/>
              </a:defRPr>
            </a:lvl2pPr>
            <a:lvl3pPr lvl="2" rtl="0" algn="r">
              <a:spcBef>
                <a:spcPts val="0"/>
              </a:spcBef>
              <a:spcAft>
                <a:spcPts val="0"/>
              </a:spcAft>
              <a:buNone/>
              <a:defRPr sz="1600">
                <a:solidFill>
                  <a:schemeClr val="dk2"/>
                </a:solidFill>
                <a:latin typeface="Nunito"/>
                <a:ea typeface="Nunito"/>
                <a:cs typeface="Nunito"/>
                <a:sym typeface="Nunito"/>
              </a:defRPr>
            </a:lvl3pPr>
            <a:lvl4pPr lvl="3" rtl="0" algn="r">
              <a:spcBef>
                <a:spcPts val="0"/>
              </a:spcBef>
              <a:spcAft>
                <a:spcPts val="0"/>
              </a:spcAft>
              <a:buNone/>
              <a:defRPr sz="1600">
                <a:solidFill>
                  <a:schemeClr val="dk2"/>
                </a:solidFill>
                <a:latin typeface="Nunito"/>
                <a:ea typeface="Nunito"/>
                <a:cs typeface="Nunito"/>
                <a:sym typeface="Nunito"/>
              </a:defRPr>
            </a:lvl4pPr>
            <a:lvl5pPr lvl="4" rtl="0" algn="r">
              <a:spcBef>
                <a:spcPts val="0"/>
              </a:spcBef>
              <a:spcAft>
                <a:spcPts val="0"/>
              </a:spcAft>
              <a:buNone/>
              <a:defRPr sz="1600">
                <a:solidFill>
                  <a:schemeClr val="dk2"/>
                </a:solidFill>
                <a:latin typeface="Nunito"/>
                <a:ea typeface="Nunito"/>
                <a:cs typeface="Nunito"/>
                <a:sym typeface="Nunito"/>
              </a:defRPr>
            </a:lvl5pPr>
            <a:lvl6pPr lvl="5" rtl="0" algn="r">
              <a:spcBef>
                <a:spcPts val="0"/>
              </a:spcBef>
              <a:spcAft>
                <a:spcPts val="0"/>
              </a:spcAft>
              <a:buNone/>
              <a:defRPr sz="1600">
                <a:solidFill>
                  <a:schemeClr val="dk2"/>
                </a:solidFill>
                <a:latin typeface="Nunito"/>
                <a:ea typeface="Nunito"/>
                <a:cs typeface="Nunito"/>
                <a:sym typeface="Nunito"/>
              </a:defRPr>
            </a:lvl6pPr>
            <a:lvl7pPr lvl="6" rtl="0" algn="r">
              <a:spcBef>
                <a:spcPts val="0"/>
              </a:spcBef>
              <a:spcAft>
                <a:spcPts val="0"/>
              </a:spcAft>
              <a:buNone/>
              <a:defRPr sz="1600">
                <a:solidFill>
                  <a:schemeClr val="dk2"/>
                </a:solidFill>
                <a:latin typeface="Nunito"/>
                <a:ea typeface="Nunito"/>
                <a:cs typeface="Nunito"/>
                <a:sym typeface="Nunito"/>
              </a:defRPr>
            </a:lvl7pPr>
            <a:lvl8pPr lvl="7" rtl="0" algn="r">
              <a:spcBef>
                <a:spcPts val="0"/>
              </a:spcBef>
              <a:spcAft>
                <a:spcPts val="0"/>
              </a:spcAft>
              <a:buNone/>
              <a:defRPr sz="1600">
                <a:solidFill>
                  <a:schemeClr val="dk2"/>
                </a:solidFill>
                <a:latin typeface="Nunito"/>
                <a:ea typeface="Nunito"/>
                <a:cs typeface="Nunito"/>
                <a:sym typeface="Nunito"/>
              </a:defRPr>
            </a:lvl8pPr>
            <a:lvl9pPr lvl="8" rtl="0" algn="r">
              <a:spcBef>
                <a:spcPts val="0"/>
              </a:spcBef>
              <a:spcAft>
                <a:spcPts val="0"/>
              </a:spcAft>
              <a:buNone/>
              <a:defRPr sz="1600">
                <a:solidFill>
                  <a:schemeClr val="dk2"/>
                </a:solidFill>
                <a:latin typeface="Nunito"/>
                <a:ea typeface="Nunito"/>
                <a:cs typeface="Nunito"/>
                <a:sym typeface="Nunito"/>
              </a:defRPr>
            </a:lvl9pPr>
          </a:lstStyle>
          <a:p/>
        </p:txBody>
      </p:sp>
      <p:sp>
        <p:nvSpPr>
          <p:cNvPr id="1046" name="Google Shape;1046;p56"/>
          <p:cNvSpPr txBox="1"/>
          <p:nvPr>
            <p:ph idx="4" type="subTitle"/>
          </p:nvPr>
        </p:nvSpPr>
        <p:spPr>
          <a:xfrm>
            <a:off x="5559552" y="2011680"/>
            <a:ext cx="24597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600">
                <a:solidFill>
                  <a:schemeClr val="dk2"/>
                </a:solidFill>
                <a:latin typeface="Nunito"/>
                <a:ea typeface="Nunito"/>
                <a:cs typeface="Nunito"/>
                <a:sym typeface="Nunito"/>
              </a:defRPr>
            </a:lvl1pPr>
            <a:lvl2pPr lvl="1" rtl="0">
              <a:spcBef>
                <a:spcPts val="0"/>
              </a:spcBef>
              <a:spcAft>
                <a:spcPts val="0"/>
              </a:spcAft>
              <a:buNone/>
              <a:defRPr sz="1600">
                <a:solidFill>
                  <a:schemeClr val="dk2"/>
                </a:solidFill>
                <a:latin typeface="Nunito"/>
                <a:ea typeface="Nunito"/>
                <a:cs typeface="Nunito"/>
                <a:sym typeface="Nunito"/>
              </a:defRPr>
            </a:lvl2pPr>
            <a:lvl3pPr lvl="2" rtl="0">
              <a:spcBef>
                <a:spcPts val="0"/>
              </a:spcBef>
              <a:spcAft>
                <a:spcPts val="0"/>
              </a:spcAft>
              <a:buNone/>
              <a:defRPr sz="1600">
                <a:solidFill>
                  <a:schemeClr val="dk2"/>
                </a:solidFill>
                <a:latin typeface="Nunito"/>
                <a:ea typeface="Nunito"/>
                <a:cs typeface="Nunito"/>
                <a:sym typeface="Nunito"/>
              </a:defRPr>
            </a:lvl3pPr>
            <a:lvl4pPr lvl="3" rtl="0">
              <a:spcBef>
                <a:spcPts val="0"/>
              </a:spcBef>
              <a:spcAft>
                <a:spcPts val="0"/>
              </a:spcAft>
              <a:buNone/>
              <a:defRPr sz="1600">
                <a:solidFill>
                  <a:schemeClr val="dk2"/>
                </a:solidFill>
                <a:latin typeface="Nunito"/>
                <a:ea typeface="Nunito"/>
                <a:cs typeface="Nunito"/>
                <a:sym typeface="Nunito"/>
              </a:defRPr>
            </a:lvl4pPr>
            <a:lvl5pPr lvl="4" rtl="0">
              <a:spcBef>
                <a:spcPts val="0"/>
              </a:spcBef>
              <a:spcAft>
                <a:spcPts val="0"/>
              </a:spcAft>
              <a:buNone/>
              <a:defRPr sz="1600">
                <a:solidFill>
                  <a:schemeClr val="dk2"/>
                </a:solidFill>
                <a:latin typeface="Nunito"/>
                <a:ea typeface="Nunito"/>
                <a:cs typeface="Nunito"/>
                <a:sym typeface="Nunito"/>
              </a:defRPr>
            </a:lvl5pPr>
            <a:lvl6pPr lvl="5" rtl="0">
              <a:spcBef>
                <a:spcPts val="0"/>
              </a:spcBef>
              <a:spcAft>
                <a:spcPts val="0"/>
              </a:spcAft>
              <a:buNone/>
              <a:defRPr sz="1600">
                <a:solidFill>
                  <a:schemeClr val="dk2"/>
                </a:solidFill>
                <a:latin typeface="Nunito"/>
                <a:ea typeface="Nunito"/>
                <a:cs typeface="Nunito"/>
                <a:sym typeface="Nunito"/>
              </a:defRPr>
            </a:lvl6pPr>
            <a:lvl7pPr lvl="6" rtl="0">
              <a:spcBef>
                <a:spcPts val="0"/>
              </a:spcBef>
              <a:spcAft>
                <a:spcPts val="0"/>
              </a:spcAft>
              <a:buNone/>
              <a:defRPr sz="1600">
                <a:solidFill>
                  <a:schemeClr val="dk2"/>
                </a:solidFill>
                <a:latin typeface="Nunito"/>
                <a:ea typeface="Nunito"/>
                <a:cs typeface="Nunito"/>
                <a:sym typeface="Nunito"/>
              </a:defRPr>
            </a:lvl7pPr>
            <a:lvl8pPr lvl="7" rtl="0">
              <a:spcBef>
                <a:spcPts val="0"/>
              </a:spcBef>
              <a:spcAft>
                <a:spcPts val="0"/>
              </a:spcAft>
              <a:buNone/>
              <a:defRPr sz="1600">
                <a:solidFill>
                  <a:schemeClr val="dk2"/>
                </a:solidFill>
                <a:latin typeface="Nunito"/>
                <a:ea typeface="Nunito"/>
                <a:cs typeface="Nunito"/>
                <a:sym typeface="Nunito"/>
              </a:defRPr>
            </a:lvl8pPr>
            <a:lvl9pPr lvl="8" rtl="0">
              <a:spcBef>
                <a:spcPts val="0"/>
              </a:spcBef>
              <a:spcAft>
                <a:spcPts val="0"/>
              </a:spcAft>
              <a:buNone/>
              <a:defRPr sz="1600">
                <a:solidFill>
                  <a:schemeClr val="dk2"/>
                </a:solidFill>
                <a:latin typeface="Nunito"/>
                <a:ea typeface="Nunito"/>
                <a:cs typeface="Nunito"/>
                <a:sym typeface="Nunito"/>
              </a:defRPr>
            </a:lvl9pPr>
          </a:lstStyle>
          <a:p/>
        </p:txBody>
      </p:sp>
      <p:sp>
        <p:nvSpPr>
          <p:cNvPr id="1047" name="Google Shape;1047;p56"/>
          <p:cNvSpPr txBox="1"/>
          <p:nvPr>
            <p:ph idx="5" type="subTitle"/>
          </p:nvPr>
        </p:nvSpPr>
        <p:spPr>
          <a:xfrm>
            <a:off x="1124712" y="3410712"/>
            <a:ext cx="2459700" cy="3567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None/>
              <a:defRPr b="1" sz="1800">
                <a:solidFill>
                  <a:schemeClr val="accent3"/>
                </a:solidFill>
                <a:latin typeface="Nunito"/>
                <a:ea typeface="Nunito"/>
                <a:cs typeface="Nunito"/>
                <a:sym typeface="Nunito"/>
              </a:defRPr>
            </a:lvl1pPr>
            <a:lvl2pPr lvl="1" rtl="0" algn="r">
              <a:spcBef>
                <a:spcPts val="0"/>
              </a:spcBef>
              <a:spcAft>
                <a:spcPts val="0"/>
              </a:spcAft>
              <a:buNone/>
              <a:defRPr b="1" sz="1800">
                <a:solidFill>
                  <a:schemeClr val="accent3"/>
                </a:solidFill>
                <a:latin typeface="Nunito"/>
                <a:ea typeface="Nunito"/>
                <a:cs typeface="Nunito"/>
                <a:sym typeface="Nunito"/>
              </a:defRPr>
            </a:lvl2pPr>
            <a:lvl3pPr lvl="2" rtl="0" algn="r">
              <a:spcBef>
                <a:spcPts val="0"/>
              </a:spcBef>
              <a:spcAft>
                <a:spcPts val="0"/>
              </a:spcAft>
              <a:buNone/>
              <a:defRPr b="1" sz="1800">
                <a:solidFill>
                  <a:schemeClr val="accent3"/>
                </a:solidFill>
                <a:latin typeface="Nunito"/>
                <a:ea typeface="Nunito"/>
                <a:cs typeface="Nunito"/>
                <a:sym typeface="Nunito"/>
              </a:defRPr>
            </a:lvl3pPr>
            <a:lvl4pPr lvl="3" rtl="0" algn="r">
              <a:spcBef>
                <a:spcPts val="0"/>
              </a:spcBef>
              <a:spcAft>
                <a:spcPts val="0"/>
              </a:spcAft>
              <a:buNone/>
              <a:defRPr b="1" sz="1800">
                <a:solidFill>
                  <a:schemeClr val="accent3"/>
                </a:solidFill>
                <a:latin typeface="Nunito"/>
                <a:ea typeface="Nunito"/>
                <a:cs typeface="Nunito"/>
                <a:sym typeface="Nunito"/>
              </a:defRPr>
            </a:lvl4pPr>
            <a:lvl5pPr lvl="4" rtl="0" algn="r">
              <a:spcBef>
                <a:spcPts val="0"/>
              </a:spcBef>
              <a:spcAft>
                <a:spcPts val="0"/>
              </a:spcAft>
              <a:buNone/>
              <a:defRPr b="1" sz="1800">
                <a:solidFill>
                  <a:schemeClr val="accent3"/>
                </a:solidFill>
                <a:latin typeface="Nunito"/>
                <a:ea typeface="Nunito"/>
                <a:cs typeface="Nunito"/>
                <a:sym typeface="Nunito"/>
              </a:defRPr>
            </a:lvl5pPr>
            <a:lvl6pPr lvl="5" rtl="0" algn="r">
              <a:spcBef>
                <a:spcPts val="0"/>
              </a:spcBef>
              <a:spcAft>
                <a:spcPts val="0"/>
              </a:spcAft>
              <a:buNone/>
              <a:defRPr b="1" sz="1800">
                <a:solidFill>
                  <a:schemeClr val="accent3"/>
                </a:solidFill>
                <a:latin typeface="Nunito"/>
                <a:ea typeface="Nunito"/>
                <a:cs typeface="Nunito"/>
                <a:sym typeface="Nunito"/>
              </a:defRPr>
            </a:lvl6pPr>
            <a:lvl7pPr lvl="6" rtl="0" algn="r">
              <a:spcBef>
                <a:spcPts val="0"/>
              </a:spcBef>
              <a:spcAft>
                <a:spcPts val="0"/>
              </a:spcAft>
              <a:buNone/>
              <a:defRPr b="1" sz="1800">
                <a:solidFill>
                  <a:schemeClr val="accent3"/>
                </a:solidFill>
                <a:latin typeface="Nunito"/>
                <a:ea typeface="Nunito"/>
                <a:cs typeface="Nunito"/>
                <a:sym typeface="Nunito"/>
              </a:defRPr>
            </a:lvl7pPr>
            <a:lvl8pPr lvl="7" rtl="0" algn="r">
              <a:spcBef>
                <a:spcPts val="0"/>
              </a:spcBef>
              <a:spcAft>
                <a:spcPts val="0"/>
              </a:spcAft>
              <a:buNone/>
              <a:defRPr b="1" sz="1800">
                <a:solidFill>
                  <a:schemeClr val="accent3"/>
                </a:solidFill>
                <a:latin typeface="Nunito"/>
                <a:ea typeface="Nunito"/>
                <a:cs typeface="Nunito"/>
                <a:sym typeface="Nunito"/>
              </a:defRPr>
            </a:lvl8pPr>
            <a:lvl9pPr lvl="8" rtl="0" algn="r">
              <a:spcBef>
                <a:spcPts val="0"/>
              </a:spcBef>
              <a:spcAft>
                <a:spcPts val="0"/>
              </a:spcAft>
              <a:buNone/>
              <a:defRPr b="1" sz="1800">
                <a:solidFill>
                  <a:schemeClr val="accent3"/>
                </a:solidFill>
                <a:latin typeface="Nunito"/>
                <a:ea typeface="Nunito"/>
                <a:cs typeface="Nunito"/>
                <a:sym typeface="Nunito"/>
              </a:defRPr>
            </a:lvl9pPr>
          </a:lstStyle>
          <a:p/>
        </p:txBody>
      </p:sp>
      <p:sp>
        <p:nvSpPr>
          <p:cNvPr id="1048" name="Google Shape;1048;p56"/>
          <p:cNvSpPr txBox="1"/>
          <p:nvPr>
            <p:ph idx="6" type="subTitle"/>
          </p:nvPr>
        </p:nvSpPr>
        <p:spPr>
          <a:xfrm>
            <a:off x="5559552" y="3410712"/>
            <a:ext cx="2459700" cy="356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1800">
                <a:solidFill>
                  <a:schemeClr val="accent3"/>
                </a:solidFill>
                <a:latin typeface="Nunito"/>
                <a:ea typeface="Nunito"/>
                <a:cs typeface="Nunito"/>
                <a:sym typeface="Nunito"/>
              </a:defRPr>
            </a:lvl1pPr>
            <a:lvl2pPr lvl="1" rtl="0">
              <a:spcBef>
                <a:spcPts val="0"/>
              </a:spcBef>
              <a:spcAft>
                <a:spcPts val="0"/>
              </a:spcAft>
              <a:buNone/>
              <a:defRPr b="1" sz="1800">
                <a:solidFill>
                  <a:schemeClr val="accent3"/>
                </a:solidFill>
                <a:latin typeface="Nunito"/>
                <a:ea typeface="Nunito"/>
                <a:cs typeface="Nunito"/>
                <a:sym typeface="Nunito"/>
              </a:defRPr>
            </a:lvl2pPr>
            <a:lvl3pPr lvl="2" rtl="0">
              <a:spcBef>
                <a:spcPts val="0"/>
              </a:spcBef>
              <a:spcAft>
                <a:spcPts val="0"/>
              </a:spcAft>
              <a:buNone/>
              <a:defRPr b="1" sz="1800">
                <a:solidFill>
                  <a:schemeClr val="accent3"/>
                </a:solidFill>
                <a:latin typeface="Nunito"/>
                <a:ea typeface="Nunito"/>
                <a:cs typeface="Nunito"/>
                <a:sym typeface="Nunito"/>
              </a:defRPr>
            </a:lvl3pPr>
            <a:lvl4pPr lvl="3" rtl="0">
              <a:spcBef>
                <a:spcPts val="0"/>
              </a:spcBef>
              <a:spcAft>
                <a:spcPts val="0"/>
              </a:spcAft>
              <a:buNone/>
              <a:defRPr b="1" sz="1800">
                <a:solidFill>
                  <a:schemeClr val="accent3"/>
                </a:solidFill>
                <a:latin typeface="Nunito"/>
                <a:ea typeface="Nunito"/>
                <a:cs typeface="Nunito"/>
                <a:sym typeface="Nunito"/>
              </a:defRPr>
            </a:lvl4pPr>
            <a:lvl5pPr lvl="4" rtl="0">
              <a:spcBef>
                <a:spcPts val="0"/>
              </a:spcBef>
              <a:spcAft>
                <a:spcPts val="0"/>
              </a:spcAft>
              <a:buNone/>
              <a:defRPr b="1" sz="1800">
                <a:solidFill>
                  <a:schemeClr val="accent3"/>
                </a:solidFill>
                <a:latin typeface="Nunito"/>
                <a:ea typeface="Nunito"/>
                <a:cs typeface="Nunito"/>
                <a:sym typeface="Nunito"/>
              </a:defRPr>
            </a:lvl5pPr>
            <a:lvl6pPr lvl="5" rtl="0">
              <a:spcBef>
                <a:spcPts val="0"/>
              </a:spcBef>
              <a:spcAft>
                <a:spcPts val="0"/>
              </a:spcAft>
              <a:buNone/>
              <a:defRPr b="1" sz="1800">
                <a:solidFill>
                  <a:schemeClr val="accent3"/>
                </a:solidFill>
                <a:latin typeface="Nunito"/>
                <a:ea typeface="Nunito"/>
                <a:cs typeface="Nunito"/>
                <a:sym typeface="Nunito"/>
              </a:defRPr>
            </a:lvl6pPr>
            <a:lvl7pPr lvl="6" rtl="0">
              <a:spcBef>
                <a:spcPts val="0"/>
              </a:spcBef>
              <a:spcAft>
                <a:spcPts val="0"/>
              </a:spcAft>
              <a:buNone/>
              <a:defRPr b="1" sz="1800">
                <a:solidFill>
                  <a:schemeClr val="accent3"/>
                </a:solidFill>
                <a:latin typeface="Nunito"/>
                <a:ea typeface="Nunito"/>
                <a:cs typeface="Nunito"/>
                <a:sym typeface="Nunito"/>
              </a:defRPr>
            </a:lvl7pPr>
            <a:lvl8pPr lvl="7" rtl="0">
              <a:spcBef>
                <a:spcPts val="0"/>
              </a:spcBef>
              <a:spcAft>
                <a:spcPts val="0"/>
              </a:spcAft>
              <a:buNone/>
              <a:defRPr b="1" sz="1800">
                <a:solidFill>
                  <a:schemeClr val="accent3"/>
                </a:solidFill>
                <a:latin typeface="Nunito"/>
                <a:ea typeface="Nunito"/>
                <a:cs typeface="Nunito"/>
                <a:sym typeface="Nunito"/>
              </a:defRPr>
            </a:lvl8pPr>
            <a:lvl9pPr lvl="8" rtl="0">
              <a:spcBef>
                <a:spcPts val="0"/>
              </a:spcBef>
              <a:spcAft>
                <a:spcPts val="0"/>
              </a:spcAft>
              <a:buNone/>
              <a:defRPr b="1" sz="1800">
                <a:solidFill>
                  <a:schemeClr val="accent3"/>
                </a:solidFill>
                <a:latin typeface="Nunito"/>
                <a:ea typeface="Nunito"/>
                <a:cs typeface="Nunito"/>
                <a:sym typeface="Nunito"/>
              </a:defRPr>
            </a:lvl9pPr>
          </a:lstStyle>
          <a:p/>
        </p:txBody>
      </p:sp>
      <p:sp>
        <p:nvSpPr>
          <p:cNvPr id="1049" name="Google Shape;1049;p56"/>
          <p:cNvSpPr txBox="1"/>
          <p:nvPr>
            <p:ph idx="7" type="subTitle"/>
          </p:nvPr>
        </p:nvSpPr>
        <p:spPr>
          <a:xfrm>
            <a:off x="1124712" y="3785616"/>
            <a:ext cx="2459700" cy="5727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None/>
              <a:defRPr sz="1600">
                <a:solidFill>
                  <a:schemeClr val="dk2"/>
                </a:solidFill>
                <a:latin typeface="Nunito"/>
                <a:ea typeface="Nunito"/>
                <a:cs typeface="Nunito"/>
                <a:sym typeface="Nunito"/>
              </a:defRPr>
            </a:lvl1pPr>
            <a:lvl2pPr lvl="1" rtl="0" algn="r">
              <a:spcBef>
                <a:spcPts val="0"/>
              </a:spcBef>
              <a:spcAft>
                <a:spcPts val="0"/>
              </a:spcAft>
              <a:buNone/>
              <a:defRPr sz="1600">
                <a:solidFill>
                  <a:schemeClr val="dk2"/>
                </a:solidFill>
                <a:latin typeface="Nunito"/>
                <a:ea typeface="Nunito"/>
                <a:cs typeface="Nunito"/>
                <a:sym typeface="Nunito"/>
              </a:defRPr>
            </a:lvl2pPr>
            <a:lvl3pPr lvl="2" rtl="0" algn="r">
              <a:spcBef>
                <a:spcPts val="0"/>
              </a:spcBef>
              <a:spcAft>
                <a:spcPts val="0"/>
              </a:spcAft>
              <a:buNone/>
              <a:defRPr sz="1600">
                <a:solidFill>
                  <a:schemeClr val="dk2"/>
                </a:solidFill>
                <a:latin typeface="Nunito"/>
                <a:ea typeface="Nunito"/>
                <a:cs typeface="Nunito"/>
                <a:sym typeface="Nunito"/>
              </a:defRPr>
            </a:lvl3pPr>
            <a:lvl4pPr lvl="3" rtl="0" algn="r">
              <a:spcBef>
                <a:spcPts val="0"/>
              </a:spcBef>
              <a:spcAft>
                <a:spcPts val="0"/>
              </a:spcAft>
              <a:buNone/>
              <a:defRPr sz="1600">
                <a:solidFill>
                  <a:schemeClr val="dk2"/>
                </a:solidFill>
                <a:latin typeface="Nunito"/>
                <a:ea typeface="Nunito"/>
                <a:cs typeface="Nunito"/>
                <a:sym typeface="Nunito"/>
              </a:defRPr>
            </a:lvl4pPr>
            <a:lvl5pPr lvl="4" rtl="0" algn="r">
              <a:spcBef>
                <a:spcPts val="0"/>
              </a:spcBef>
              <a:spcAft>
                <a:spcPts val="0"/>
              </a:spcAft>
              <a:buNone/>
              <a:defRPr sz="1600">
                <a:solidFill>
                  <a:schemeClr val="dk2"/>
                </a:solidFill>
                <a:latin typeface="Nunito"/>
                <a:ea typeface="Nunito"/>
                <a:cs typeface="Nunito"/>
                <a:sym typeface="Nunito"/>
              </a:defRPr>
            </a:lvl5pPr>
            <a:lvl6pPr lvl="5" rtl="0" algn="r">
              <a:spcBef>
                <a:spcPts val="0"/>
              </a:spcBef>
              <a:spcAft>
                <a:spcPts val="0"/>
              </a:spcAft>
              <a:buNone/>
              <a:defRPr sz="1600">
                <a:solidFill>
                  <a:schemeClr val="dk2"/>
                </a:solidFill>
                <a:latin typeface="Nunito"/>
                <a:ea typeface="Nunito"/>
                <a:cs typeface="Nunito"/>
                <a:sym typeface="Nunito"/>
              </a:defRPr>
            </a:lvl6pPr>
            <a:lvl7pPr lvl="6" rtl="0" algn="r">
              <a:spcBef>
                <a:spcPts val="0"/>
              </a:spcBef>
              <a:spcAft>
                <a:spcPts val="0"/>
              </a:spcAft>
              <a:buNone/>
              <a:defRPr sz="1600">
                <a:solidFill>
                  <a:schemeClr val="dk2"/>
                </a:solidFill>
                <a:latin typeface="Nunito"/>
                <a:ea typeface="Nunito"/>
                <a:cs typeface="Nunito"/>
                <a:sym typeface="Nunito"/>
              </a:defRPr>
            </a:lvl7pPr>
            <a:lvl8pPr lvl="7" rtl="0" algn="r">
              <a:spcBef>
                <a:spcPts val="0"/>
              </a:spcBef>
              <a:spcAft>
                <a:spcPts val="0"/>
              </a:spcAft>
              <a:buNone/>
              <a:defRPr sz="1600">
                <a:solidFill>
                  <a:schemeClr val="dk2"/>
                </a:solidFill>
                <a:latin typeface="Nunito"/>
                <a:ea typeface="Nunito"/>
                <a:cs typeface="Nunito"/>
                <a:sym typeface="Nunito"/>
              </a:defRPr>
            </a:lvl8pPr>
            <a:lvl9pPr lvl="8" rtl="0" algn="r">
              <a:spcBef>
                <a:spcPts val="0"/>
              </a:spcBef>
              <a:spcAft>
                <a:spcPts val="0"/>
              </a:spcAft>
              <a:buNone/>
              <a:defRPr sz="1600">
                <a:solidFill>
                  <a:schemeClr val="dk2"/>
                </a:solidFill>
                <a:latin typeface="Nunito"/>
                <a:ea typeface="Nunito"/>
                <a:cs typeface="Nunito"/>
                <a:sym typeface="Nunito"/>
              </a:defRPr>
            </a:lvl9pPr>
          </a:lstStyle>
          <a:p/>
        </p:txBody>
      </p:sp>
      <p:sp>
        <p:nvSpPr>
          <p:cNvPr id="1050" name="Google Shape;1050;p56"/>
          <p:cNvSpPr txBox="1"/>
          <p:nvPr>
            <p:ph idx="8" type="subTitle"/>
          </p:nvPr>
        </p:nvSpPr>
        <p:spPr>
          <a:xfrm>
            <a:off x="5559552" y="3785616"/>
            <a:ext cx="2459700" cy="5760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600">
                <a:solidFill>
                  <a:schemeClr val="dk2"/>
                </a:solidFill>
                <a:latin typeface="Nunito"/>
                <a:ea typeface="Nunito"/>
                <a:cs typeface="Nunito"/>
                <a:sym typeface="Nunito"/>
              </a:defRPr>
            </a:lvl1pPr>
            <a:lvl2pPr lvl="1" rtl="0">
              <a:spcBef>
                <a:spcPts val="0"/>
              </a:spcBef>
              <a:spcAft>
                <a:spcPts val="0"/>
              </a:spcAft>
              <a:buNone/>
              <a:defRPr sz="1600">
                <a:solidFill>
                  <a:schemeClr val="dk2"/>
                </a:solidFill>
                <a:latin typeface="Nunito"/>
                <a:ea typeface="Nunito"/>
                <a:cs typeface="Nunito"/>
                <a:sym typeface="Nunito"/>
              </a:defRPr>
            </a:lvl2pPr>
            <a:lvl3pPr lvl="2" rtl="0">
              <a:spcBef>
                <a:spcPts val="0"/>
              </a:spcBef>
              <a:spcAft>
                <a:spcPts val="0"/>
              </a:spcAft>
              <a:buNone/>
              <a:defRPr sz="1600">
                <a:solidFill>
                  <a:schemeClr val="dk2"/>
                </a:solidFill>
                <a:latin typeface="Nunito"/>
                <a:ea typeface="Nunito"/>
                <a:cs typeface="Nunito"/>
                <a:sym typeface="Nunito"/>
              </a:defRPr>
            </a:lvl3pPr>
            <a:lvl4pPr lvl="3" rtl="0">
              <a:spcBef>
                <a:spcPts val="0"/>
              </a:spcBef>
              <a:spcAft>
                <a:spcPts val="0"/>
              </a:spcAft>
              <a:buNone/>
              <a:defRPr sz="1600">
                <a:solidFill>
                  <a:schemeClr val="dk2"/>
                </a:solidFill>
                <a:latin typeface="Nunito"/>
                <a:ea typeface="Nunito"/>
                <a:cs typeface="Nunito"/>
                <a:sym typeface="Nunito"/>
              </a:defRPr>
            </a:lvl4pPr>
            <a:lvl5pPr lvl="4" rtl="0">
              <a:spcBef>
                <a:spcPts val="0"/>
              </a:spcBef>
              <a:spcAft>
                <a:spcPts val="0"/>
              </a:spcAft>
              <a:buNone/>
              <a:defRPr sz="1600">
                <a:solidFill>
                  <a:schemeClr val="dk2"/>
                </a:solidFill>
                <a:latin typeface="Nunito"/>
                <a:ea typeface="Nunito"/>
                <a:cs typeface="Nunito"/>
                <a:sym typeface="Nunito"/>
              </a:defRPr>
            </a:lvl5pPr>
            <a:lvl6pPr lvl="5" rtl="0">
              <a:spcBef>
                <a:spcPts val="0"/>
              </a:spcBef>
              <a:spcAft>
                <a:spcPts val="0"/>
              </a:spcAft>
              <a:buNone/>
              <a:defRPr sz="1600">
                <a:solidFill>
                  <a:schemeClr val="dk2"/>
                </a:solidFill>
                <a:latin typeface="Nunito"/>
                <a:ea typeface="Nunito"/>
                <a:cs typeface="Nunito"/>
                <a:sym typeface="Nunito"/>
              </a:defRPr>
            </a:lvl6pPr>
            <a:lvl7pPr lvl="6" rtl="0">
              <a:spcBef>
                <a:spcPts val="0"/>
              </a:spcBef>
              <a:spcAft>
                <a:spcPts val="0"/>
              </a:spcAft>
              <a:buNone/>
              <a:defRPr sz="1600">
                <a:solidFill>
                  <a:schemeClr val="dk2"/>
                </a:solidFill>
                <a:latin typeface="Nunito"/>
                <a:ea typeface="Nunito"/>
                <a:cs typeface="Nunito"/>
                <a:sym typeface="Nunito"/>
              </a:defRPr>
            </a:lvl7pPr>
            <a:lvl8pPr lvl="7" rtl="0">
              <a:spcBef>
                <a:spcPts val="0"/>
              </a:spcBef>
              <a:spcAft>
                <a:spcPts val="0"/>
              </a:spcAft>
              <a:buNone/>
              <a:defRPr sz="1600">
                <a:solidFill>
                  <a:schemeClr val="dk2"/>
                </a:solidFill>
                <a:latin typeface="Nunito"/>
                <a:ea typeface="Nunito"/>
                <a:cs typeface="Nunito"/>
                <a:sym typeface="Nunito"/>
              </a:defRPr>
            </a:lvl8pPr>
            <a:lvl9pPr lvl="8" rtl="0">
              <a:spcBef>
                <a:spcPts val="0"/>
              </a:spcBef>
              <a:spcAft>
                <a:spcPts val="0"/>
              </a:spcAft>
              <a:buNone/>
              <a:defRPr sz="1600">
                <a:solidFill>
                  <a:schemeClr val="dk2"/>
                </a:solidFill>
                <a:latin typeface="Nunito"/>
                <a:ea typeface="Nunito"/>
                <a:cs typeface="Nunito"/>
                <a:sym typeface="Nunito"/>
              </a:defRPr>
            </a:lvl9pPr>
          </a:lstStyle>
          <a:p/>
        </p:txBody>
      </p:sp>
      <p:sp>
        <p:nvSpPr>
          <p:cNvPr id="1051" name="Google Shape;1051;p56"/>
          <p:cNvSpPr/>
          <p:nvPr/>
        </p:nvSpPr>
        <p:spPr>
          <a:xfrm>
            <a:off x="0" y="4203174"/>
            <a:ext cx="793699" cy="940326"/>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56"/>
          <p:cNvSpPr/>
          <p:nvPr/>
        </p:nvSpPr>
        <p:spPr>
          <a:xfrm>
            <a:off x="-2" y="185404"/>
            <a:ext cx="1025437" cy="1611956"/>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56"/>
          <p:cNvSpPr/>
          <p:nvPr/>
        </p:nvSpPr>
        <p:spPr>
          <a:xfrm>
            <a:off x="7293266" y="248182"/>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56"/>
          <p:cNvSpPr/>
          <p:nvPr/>
        </p:nvSpPr>
        <p:spPr>
          <a:xfrm>
            <a:off x="8493106" y="4203170"/>
            <a:ext cx="95598" cy="91488"/>
          </a:xfrm>
          <a:custGeom>
            <a:rect b="b" l="l" r="r" t="t"/>
            <a:pathLst>
              <a:path extrusionOk="0" h="2855" w="2983">
                <a:moveTo>
                  <a:pt x="1256" y="1"/>
                </a:moveTo>
                <a:cubicBezTo>
                  <a:pt x="1048" y="1"/>
                  <a:pt x="845" y="50"/>
                  <a:pt x="663" y="166"/>
                </a:cubicBezTo>
                <a:cubicBezTo>
                  <a:pt x="435" y="311"/>
                  <a:pt x="290" y="539"/>
                  <a:pt x="207" y="809"/>
                </a:cubicBezTo>
                <a:cubicBezTo>
                  <a:pt x="0" y="1554"/>
                  <a:pt x="332" y="2631"/>
                  <a:pt x="1181" y="2839"/>
                </a:cubicBezTo>
                <a:cubicBezTo>
                  <a:pt x="1240" y="2849"/>
                  <a:pt x="1300" y="2854"/>
                  <a:pt x="1361" y="2854"/>
                </a:cubicBezTo>
                <a:cubicBezTo>
                  <a:pt x="1536" y="2854"/>
                  <a:pt x="1716" y="2812"/>
                  <a:pt x="1885" y="2735"/>
                </a:cubicBezTo>
                <a:cubicBezTo>
                  <a:pt x="1927" y="2714"/>
                  <a:pt x="1989" y="2694"/>
                  <a:pt x="2030" y="2673"/>
                </a:cubicBezTo>
                <a:cubicBezTo>
                  <a:pt x="2279" y="2507"/>
                  <a:pt x="2486" y="2279"/>
                  <a:pt x="2672" y="2051"/>
                </a:cubicBezTo>
                <a:cubicBezTo>
                  <a:pt x="2817" y="1844"/>
                  <a:pt x="2962" y="1616"/>
                  <a:pt x="2962" y="1347"/>
                </a:cubicBezTo>
                <a:cubicBezTo>
                  <a:pt x="2983" y="1140"/>
                  <a:pt x="2879" y="954"/>
                  <a:pt x="2755" y="788"/>
                </a:cubicBezTo>
                <a:cubicBezTo>
                  <a:pt x="2436" y="378"/>
                  <a:pt x="1827" y="1"/>
                  <a:pt x="125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56"/>
          <p:cNvSpPr/>
          <p:nvPr/>
        </p:nvSpPr>
        <p:spPr>
          <a:xfrm>
            <a:off x="316166" y="369294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56"/>
          <p:cNvSpPr/>
          <p:nvPr/>
        </p:nvSpPr>
        <p:spPr>
          <a:xfrm>
            <a:off x="8755649" y="1205424"/>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56"/>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56"/>
          <p:cNvSpPr/>
          <p:nvPr/>
        </p:nvSpPr>
        <p:spPr>
          <a:xfrm>
            <a:off x="587899" y="4651193"/>
            <a:ext cx="205809" cy="217938"/>
          </a:xfrm>
          <a:custGeom>
            <a:rect b="b" l="l" r="r" t="t"/>
            <a:pathLst>
              <a:path extrusionOk="0" h="6801" w="6422">
                <a:moveTo>
                  <a:pt x="3816" y="1"/>
                </a:moveTo>
                <a:cubicBezTo>
                  <a:pt x="3309" y="1"/>
                  <a:pt x="2838" y="338"/>
                  <a:pt x="2258" y="733"/>
                </a:cubicBezTo>
                <a:cubicBezTo>
                  <a:pt x="1119" y="1521"/>
                  <a:pt x="0" y="2577"/>
                  <a:pt x="104" y="3903"/>
                </a:cubicBezTo>
                <a:cubicBezTo>
                  <a:pt x="124" y="4193"/>
                  <a:pt x="207" y="4483"/>
                  <a:pt x="352" y="4793"/>
                </a:cubicBezTo>
                <a:cubicBezTo>
                  <a:pt x="888" y="5973"/>
                  <a:pt x="1809" y="6801"/>
                  <a:pt x="2939" y="6801"/>
                </a:cubicBezTo>
                <a:cubicBezTo>
                  <a:pt x="3338" y="6801"/>
                  <a:pt x="3762" y="6698"/>
                  <a:pt x="4205" y="6471"/>
                </a:cubicBezTo>
                <a:cubicBezTo>
                  <a:pt x="5303" y="5933"/>
                  <a:pt x="6318" y="5208"/>
                  <a:pt x="6380" y="3882"/>
                </a:cubicBezTo>
                <a:cubicBezTo>
                  <a:pt x="6421" y="2805"/>
                  <a:pt x="5676" y="1106"/>
                  <a:pt x="4744" y="381"/>
                </a:cubicBezTo>
                <a:cubicBezTo>
                  <a:pt x="4405" y="110"/>
                  <a:pt x="4105" y="1"/>
                  <a:pt x="381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56"/>
          <p:cNvSpPr/>
          <p:nvPr/>
        </p:nvSpPr>
        <p:spPr>
          <a:xfrm>
            <a:off x="905899" y="4869115"/>
            <a:ext cx="119537" cy="130615"/>
          </a:xfrm>
          <a:custGeom>
            <a:rect b="b" l="l" r="r" t="t"/>
            <a:pathLst>
              <a:path extrusionOk="0" h="4076" w="3730">
                <a:moveTo>
                  <a:pt x="1798" y="1"/>
                </a:moveTo>
                <a:cubicBezTo>
                  <a:pt x="864" y="1"/>
                  <a:pt x="311" y="2004"/>
                  <a:pt x="1" y="3196"/>
                </a:cubicBezTo>
                <a:cubicBezTo>
                  <a:pt x="49" y="3850"/>
                  <a:pt x="387" y="4075"/>
                  <a:pt x="800" y="4075"/>
                </a:cubicBezTo>
                <a:cubicBezTo>
                  <a:pt x="1276" y="4075"/>
                  <a:pt x="1853" y="3775"/>
                  <a:pt x="2197" y="3486"/>
                </a:cubicBezTo>
                <a:cubicBezTo>
                  <a:pt x="3067" y="2740"/>
                  <a:pt x="3729" y="1933"/>
                  <a:pt x="2880" y="793"/>
                </a:cubicBezTo>
                <a:cubicBezTo>
                  <a:pt x="2472" y="229"/>
                  <a:pt x="2114" y="1"/>
                  <a:pt x="17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56"/>
          <p:cNvSpPr/>
          <p:nvPr/>
        </p:nvSpPr>
        <p:spPr>
          <a:xfrm>
            <a:off x="7968438" y="3"/>
            <a:ext cx="1034376" cy="1135386"/>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61" name="Google Shape;1061;p56"/>
          <p:cNvGrpSpPr/>
          <p:nvPr/>
        </p:nvGrpSpPr>
        <p:grpSpPr>
          <a:xfrm>
            <a:off x="1546774" y="88236"/>
            <a:ext cx="509835" cy="466288"/>
            <a:chOff x="5177300" y="2314950"/>
            <a:chExt cx="341575" cy="312400"/>
          </a:xfrm>
        </p:grpSpPr>
        <p:sp>
          <p:nvSpPr>
            <p:cNvPr id="1062" name="Google Shape;1062;p56"/>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56"/>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56"/>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56"/>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56"/>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67" name="Google Shape;1067;p56"/>
          <p:cNvSpPr/>
          <p:nvPr/>
        </p:nvSpPr>
        <p:spPr>
          <a:xfrm rot="5400000">
            <a:off x="7425303" y="2050006"/>
            <a:ext cx="2393912" cy="104349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56"/>
          <p:cNvSpPr txBox="1"/>
          <p:nvPr>
            <p:ph hasCustomPrompt="1" idx="9" type="title"/>
          </p:nvPr>
        </p:nvSpPr>
        <p:spPr>
          <a:xfrm>
            <a:off x="2866213" y="1264136"/>
            <a:ext cx="722400" cy="356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200"/>
              <a:buNone/>
              <a:defRPr b="1" sz="3200"/>
            </a:lvl1pPr>
            <a:lvl2pPr lvl="1" rtl="0" algn="ctr">
              <a:spcBef>
                <a:spcPts val="0"/>
              </a:spcBef>
              <a:spcAft>
                <a:spcPts val="0"/>
              </a:spcAft>
              <a:buSzPts val="3200"/>
              <a:buNone/>
              <a:defRPr b="1" sz="3200"/>
            </a:lvl2pPr>
            <a:lvl3pPr lvl="2" rtl="0" algn="ctr">
              <a:spcBef>
                <a:spcPts val="0"/>
              </a:spcBef>
              <a:spcAft>
                <a:spcPts val="0"/>
              </a:spcAft>
              <a:buSzPts val="3200"/>
              <a:buNone/>
              <a:defRPr b="1" sz="3200"/>
            </a:lvl3pPr>
            <a:lvl4pPr lvl="3" rtl="0" algn="ctr">
              <a:spcBef>
                <a:spcPts val="0"/>
              </a:spcBef>
              <a:spcAft>
                <a:spcPts val="0"/>
              </a:spcAft>
              <a:buSzPts val="3200"/>
              <a:buNone/>
              <a:defRPr b="1" sz="3200"/>
            </a:lvl4pPr>
            <a:lvl5pPr lvl="4" rtl="0" algn="ctr">
              <a:spcBef>
                <a:spcPts val="0"/>
              </a:spcBef>
              <a:spcAft>
                <a:spcPts val="0"/>
              </a:spcAft>
              <a:buSzPts val="3200"/>
              <a:buNone/>
              <a:defRPr b="1" sz="3200"/>
            </a:lvl5pPr>
            <a:lvl6pPr lvl="5" rtl="0" algn="ctr">
              <a:spcBef>
                <a:spcPts val="0"/>
              </a:spcBef>
              <a:spcAft>
                <a:spcPts val="0"/>
              </a:spcAft>
              <a:buSzPts val="3200"/>
              <a:buNone/>
              <a:defRPr b="1" sz="3200"/>
            </a:lvl6pPr>
            <a:lvl7pPr lvl="6" rtl="0" algn="ctr">
              <a:spcBef>
                <a:spcPts val="0"/>
              </a:spcBef>
              <a:spcAft>
                <a:spcPts val="0"/>
              </a:spcAft>
              <a:buSzPts val="3200"/>
              <a:buNone/>
              <a:defRPr b="1" sz="3200"/>
            </a:lvl7pPr>
            <a:lvl8pPr lvl="7" rtl="0" algn="ctr">
              <a:spcBef>
                <a:spcPts val="0"/>
              </a:spcBef>
              <a:spcAft>
                <a:spcPts val="0"/>
              </a:spcAft>
              <a:buSzPts val="3200"/>
              <a:buNone/>
              <a:defRPr b="1" sz="3200"/>
            </a:lvl8pPr>
            <a:lvl9pPr lvl="8" rtl="0" algn="ctr">
              <a:spcBef>
                <a:spcPts val="0"/>
              </a:spcBef>
              <a:spcAft>
                <a:spcPts val="0"/>
              </a:spcAft>
              <a:buSzPts val="3200"/>
              <a:buNone/>
              <a:defRPr b="1" sz="3200"/>
            </a:lvl9pPr>
          </a:lstStyle>
          <a:p>
            <a:r>
              <a:t>xx%</a:t>
            </a:r>
          </a:p>
        </p:txBody>
      </p:sp>
      <p:sp>
        <p:nvSpPr>
          <p:cNvPr id="1069" name="Google Shape;1069;p56"/>
          <p:cNvSpPr txBox="1"/>
          <p:nvPr>
            <p:ph hasCustomPrompt="1" idx="13" type="title"/>
          </p:nvPr>
        </p:nvSpPr>
        <p:spPr>
          <a:xfrm>
            <a:off x="5555338" y="1264136"/>
            <a:ext cx="722400" cy="356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200"/>
              <a:buNone/>
              <a:defRPr b="1" sz="3200"/>
            </a:lvl1pPr>
            <a:lvl2pPr lvl="1" rtl="0" algn="ctr">
              <a:spcBef>
                <a:spcPts val="0"/>
              </a:spcBef>
              <a:spcAft>
                <a:spcPts val="0"/>
              </a:spcAft>
              <a:buSzPts val="3200"/>
              <a:buNone/>
              <a:defRPr b="1" sz="3200"/>
            </a:lvl2pPr>
            <a:lvl3pPr lvl="2" rtl="0" algn="ctr">
              <a:spcBef>
                <a:spcPts val="0"/>
              </a:spcBef>
              <a:spcAft>
                <a:spcPts val="0"/>
              </a:spcAft>
              <a:buSzPts val="3200"/>
              <a:buNone/>
              <a:defRPr b="1" sz="3200"/>
            </a:lvl3pPr>
            <a:lvl4pPr lvl="3" rtl="0" algn="ctr">
              <a:spcBef>
                <a:spcPts val="0"/>
              </a:spcBef>
              <a:spcAft>
                <a:spcPts val="0"/>
              </a:spcAft>
              <a:buSzPts val="3200"/>
              <a:buNone/>
              <a:defRPr b="1" sz="3200"/>
            </a:lvl4pPr>
            <a:lvl5pPr lvl="4" rtl="0" algn="ctr">
              <a:spcBef>
                <a:spcPts val="0"/>
              </a:spcBef>
              <a:spcAft>
                <a:spcPts val="0"/>
              </a:spcAft>
              <a:buSzPts val="3200"/>
              <a:buNone/>
              <a:defRPr b="1" sz="3200"/>
            </a:lvl5pPr>
            <a:lvl6pPr lvl="5" rtl="0" algn="ctr">
              <a:spcBef>
                <a:spcPts val="0"/>
              </a:spcBef>
              <a:spcAft>
                <a:spcPts val="0"/>
              </a:spcAft>
              <a:buSzPts val="3200"/>
              <a:buNone/>
              <a:defRPr b="1" sz="3200"/>
            </a:lvl6pPr>
            <a:lvl7pPr lvl="6" rtl="0" algn="ctr">
              <a:spcBef>
                <a:spcPts val="0"/>
              </a:spcBef>
              <a:spcAft>
                <a:spcPts val="0"/>
              </a:spcAft>
              <a:buSzPts val="3200"/>
              <a:buNone/>
              <a:defRPr b="1" sz="3200"/>
            </a:lvl7pPr>
            <a:lvl8pPr lvl="7" rtl="0" algn="ctr">
              <a:spcBef>
                <a:spcPts val="0"/>
              </a:spcBef>
              <a:spcAft>
                <a:spcPts val="0"/>
              </a:spcAft>
              <a:buSzPts val="3200"/>
              <a:buNone/>
              <a:defRPr b="1" sz="3200"/>
            </a:lvl8pPr>
            <a:lvl9pPr lvl="8" rtl="0" algn="ctr">
              <a:spcBef>
                <a:spcPts val="0"/>
              </a:spcBef>
              <a:spcAft>
                <a:spcPts val="0"/>
              </a:spcAft>
              <a:buSzPts val="3200"/>
              <a:buNone/>
              <a:defRPr b="1" sz="3200"/>
            </a:lvl9pPr>
          </a:lstStyle>
          <a:p>
            <a:r>
              <a:t>xx%</a:t>
            </a:r>
          </a:p>
        </p:txBody>
      </p:sp>
      <p:sp>
        <p:nvSpPr>
          <p:cNvPr id="1070" name="Google Shape;1070;p56"/>
          <p:cNvSpPr txBox="1"/>
          <p:nvPr>
            <p:ph hasCustomPrompt="1" idx="14" type="title"/>
          </p:nvPr>
        </p:nvSpPr>
        <p:spPr>
          <a:xfrm>
            <a:off x="2866213" y="3035808"/>
            <a:ext cx="722400" cy="356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200"/>
              <a:buNone/>
              <a:defRPr b="1" sz="3200"/>
            </a:lvl1pPr>
            <a:lvl2pPr lvl="1" rtl="0" algn="ctr">
              <a:spcBef>
                <a:spcPts val="0"/>
              </a:spcBef>
              <a:spcAft>
                <a:spcPts val="0"/>
              </a:spcAft>
              <a:buSzPts val="3200"/>
              <a:buNone/>
              <a:defRPr b="1" sz="3200"/>
            </a:lvl2pPr>
            <a:lvl3pPr lvl="2" rtl="0" algn="ctr">
              <a:spcBef>
                <a:spcPts val="0"/>
              </a:spcBef>
              <a:spcAft>
                <a:spcPts val="0"/>
              </a:spcAft>
              <a:buSzPts val="3200"/>
              <a:buNone/>
              <a:defRPr b="1" sz="3200"/>
            </a:lvl3pPr>
            <a:lvl4pPr lvl="3" rtl="0" algn="ctr">
              <a:spcBef>
                <a:spcPts val="0"/>
              </a:spcBef>
              <a:spcAft>
                <a:spcPts val="0"/>
              </a:spcAft>
              <a:buSzPts val="3200"/>
              <a:buNone/>
              <a:defRPr b="1" sz="3200"/>
            </a:lvl4pPr>
            <a:lvl5pPr lvl="4" rtl="0" algn="ctr">
              <a:spcBef>
                <a:spcPts val="0"/>
              </a:spcBef>
              <a:spcAft>
                <a:spcPts val="0"/>
              </a:spcAft>
              <a:buSzPts val="3200"/>
              <a:buNone/>
              <a:defRPr b="1" sz="3200"/>
            </a:lvl5pPr>
            <a:lvl6pPr lvl="5" rtl="0" algn="ctr">
              <a:spcBef>
                <a:spcPts val="0"/>
              </a:spcBef>
              <a:spcAft>
                <a:spcPts val="0"/>
              </a:spcAft>
              <a:buSzPts val="3200"/>
              <a:buNone/>
              <a:defRPr b="1" sz="3200"/>
            </a:lvl6pPr>
            <a:lvl7pPr lvl="6" rtl="0" algn="ctr">
              <a:spcBef>
                <a:spcPts val="0"/>
              </a:spcBef>
              <a:spcAft>
                <a:spcPts val="0"/>
              </a:spcAft>
              <a:buSzPts val="3200"/>
              <a:buNone/>
              <a:defRPr b="1" sz="3200"/>
            </a:lvl7pPr>
            <a:lvl8pPr lvl="7" rtl="0" algn="ctr">
              <a:spcBef>
                <a:spcPts val="0"/>
              </a:spcBef>
              <a:spcAft>
                <a:spcPts val="0"/>
              </a:spcAft>
              <a:buSzPts val="3200"/>
              <a:buNone/>
              <a:defRPr b="1" sz="3200"/>
            </a:lvl8pPr>
            <a:lvl9pPr lvl="8" rtl="0" algn="ctr">
              <a:spcBef>
                <a:spcPts val="0"/>
              </a:spcBef>
              <a:spcAft>
                <a:spcPts val="0"/>
              </a:spcAft>
              <a:buSzPts val="3200"/>
              <a:buNone/>
              <a:defRPr b="1" sz="3200"/>
            </a:lvl9pPr>
          </a:lstStyle>
          <a:p>
            <a:r>
              <a:t>xx%</a:t>
            </a:r>
          </a:p>
        </p:txBody>
      </p:sp>
      <p:sp>
        <p:nvSpPr>
          <p:cNvPr id="1071" name="Google Shape;1071;p56"/>
          <p:cNvSpPr txBox="1"/>
          <p:nvPr>
            <p:ph hasCustomPrompt="1" idx="15" type="title"/>
          </p:nvPr>
        </p:nvSpPr>
        <p:spPr>
          <a:xfrm>
            <a:off x="5555338" y="3035808"/>
            <a:ext cx="722400" cy="356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200"/>
              <a:buNone/>
              <a:defRPr b="1" sz="3200"/>
            </a:lvl1pPr>
            <a:lvl2pPr lvl="1" rtl="0" algn="ctr">
              <a:spcBef>
                <a:spcPts val="0"/>
              </a:spcBef>
              <a:spcAft>
                <a:spcPts val="0"/>
              </a:spcAft>
              <a:buSzPts val="3200"/>
              <a:buNone/>
              <a:defRPr b="1" sz="3200"/>
            </a:lvl2pPr>
            <a:lvl3pPr lvl="2" rtl="0" algn="ctr">
              <a:spcBef>
                <a:spcPts val="0"/>
              </a:spcBef>
              <a:spcAft>
                <a:spcPts val="0"/>
              </a:spcAft>
              <a:buSzPts val="3200"/>
              <a:buNone/>
              <a:defRPr b="1" sz="3200"/>
            </a:lvl3pPr>
            <a:lvl4pPr lvl="3" rtl="0" algn="ctr">
              <a:spcBef>
                <a:spcPts val="0"/>
              </a:spcBef>
              <a:spcAft>
                <a:spcPts val="0"/>
              </a:spcAft>
              <a:buSzPts val="3200"/>
              <a:buNone/>
              <a:defRPr b="1" sz="3200"/>
            </a:lvl4pPr>
            <a:lvl5pPr lvl="4" rtl="0" algn="ctr">
              <a:spcBef>
                <a:spcPts val="0"/>
              </a:spcBef>
              <a:spcAft>
                <a:spcPts val="0"/>
              </a:spcAft>
              <a:buSzPts val="3200"/>
              <a:buNone/>
              <a:defRPr b="1" sz="3200"/>
            </a:lvl5pPr>
            <a:lvl6pPr lvl="5" rtl="0" algn="ctr">
              <a:spcBef>
                <a:spcPts val="0"/>
              </a:spcBef>
              <a:spcAft>
                <a:spcPts val="0"/>
              </a:spcAft>
              <a:buSzPts val="3200"/>
              <a:buNone/>
              <a:defRPr b="1" sz="3200"/>
            </a:lvl6pPr>
            <a:lvl7pPr lvl="6" rtl="0" algn="ctr">
              <a:spcBef>
                <a:spcPts val="0"/>
              </a:spcBef>
              <a:spcAft>
                <a:spcPts val="0"/>
              </a:spcAft>
              <a:buSzPts val="3200"/>
              <a:buNone/>
              <a:defRPr b="1" sz="3200"/>
            </a:lvl7pPr>
            <a:lvl8pPr lvl="7" rtl="0" algn="ctr">
              <a:spcBef>
                <a:spcPts val="0"/>
              </a:spcBef>
              <a:spcAft>
                <a:spcPts val="0"/>
              </a:spcAft>
              <a:buSzPts val="3200"/>
              <a:buNone/>
              <a:defRPr b="1" sz="3200"/>
            </a:lvl8pPr>
            <a:lvl9pPr lvl="8" rtl="0" algn="ctr">
              <a:spcBef>
                <a:spcPts val="0"/>
              </a:spcBef>
              <a:spcAft>
                <a:spcPts val="0"/>
              </a:spcAft>
              <a:buSzPts val="3200"/>
              <a:buNone/>
              <a:defRPr b="1" sz="3200"/>
            </a:lvl9pPr>
          </a:lstStyle>
          <a:p>
            <a:r>
              <a:t>xx%</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bulleted list ">
  <p:cSld name="CUSTOM_1">
    <p:bg>
      <p:bgPr>
        <a:solidFill>
          <a:schemeClr val="accent4"/>
        </a:solidFill>
      </p:bgPr>
    </p:bg>
    <p:spTree>
      <p:nvGrpSpPr>
        <p:cNvPr id="1072" name="Shape 1072"/>
        <p:cNvGrpSpPr/>
        <p:nvPr/>
      </p:nvGrpSpPr>
      <p:grpSpPr>
        <a:xfrm>
          <a:off x="0" y="0"/>
          <a:ext cx="0" cy="0"/>
          <a:chOff x="0" y="0"/>
          <a:chExt cx="0" cy="0"/>
        </a:xfrm>
      </p:grpSpPr>
      <p:sp>
        <p:nvSpPr>
          <p:cNvPr id="1073" name="Google Shape;1073;p57"/>
          <p:cNvSpPr/>
          <p:nvPr/>
        </p:nvSpPr>
        <p:spPr>
          <a:xfrm>
            <a:off x="8119599" y="2664177"/>
            <a:ext cx="1025648" cy="1063093"/>
          </a:xfrm>
          <a:custGeom>
            <a:rect b="b" l="l" r="r" t="t"/>
            <a:pathLst>
              <a:path extrusionOk="0" h="33175" w="32004">
                <a:moveTo>
                  <a:pt x="10837" y="0"/>
                </a:moveTo>
                <a:cubicBezTo>
                  <a:pt x="8343" y="0"/>
                  <a:pt x="5972" y="932"/>
                  <a:pt x="4474" y="3782"/>
                </a:cubicBezTo>
                <a:cubicBezTo>
                  <a:pt x="0" y="12316"/>
                  <a:pt x="12035" y="21326"/>
                  <a:pt x="18477" y="26173"/>
                </a:cubicBezTo>
                <a:cubicBezTo>
                  <a:pt x="18871" y="26463"/>
                  <a:pt x="19223" y="26733"/>
                  <a:pt x="19575" y="27002"/>
                </a:cubicBezTo>
                <a:cubicBezTo>
                  <a:pt x="24049" y="30399"/>
                  <a:pt x="28275" y="32243"/>
                  <a:pt x="32003" y="33175"/>
                </a:cubicBezTo>
                <a:lnTo>
                  <a:pt x="32003" y="32553"/>
                </a:lnTo>
                <a:cubicBezTo>
                  <a:pt x="28378" y="31621"/>
                  <a:pt x="24298" y="29819"/>
                  <a:pt x="19948" y="26505"/>
                </a:cubicBezTo>
                <a:cubicBezTo>
                  <a:pt x="19596" y="26256"/>
                  <a:pt x="19243" y="25987"/>
                  <a:pt x="18850" y="25697"/>
                </a:cubicBezTo>
                <a:cubicBezTo>
                  <a:pt x="12532" y="20953"/>
                  <a:pt x="787" y="12129"/>
                  <a:pt x="5013" y="4072"/>
                </a:cubicBezTo>
                <a:cubicBezTo>
                  <a:pt x="6354" y="1513"/>
                  <a:pt x="8430" y="590"/>
                  <a:pt x="10796" y="590"/>
                </a:cubicBezTo>
                <a:cubicBezTo>
                  <a:pt x="13620" y="590"/>
                  <a:pt x="16855" y="1906"/>
                  <a:pt x="19741" y="3326"/>
                </a:cubicBezTo>
                <a:cubicBezTo>
                  <a:pt x="22185" y="4527"/>
                  <a:pt x="24733" y="5625"/>
                  <a:pt x="27177" y="6702"/>
                </a:cubicBezTo>
                <a:cubicBezTo>
                  <a:pt x="28772" y="7386"/>
                  <a:pt x="30388" y="8069"/>
                  <a:pt x="32003" y="8815"/>
                </a:cubicBezTo>
                <a:lnTo>
                  <a:pt x="32003" y="8132"/>
                </a:lnTo>
                <a:cubicBezTo>
                  <a:pt x="30470" y="7448"/>
                  <a:pt x="28938" y="6785"/>
                  <a:pt x="27426" y="6143"/>
                </a:cubicBezTo>
                <a:cubicBezTo>
                  <a:pt x="24981" y="5066"/>
                  <a:pt x="22433" y="3968"/>
                  <a:pt x="20010" y="2787"/>
                </a:cubicBezTo>
                <a:cubicBezTo>
                  <a:pt x="18097" y="1843"/>
                  <a:pt x="14345" y="0"/>
                  <a:pt x="108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57"/>
          <p:cNvSpPr/>
          <p:nvPr/>
        </p:nvSpPr>
        <p:spPr>
          <a:xfrm>
            <a:off x="3653475" y="4777318"/>
            <a:ext cx="304708" cy="274562"/>
          </a:xfrm>
          <a:custGeom>
            <a:rect b="b" l="l" r="r" t="t"/>
            <a:pathLst>
              <a:path extrusionOk="0" h="8568" w="9508">
                <a:moveTo>
                  <a:pt x="4414" y="1"/>
                </a:moveTo>
                <a:cubicBezTo>
                  <a:pt x="2737" y="1"/>
                  <a:pt x="1039" y="697"/>
                  <a:pt x="332" y="2246"/>
                </a:cubicBezTo>
                <a:cubicBezTo>
                  <a:pt x="21" y="2909"/>
                  <a:pt x="0" y="3655"/>
                  <a:pt x="145" y="4380"/>
                </a:cubicBezTo>
                <a:cubicBezTo>
                  <a:pt x="187" y="4545"/>
                  <a:pt x="228" y="4711"/>
                  <a:pt x="290" y="4877"/>
                </a:cubicBezTo>
                <a:cubicBezTo>
                  <a:pt x="601" y="5726"/>
                  <a:pt x="1119" y="6472"/>
                  <a:pt x="1719" y="7155"/>
                </a:cubicBezTo>
                <a:cubicBezTo>
                  <a:pt x="2237" y="7756"/>
                  <a:pt x="2859" y="8336"/>
                  <a:pt x="3625" y="8523"/>
                </a:cubicBezTo>
                <a:cubicBezTo>
                  <a:pt x="3774" y="8553"/>
                  <a:pt x="3926" y="8568"/>
                  <a:pt x="4080" y="8568"/>
                </a:cubicBezTo>
                <a:cubicBezTo>
                  <a:pt x="4547" y="8568"/>
                  <a:pt x="5027" y="8435"/>
                  <a:pt x="5448" y="8233"/>
                </a:cubicBezTo>
                <a:cubicBezTo>
                  <a:pt x="7416" y="7259"/>
                  <a:pt x="9508" y="4670"/>
                  <a:pt x="8638" y="2371"/>
                </a:cubicBezTo>
                <a:cubicBezTo>
                  <a:pt x="8348" y="1604"/>
                  <a:pt x="7706" y="1003"/>
                  <a:pt x="7002" y="610"/>
                </a:cubicBezTo>
                <a:cubicBezTo>
                  <a:pt x="6258" y="212"/>
                  <a:pt x="5339" y="1"/>
                  <a:pt x="441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57"/>
          <p:cNvSpPr/>
          <p:nvPr/>
        </p:nvSpPr>
        <p:spPr>
          <a:xfrm>
            <a:off x="1832424" y="591571"/>
            <a:ext cx="94957" cy="91873"/>
          </a:xfrm>
          <a:custGeom>
            <a:rect b="b" l="l" r="r" t="t"/>
            <a:pathLst>
              <a:path extrusionOk="0" h="2867" w="2963">
                <a:moveTo>
                  <a:pt x="1254" y="0"/>
                </a:moveTo>
                <a:cubicBezTo>
                  <a:pt x="1047" y="0"/>
                  <a:pt x="845" y="50"/>
                  <a:pt x="663" y="165"/>
                </a:cubicBezTo>
                <a:cubicBezTo>
                  <a:pt x="436" y="310"/>
                  <a:pt x="291" y="559"/>
                  <a:pt x="208" y="808"/>
                </a:cubicBezTo>
                <a:cubicBezTo>
                  <a:pt x="1" y="1553"/>
                  <a:pt x="332" y="2651"/>
                  <a:pt x="1181" y="2838"/>
                </a:cubicBezTo>
                <a:cubicBezTo>
                  <a:pt x="1254" y="2857"/>
                  <a:pt x="1329" y="2867"/>
                  <a:pt x="1405" y="2867"/>
                </a:cubicBezTo>
                <a:cubicBezTo>
                  <a:pt x="1564" y="2867"/>
                  <a:pt x="1724" y="2825"/>
                  <a:pt x="1865" y="2755"/>
                </a:cubicBezTo>
                <a:cubicBezTo>
                  <a:pt x="1927" y="2734"/>
                  <a:pt x="1968" y="2713"/>
                  <a:pt x="2031" y="2672"/>
                </a:cubicBezTo>
                <a:cubicBezTo>
                  <a:pt x="2279" y="2527"/>
                  <a:pt x="2486" y="2299"/>
                  <a:pt x="2652" y="2071"/>
                </a:cubicBezTo>
                <a:cubicBezTo>
                  <a:pt x="2818" y="1864"/>
                  <a:pt x="2963" y="1636"/>
                  <a:pt x="2963" y="1367"/>
                </a:cubicBezTo>
                <a:cubicBezTo>
                  <a:pt x="2963" y="1160"/>
                  <a:pt x="2880" y="953"/>
                  <a:pt x="2756" y="808"/>
                </a:cubicBezTo>
                <a:cubicBezTo>
                  <a:pt x="2436" y="382"/>
                  <a:pt x="1826" y="0"/>
                  <a:pt x="1254" y="0"/>
                </a:cubicBezTo>
                <a:close/>
              </a:path>
            </a:pathLst>
          </a:cu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57"/>
          <p:cNvSpPr/>
          <p:nvPr/>
        </p:nvSpPr>
        <p:spPr>
          <a:xfrm>
            <a:off x="7929077" y="1462"/>
            <a:ext cx="1216171" cy="1961474"/>
          </a:xfrm>
          <a:custGeom>
            <a:rect b="b" l="l" r="r" t="t"/>
            <a:pathLst>
              <a:path extrusionOk="0" h="61210" w="37949">
                <a:moveTo>
                  <a:pt x="0" y="0"/>
                </a:moveTo>
                <a:cubicBezTo>
                  <a:pt x="414" y="1077"/>
                  <a:pt x="870" y="2134"/>
                  <a:pt x="1305" y="3128"/>
                </a:cubicBezTo>
                <a:cubicBezTo>
                  <a:pt x="6442" y="14686"/>
                  <a:pt x="12449" y="25023"/>
                  <a:pt x="18415" y="35297"/>
                </a:cubicBezTo>
                <a:cubicBezTo>
                  <a:pt x="22641" y="42547"/>
                  <a:pt x="26908" y="49859"/>
                  <a:pt x="31817" y="55410"/>
                </a:cubicBezTo>
                <a:cubicBezTo>
                  <a:pt x="33785" y="57626"/>
                  <a:pt x="35835" y="59532"/>
                  <a:pt x="37948" y="61210"/>
                </a:cubicBezTo>
                <a:lnTo>
                  <a:pt x="37948"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DACB"/>
              </a:solidFill>
            </a:endParaRPr>
          </a:p>
        </p:txBody>
      </p:sp>
      <p:sp>
        <p:nvSpPr>
          <p:cNvPr id="1077" name="Google Shape;1077;p57"/>
          <p:cNvSpPr/>
          <p:nvPr/>
        </p:nvSpPr>
        <p:spPr>
          <a:xfrm>
            <a:off x="910" y="4049835"/>
            <a:ext cx="1382786" cy="1095266"/>
          </a:xfrm>
          <a:custGeom>
            <a:rect b="b" l="l" r="r" t="t"/>
            <a:pathLst>
              <a:path extrusionOk="0" h="34179" w="43148">
                <a:moveTo>
                  <a:pt x="1" y="1"/>
                </a:moveTo>
                <a:lnTo>
                  <a:pt x="1" y="34179"/>
                </a:lnTo>
                <a:lnTo>
                  <a:pt x="43148" y="34179"/>
                </a:lnTo>
                <a:cubicBezTo>
                  <a:pt x="40952" y="30782"/>
                  <a:pt x="38591" y="27468"/>
                  <a:pt x="36250" y="24195"/>
                </a:cubicBezTo>
                <a:cubicBezTo>
                  <a:pt x="33164" y="19886"/>
                  <a:pt x="30057" y="15536"/>
                  <a:pt x="26017" y="12098"/>
                </a:cubicBezTo>
                <a:cubicBezTo>
                  <a:pt x="20756" y="7603"/>
                  <a:pt x="14210" y="4910"/>
                  <a:pt x="7685" y="2590"/>
                </a:cubicBezTo>
                <a:cubicBezTo>
                  <a:pt x="5138" y="1679"/>
                  <a:pt x="2569" y="829"/>
                  <a:pt x="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57"/>
          <p:cNvSpPr/>
          <p:nvPr/>
        </p:nvSpPr>
        <p:spPr>
          <a:xfrm>
            <a:off x="910" y="1462"/>
            <a:ext cx="1301161" cy="1600391"/>
          </a:xfrm>
          <a:custGeom>
            <a:rect b="b" l="l" r="r" t="t"/>
            <a:pathLst>
              <a:path extrusionOk="0" h="49942" w="40601">
                <a:moveTo>
                  <a:pt x="34904" y="0"/>
                </a:moveTo>
                <a:cubicBezTo>
                  <a:pt x="37369" y="2216"/>
                  <a:pt x="38674" y="4557"/>
                  <a:pt x="38881" y="7167"/>
                </a:cubicBezTo>
                <a:cubicBezTo>
                  <a:pt x="39357" y="13029"/>
                  <a:pt x="33930" y="19202"/>
                  <a:pt x="29580" y="24173"/>
                </a:cubicBezTo>
                <a:lnTo>
                  <a:pt x="29352" y="24422"/>
                </a:lnTo>
                <a:cubicBezTo>
                  <a:pt x="24174" y="30325"/>
                  <a:pt x="18809" y="35504"/>
                  <a:pt x="13382" y="39792"/>
                </a:cubicBezTo>
                <a:cubicBezTo>
                  <a:pt x="8970" y="43313"/>
                  <a:pt x="4475" y="46254"/>
                  <a:pt x="1" y="48595"/>
                </a:cubicBezTo>
                <a:lnTo>
                  <a:pt x="1" y="49941"/>
                </a:lnTo>
                <a:cubicBezTo>
                  <a:pt x="4744" y="47518"/>
                  <a:pt x="9467" y="44452"/>
                  <a:pt x="14128" y="40744"/>
                </a:cubicBezTo>
                <a:cubicBezTo>
                  <a:pt x="19617" y="36415"/>
                  <a:pt x="25044" y="31175"/>
                  <a:pt x="30264" y="25230"/>
                </a:cubicBezTo>
                <a:lnTo>
                  <a:pt x="30492" y="24960"/>
                </a:lnTo>
                <a:cubicBezTo>
                  <a:pt x="34987" y="19823"/>
                  <a:pt x="40600" y="13443"/>
                  <a:pt x="40082" y="7063"/>
                </a:cubicBezTo>
                <a:cubicBezTo>
                  <a:pt x="39896" y="4536"/>
                  <a:pt x="38736" y="2175"/>
                  <a:pt x="36644" y="0"/>
                </a:cubicBezTo>
                <a:close/>
              </a:path>
            </a:pathLst>
          </a:custGeom>
          <a:solidFill>
            <a:srgbClr val="E1D0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57"/>
          <p:cNvSpPr/>
          <p:nvPr/>
        </p:nvSpPr>
        <p:spPr>
          <a:xfrm>
            <a:off x="5916974" y="1462"/>
            <a:ext cx="1231457" cy="819134"/>
          </a:xfrm>
          <a:custGeom>
            <a:rect b="b" l="l" r="r" t="t"/>
            <a:pathLst>
              <a:path extrusionOk="0" h="25562" w="38426">
                <a:moveTo>
                  <a:pt x="3253" y="0"/>
                </a:moveTo>
                <a:cubicBezTo>
                  <a:pt x="3212" y="41"/>
                  <a:pt x="3170" y="83"/>
                  <a:pt x="3129" y="124"/>
                </a:cubicBezTo>
                <a:cubicBezTo>
                  <a:pt x="2860" y="435"/>
                  <a:pt x="2694" y="849"/>
                  <a:pt x="2570" y="1222"/>
                </a:cubicBezTo>
                <a:cubicBezTo>
                  <a:pt x="1782" y="3584"/>
                  <a:pt x="312" y="7975"/>
                  <a:pt x="125" y="11372"/>
                </a:cubicBezTo>
                <a:cubicBezTo>
                  <a:pt x="1" y="13796"/>
                  <a:pt x="726" y="16053"/>
                  <a:pt x="2321" y="18042"/>
                </a:cubicBezTo>
                <a:cubicBezTo>
                  <a:pt x="4085" y="20280"/>
                  <a:pt x="5745" y="20469"/>
                  <a:pt x="7746" y="20469"/>
                </a:cubicBezTo>
                <a:cubicBezTo>
                  <a:pt x="7930" y="20469"/>
                  <a:pt x="8117" y="20467"/>
                  <a:pt x="8307" y="20465"/>
                </a:cubicBezTo>
                <a:cubicBezTo>
                  <a:pt x="8908" y="20465"/>
                  <a:pt x="9509" y="20465"/>
                  <a:pt x="10172" y="20507"/>
                </a:cubicBezTo>
                <a:cubicBezTo>
                  <a:pt x="13258" y="20693"/>
                  <a:pt x="15267" y="21853"/>
                  <a:pt x="17794" y="23345"/>
                </a:cubicBezTo>
                <a:cubicBezTo>
                  <a:pt x="18291" y="23635"/>
                  <a:pt x="18830" y="23945"/>
                  <a:pt x="19389" y="24277"/>
                </a:cubicBezTo>
                <a:cubicBezTo>
                  <a:pt x="20922" y="25126"/>
                  <a:pt x="22517" y="25561"/>
                  <a:pt x="24091" y="25561"/>
                </a:cubicBezTo>
                <a:cubicBezTo>
                  <a:pt x="25831" y="25561"/>
                  <a:pt x="27530" y="25043"/>
                  <a:pt x="29063" y="23987"/>
                </a:cubicBezTo>
                <a:cubicBezTo>
                  <a:pt x="32543" y="21605"/>
                  <a:pt x="35401" y="16592"/>
                  <a:pt x="36437" y="12863"/>
                </a:cubicBezTo>
                <a:cubicBezTo>
                  <a:pt x="37473" y="9073"/>
                  <a:pt x="38426" y="4661"/>
                  <a:pt x="36478" y="394"/>
                </a:cubicBezTo>
                <a:cubicBezTo>
                  <a:pt x="36416" y="269"/>
                  <a:pt x="36333" y="124"/>
                  <a:pt x="36271" y="0"/>
                </a:cubicBezTo>
                <a:lnTo>
                  <a:pt x="35463" y="0"/>
                </a:lnTo>
                <a:cubicBezTo>
                  <a:pt x="35608" y="228"/>
                  <a:pt x="35733" y="435"/>
                  <a:pt x="35836" y="684"/>
                </a:cubicBezTo>
                <a:cubicBezTo>
                  <a:pt x="37701" y="4744"/>
                  <a:pt x="36768" y="9011"/>
                  <a:pt x="35774" y="12677"/>
                </a:cubicBezTo>
                <a:cubicBezTo>
                  <a:pt x="34780" y="16281"/>
                  <a:pt x="32025" y="21128"/>
                  <a:pt x="28669" y="23428"/>
                </a:cubicBezTo>
                <a:cubicBezTo>
                  <a:pt x="27255" y="24385"/>
                  <a:pt x="25687" y="24868"/>
                  <a:pt x="24084" y="24868"/>
                </a:cubicBezTo>
                <a:cubicBezTo>
                  <a:pt x="22635" y="24868"/>
                  <a:pt x="21158" y="24473"/>
                  <a:pt x="19741" y="23676"/>
                </a:cubicBezTo>
                <a:cubicBezTo>
                  <a:pt x="19182" y="23365"/>
                  <a:pt x="18644" y="23055"/>
                  <a:pt x="18126" y="22744"/>
                </a:cubicBezTo>
                <a:cubicBezTo>
                  <a:pt x="15640" y="21273"/>
                  <a:pt x="13465" y="20010"/>
                  <a:pt x="10213" y="19823"/>
                </a:cubicBezTo>
                <a:cubicBezTo>
                  <a:pt x="9674" y="19782"/>
                  <a:pt x="9177" y="19782"/>
                  <a:pt x="8701" y="19782"/>
                </a:cubicBezTo>
                <a:lnTo>
                  <a:pt x="8307" y="19782"/>
                </a:lnTo>
                <a:cubicBezTo>
                  <a:pt x="8265" y="19782"/>
                  <a:pt x="8224" y="19782"/>
                  <a:pt x="8183" y="19782"/>
                </a:cubicBezTo>
                <a:cubicBezTo>
                  <a:pt x="6014" y="19782"/>
                  <a:pt x="4547" y="19762"/>
                  <a:pt x="2860" y="17628"/>
                </a:cubicBezTo>
                <a:cubicBezTo>
                  <a:pt x="1368" y="15763"/>
                  <a:pt x="685" y="13671"/>
                  <a:pt x="809" y="11413"/>
                </a:cubicBezTo>
                <a:cubicBezTo>
                  <a:pt x="995" y="8099"/>
                  <a:pt x="2445" y="3770"/>
                  <a:pt x="3232" y="1450"/>
                </a:cubicBezTo>
                <a:cubicBezTo>
                  <a:pt x="3336" y="1139"/>
                  <a:pt x="3460" y="808"/>
                  <a:pt x="3647" y="580"/>
                </a:cubicBezTo>
                <a:cubicBezTo>
                  <a:pt x="3709" y="518"/>
                  <a:pt x="3750" y="476"/>
                  <a:pt x="3812" y="435"/>
                </a:cubicBezTo>
                <a:cubicBezTo>
                  <a:pt x="4040" y="249"/>
                  <a:pt x="4372" y="104"/>
                  <a:pt x="472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57"/>
          <p:cNvSpPr/>
          <p:nvPr/>
        </p:nvSpPr>
        <p:spPr>
          <a:xfrm>
            <a:off x="6069681" y="1462"/>
            <a:ext cx="922744" cy="694095"/>
          </a:xfrm>
          <a:custGeom>
            <a:rect b="b" l="l" r="r" t="t"/>
            <a:pathLst>
              <a:path extrusionOk="0" h="21660" w="28793">
                <a:moveTo>
                  <a:pt x="20500" y="414"/>
                </a:moveTo>
                <a:cubicBezTo>
                  <a:pt x="23140" y="414"/>
                  <a:pt x="25678" y="1050"/>
                  <a:pt x="26763" y="3418"/>
                </a:cubicBezTo>
                <a:cubicBezTo>
                  <a:pt x="28088" y="6297"/>
                  <a:pt x="27488" y="9321"/>
                  <a:pt x="26783" y="11952"/>
                </a:cubicBezTo>
                <a:cubicBezTo>
                  <a:pt x="26100" y="14541"/>
                  <a:pt x="24153" y="17897"/>
                  <a:pt x="21791" y="19637"/>
                </a:cubicBezTo>
                <a:cubicBezTo>
                  <a:pt x="20583" y="20534"/>
                  <a:pt x="19292" y="20965"/>
                  <a:pt x="17972" y="20965"/>
                </a:cubicBezTo>
                <a:cubicBezTo>
                  <a:pt x="16914" y="20965"/>
                  <a:pt x="15838" y="20689"/>
                  <a:pt x="14769" y="20155"/>
                </a:cubicBezTo>
                <a:cubicBezTo>
                  <a:pt x="14314" y="19927"/>
                  <a:pt x="13879" y="19699"/>
                  <a:pt x="13464" y="19471"/>
                </a:cubicBezTo>
                <a:cubicBezTo>
                  <a:pt x="12035" y="18705"/>
                  <a:pt x="10751" y="18000"/>
                  <a:pt x="9156" y="17628"/>
                </a:cubicBezTo>
                <a:cubicBezTo>
                  <a:pt x="8638" y="17503"/>
                  <a:pt x="8058" y="17420"/>
                  <a:pt x="7478" y="17379"/>
                </a:cubicBezTo>
                <a:cubicBezTo>
                  <a:pt x="7188" y="17379"/>
                  <a:pt x="6919" y="17358"/>
                  <a:pt x="6670" y="17358"/>
                </a:cubicBezTo>
                <a:lnTo>
                  <a:pt x="6049" y="17358"/>
                </a:lnTo>
                <a:cubicBezTo>
                  <a:pt x="4350" y="17358"/>
                  <a:pt x="3294" y="17317"/>
                  <a:pt x="2051" y="15598"/>
                </a:cubicBezTo>
                <a:cubicBezTo>
                  <a:pt x="1036" y="14231"/>
                  <a:pt x="559" y="12698"/>
                  <a:pt x="663" y="11020"/>
                </a:cubicBezTo>
                <a:cubicBezTo>
                  <a:pt x="808" y="8576"/>
                  <a:pt x="1864" y="5427"/>
                  <a:pt x="2507" y="3729"/>
                </a:cubicBezTo>
                <a:cubicBezTo>
                  <a:pt x="2589" y="3501"/>
                  <a:pt x="2672" y="3273"/>
                  <a:pt x="2817" y="3107"/>
                </a:cubicBezTo>
                <a:cubicBezTo>
                  <a:pt x="2859" y="3066"/>
                  <a:pt x="2900" y="3045"/>
                  <a:pt x="2942" y="3004"/>
                </a:cubicBezTo>
                <a:cubicBezTo>
                  <a:pt x="3522" y="2569"/>
                  <a:pt x="4806" y="2465"/>
                  <a:pt x="5800" y="2361"/>
                </a:cubicBezTo>
                <a:cubicBezTo>
                  <a:pt x="6007" y="2361"/>
                  <a:pt x="6214" y="2341"/>
                  <a:pt x="6401" y="2320"/>
                </a:cubicBezTo>
                <a:cubicBezTo>
                  <a:pt x="6716" y="2281"/>
                  <a:pt x="7040" y="2266"/>
                  <a:pt x="7366" y="2266"/>
                </a:cubicBezTo>
                <a:cubicBezTo>
                  <a:pt x="7555" y="2266"/>
                  <a:pt x="7744" y="2271"/>
                  <a:pt x="7934" y="2279"/>
                </a:cubicBezTo>
                <a:cubicBezTo>
                  <a:pt x="8493" y="2279"/>
                  <a:pt x="9073" y="2279"/>
                  <a:pt x="9632" y="2216"/>
                </a:cubicBezTo>
                <a:cubicBezTo>
                  <a:pt x="10606" y="2113"/>
                  <a:pt x="11538" y="1844"/>
                  <a:pt x="12408" y="1595"/>
                </a:cubicBezTo>
                <a:cubicBezTo>
                  <a:pt x="13071" y="1409"/>
                  <a:pt x="13713" y="1201"/>
                  <a:pt x="14376" y="1119"/>
                </a:cubicBezTo>
                <a:cubicBezTo>
                  <a:pt x="14728" y="1056"/>
                  <a:pt x="15101" y="994"/>
                  <a:pt x="15515" y="932"/>
                </a:cubicBezTo>
                <a:cubicBezTo>
                  <a:pt x="16959" y="693"/>
                  <a:pt x="18751" y="414"/>
                  <a:pt x="20500" y="414"/>
                </a:cubicBezTo>
                <a:close/>
                <a:moveTo>
                  <a:pt x="17131" y="0"/>
                </a:moveTo>
                <a:cubicBezTo>
                  <a:pt x="16551" y="83"/>
                  <a:pt x="15991" y="166"/>
                  <a:pt x="15453" y="249"/>
                </a:cubicBezTo>
                <a:cubicBezTo>
                  <a:pt x="15039" y="311"/>
                  <a:pt x="14666" y="373"/>
                  <a:pt x="14334" y="435"/>
                </a:cubicBezTo>
                <a:cubicBezTo>
                  <a:pt x="13630" y="539"/>
                  <a:pt x="12946" y="725"/>
                  <a:pt x="12263" y="932"/>
                </a:cubicBezTo>
                <a:cubicBezTo>
                  <a:pt x="11414" y="1160"/>
                  <a:pt x="10502" y="1429"/>
                  <a:pt x="9570" y="1533"/>
                </a:cubicBezTo>
                <a:cubicBezTo>
                  <a:pt x="9247" y="1570"/>
                  <a:pt x="8924" y="1578"/>
                  <a:pt x="8596" y="1578"/>
                </a:cubicBezTo>
                <a:cubicBezTo>
                  <a:pt x="8378" y="1578"/>
                  <a:pt x="8157" y="1574"/>
                  <a:pt x="7934" y="1574"/>
                </a:cubicBezTo>
                <a:cubicBezTo>
                  <a:pt x="7395" y="1574"/>
                  <a:pt x="6857" y="1574"/>
                  <a:pt x="6318" y="1636"/>
                </a:cubicBezTo>
                <a:cubicBezTo>
                  <a:pt x="6132" y="1657"/>
                  <a:pt x="5945" y="1678"/>
                  <a:pt x="5738" y="1678"/>
                </a:cubicBezTo>
                <a:cubicBezTo>
                  <a:pt x="4599" y="1781"/>
                  <a:pt x="3211" y="1926"/>
                  <a:pt x="2527" y="2444"/>
                </a:cubicBezTo>
                <a:cubicBezTo>
                  <a:pt x="2486" y="2486"/>
                  <a:pt x="2403" y="2569"/>
                  <a:pt x="2341" y="2610"/>
                </a:cubicBezTo>
                <a:cubicBezTo>
                  <a:pt x="2113" y="2859"/>
                  <a:pt x="1989" y="3169"/>
                  <a:pt x="1864" y="3459"/>
                </a:cubicBezTo>
                <a:cubicBezTo>
                  <a:pt x="1098" y="5344"/>
                  <a:pt x="21" y="8866"/>
                  <a:pt x="0" y="11476"/>
                </a:cubicBezTo>
                <a:cubicBezTo>
                  <a:pt x="0" y="11558"/>
                  <a:pt x="0" y="11621"/>
                  <a:pt x="0" y="11703"/>
                </a:cubicBezTo>
                <a:cubicBezTo>
                  <a:pt x="83" y="13692"/>
                  <a:pt x="870" y="15101"/>
                  <a:pt x="2092" y="16426"/>
                </a:cubicBezTo>
                <a:cubicBezTo>
                  <a:pt x="3294" y="17731"/>
                  <a:pt x="4329" y="18021"/>
                  <a:pt x="5572" y="18063"/>
                </a:cubicBezTo>
                <a:cubicBezTo>
                  <a:pt x="5842" y="18083"/>
                  <a:pt x="6132" y="18083"/>
                  <a:pt x="6422" y="18083"/>
                </a:cubicBezTo>
                <a:cubicBezTo>
                  <a:pt x="6836" y="18083"/>
                  <a:pt x="7271" y="18083"/>
                  <a:pt x="7727" y="18125"/>
                </a:cubicBezTo>
                <a:cubicBezTo>
                  <a:pt x="9922" y="18270"/>
                  <a:pt x="11351" y="19119"/>
                  <a:pt x="13174" y="20093"/>
                </a:cubicBezTo>
                <a:cubicBezTo>
                  <a:pt x="13609" y="20320"/>
                  <a:pt x="14044" y="20548"/>
                  <a:pt x="14500" y="20776"/>
                </a:cubicBezTo>
                <a:cubicBezTo>
                  <a:pt x="15204" y="21128"/>
                  <a:pt x="15909" y="21377"/>
                  <a:pt x="16613" y="21522"/>
                </a:cubicBezTo>
                <a:cubicBezTo>
                  <a:pt x="17069" y="21603"/>
                  <a:pt x="17512" y="21659"/>
                  <a:pt x="17963" y="21659"/>
                </a:cubicBezTo>
                <a:cubicBezTo>
                  <a:pt x="18085" y="21659"/>
                  <a:pt x="18208" y="21655"/>
                  <a:pt x="18332" y="21646"/>
                </a:cubicBezTo>
                <a:cubicBezTo>
                  <a:pt x="19679" y="21584"/>
                  <a:pt x="21004" y="21087"/>
                  <a:pt x="22226" y="20175"/>
                </a:cubicBezTo>
                <a:cubicBezTo>
                  <a:pt x="24712" y="18332"/>
                  <a:pt x="26742" y="14811"/>
                  <a:pt x="27467" y="12097"/>
                </a:cubicBezTo>
                <a:cubicBezTo>
                  <a:pt x="28192" y="9342"/>
                  <a:pt x="28793" y="6173"/>
                  <a:pt x="27384" y="3128"/>
                </a:cubicBezTo>
                <a:cubicBezTo>
                  <a:pt x="26556" y="1284"/>
                  <a:pt x="24981" y="394"/>
                  <a:pt x="2315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57"/>
          <p:cNvSpPr/>
          <p:nvPr/>
        </p:nvSpPr>
        <p:spPr>
          <a:xfrm>
            <a:off x="6213734" y="107499"/>
            <a:ext cx="622683" cy="463659"/>
          </a:xfrm>
          <a:custGeom>
            <a:rect b="b" l="l" r="r" t="t"/>
            <a:pathLst>
              <a:path extrusionOk="0" h="14469" w="19430">
                <a:moveTo>
                  <a:pt x="13198" y="657"/>
                </a:moveTo>
                <a:cubicBezTo>
                  <a:pt x="15128" y="657"/>
                  <a:pt x="17139" y="1061"/>
                  <a:pt x="17959" y="2822"/>
                </a:cubicBezTo>
                <a:cubicBezTo>
                  <a:pt x="18746" y="4521"/>
                  <a:pt x="18477" y="6323"/>
                  <a:pt x="18084" y="7918"/>
                </a:cubicBezTo>
                <a:cubicBezTo>
                  <a:pt x="17690" y="9472"/>
                  <a:pt x="16551" y="11398"/>
                  <a:pt x="15204" y="12558"/>
                </a:cubicBezTo>
                <a:cubicBezTo>
                  <a:pt x="14198" y="13415"/>
                  <a:pt x="13198" y="13788"/>
                  <a:pt x="12171" y="13788"/>
                </a:cubicBezTo>
                <a:cubicBezTo>
                  <a:pt x="11486" y="13788"/>
                  <a:pt x="10788" y="13623"/>
                  <a:pt x="10067" y="13324"/>
                </a:cubicBezTo>
                <a:cubicBezTo>
                  <a:pt x="9736" y="13179"/>
                  <a:pt x="9404" y="13055"/>
                  <a:pt x="9073" y="12910"/>
                </a:cubicBezTo>
                <a:cubicBezTo>
                  <a:pt x="8099" y="12475"/>
                  <a:pt x="7209" y="12019"/>
                  <a:pt x="6132" y="11812"/>
                </a:cubicBezTo>
                <a:cubicBezTo>
                  <a:pt x="5759" y="11729"/>
                  <a:pt x="5386" y="11667"/>
                  <a:pt x="4992" y="11647"/>
                </a:cubicBezTo>
                <a:cubicBezTo>
                  <a:pt x="4806" y="11647"/>
                  <a:pt x="4640" y="11626"/>
                  <a:pt x="4454" y="11626"/>
                </a:cubicBezTo>
                <a:lnTo>
                  <a:pt x="4039" y="11626"/>
                </a:lnTo>
                <a:cubicBezTo>
                  <a:pt x="2900" y="11605"/>
                  <a:pt x="2279" y="11522"/>
                  <a:pt x="1512" y="10279"/>
                </a:cubicBezTo>
                <a:cubicBezTo>
                  <a:pt x="953" y="9409"/>
                  <a:pt x="684" y="8394"/>
                  <a:pt x="767" y="7317"/>
                </a:cubicBezTo>
                <a:cubicBezTo>
                  <a:pt x="870" y="5722"/>
                  <a:pt x="1533" y="3775"/>
                  <a:pt x="2030" y="2698"/>
                </a:cubicBezTo>
                <a:cubicBezTo>
                  <a:pt x="2092" y="2574"/>
                  <a:pt x="2175" y="2429"/>
                  <a:pt x="2258" y="2325"/>
                </a:cubicBezTo>
                <a:cubicBezTo>
                  <a:pt x="2299" y="2304"/>
                  <a:pt x="2320" y="2284"/>
                  <a:pt x="2362" y="2263"/>
                </a:cubicBezTo>
                <a:cubicBezTo>
                  <a:pt x="2755" y="2015"/>
                  <a:pt x="3646" y="1870"/>
                  <a:pt x="4454" y="1766"/>
                </a:cubicBezTo>
                <a:cubicBezTo>
                  <a:pt x="4599" y="1745"/>
                  <a:pt x="4744" y="1725"/>
                  <a:pt x="4868" y="1704"/>
                </a:cubicBezTo>
                <a:cubicBezTo>
                  <a:pt x="5241" y="1642"/>
                  <a:pt x="5614" y="1621"/>
                  <a:pt x="5987" y="1580"/>
                </a:cubicBezTo>
                <a:cubicBezTo>
                  <a:pt x="6401" y="1559"/>
                  <a:pt x="6815" y="1538"/>
                  <a:pt x="7229" y="1476"/>
                </a:cubicBezTo>
                <a:cubicBezTo>
                  <a:pt x="7954" y="1372"/>
                  <a:pt x="8659" y="1227"/>
                  <a:pt x="9259" y="1082"/>
                </a:cubicBezTo>
                <a:cubicBezTo>
                  <a:pt x="9674" y="1000"/>
                  <a:pt x="10088" y="896"/>
                  <a:pt x="10481" y="855"/>
                </a:cubicBezTo>
                <a:cubicBezTo>
                  <a:pt x="10709" y="834"/>
                  <a:pt x="10937" y="792"/>
                  <a:pt x="11186" y="772"/>
                </a:cubicBezTo>
                <a:cubicBezTo>
                  <a:pt x="11805" y="711"/>
                  <a:pt x="12496" y="657"/>
                  <a:pt x="13198" y="657"/>
                </a:cubicBezTo>
                <a:close/>
                <a:moveTo>
                  <a:pt x="13092" y="0"/>
                </a:moveTo>
                <a:cubicBezTo>
                  <a:pt x="12437" y="0"/>
                  <a:pt x="11795" y="40"/>
                  <a:pt x="11206" y="88"/>
                </a:cubicBezTo>
                <a:cubicBezTo>
                  <a:pt x="10958" y="109"/>
                  <a:pt x="10709" y="150"/>
                  <a:pt x="10502" y="171"/>
                </a:cubicBezTo>
                <a:cubicBezTo>
                  <a:pt x="10046" y="212"/>
                  <a:pt x="9611" y="316"/>
                  <a:pt x="9176" y="399"/>
                </a:cubicBezTo>
                <a:cubicBezTo>
                  <a:pt x="8576" y="544"/>
                  <a:pt x="7892" y="689"/>
                  <a:pt x="7167" y="792"/>
                </a:cubicBezTo>
                <a:cubicBezTo>
                  <a:pt x="6774" y="855"/>
                  <a:pt x="6380" y="875"/>
                  <a:pt x="5966" y="896"/>
                </a:cubicBezTo>
                <a:cubicBezTo>
                  <a:pt x="5572" y="917"/>
                  <a:pt x="5158" y="958"/>
                  <a:pt x="4764" y="1020"/>
                </a:cubicBezTo>
                <a:cubicBezTo>
                  <a:pt x="4640" y="1041"/>
                  <a:pt x="4495" y="1062"/>
                  <a:pt x="4329" y="1082"/>
                </a:cubicBezTo>
                <a:cubicBezTo>
                  <a:pt x="3397" y="1227"/>
                  <a:pt x="2382" y="1393"/>
                  <a:pt x="1968" y="1683"/>
                </a:cubicBezTo>
                <a:lnTo>
                  <a:pt x="1823" y="1787"/>
                </a:lnTo>
                <a:cubicBezTo>
                  <a:pt x="1657" y="1973"/>
                  <a:pt x="1533" y="2180"/>
                  <a:pt x="1429" y="2387"/>
                </a:cubicBezTo>
                <a:cubicBezTo>
                  <a:pt x="684" y="3817"/>
                  <a:pt x="0" y="6447"/>
                  <a:pt x="145" y="8291"/>
                </a:cubicBezTo>
                <a:cubicBezTo>
                  <a:pt x="145" y="8332"/>
                  <a:pt x="145" y="8394"/>
                  <a:pt x="145" y="8436"/>
                </a:cubicBezTo>
                <a:cubicBezTo>
                  <a:pt x="394" y="10114"/>
                  <a:pt x="1202" y="10735"/>
                  <a:pt x="2154" y="11502"/>
                </a:cubicBezTo>
                <a:cubicBezTo>
                  <a:pt x="2921" y="12102"/>
                  <a:pt x="3522" y="12309"/>
                  <a:pt x="4288" y="12372"/>
                </a:cubicBezTo>
                <a:cubicBezTo>
                  <a:pt x="4454" y="12372"/>
                  <a:pt x="4619" y="12372"/>
                  <a:pt x="4785" y="12392"/>
                </a:cubicBezTo>
                <a:cubicBezTo>
                  <a:pt x="5034" y="12392"/>
                  <a:pt x="5303" y="12413"/>
                  <a:pt x="5572" y="12434"/>
                </a:cubicBezTo>
                <a:cubicBezTo>
                  <a:pt x="6856" y="12537"/>
                  <a:pt x="7747" y="13034"/>
                  <a:pt x="8845" y="13552"/>
                </a:cubicBezTo>
                <a:cubicBezTo>
                  <a:pt x="9176" y="13697"/>
                  <a:pt x="9529" y="13842"/>
                  <a:pt x="9901" y="13987"/>
                </a:cubicBezTo>
                <a:cubicBezTo>
                  <a:pt x="10440" y="14194"/>
                  <a:pt x="10979" y="14360"/>
                  <a:pt x="11538" y="14422"/>
                </a:cubicBezTo>
                <a:cubicBezTo>
                  <a:pt x="11755" y="14453"/>
                  <a:pt x="11968" y="14469"/>
                  <a:pt x="12180" y="14469"/>
                </a:cubicBezTo>
                <a:cubicBezTo>
                  <a:pt x="12392" y="14469"/>
                  <a:pt x="12605" y="14453"/>
                  <a:pt x="12822" y="14422"/>
                </a:cubicBezTo>
                <a:cubicBezTo>
                  <a:pt x="13796" y="14319"/>
                  <a:pt x="14749" y="13842"/>
                  <a:pt x="15681" y="13034"/>
                </a:cubicBezTo>
                <a:cubicBezTo>
                  <a:pt x="17151" y="11792"/>
                  <a:pt x="18353" y="9720"/>
                  <a:pt x="18767" y="8022"/>
                </a:cubicBezTo>
                <a:cubicBezTo>
                  <a:pt x="19181" y="6302"/>
                  <a:pt x="19430" y="4376"/>
                  <a:pt x="18581" y="2532"/>
                </a:cubicBezTo>
                <a:cubicBezTo>
                  <a:pt x="17609" y="445"/>
                  <a:pt x="15277" y="0"/>
                  <a:pt x="1309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57"/>
          <p:cNvSpPr/>
          <p:nvPr/>
        </p:nvSpPr>
        <p:spPr>
          <a:xfrm>
            <a:off x="6355128" y="209819"/>
            <a:ext cx="335249" cy="238383"/>
          </a:xfrm>
          <a:custGeom>
            <a:rect b="b" l="l" r="r" t="t"/>
            <a:pathLst>
              <a:path extrusionOk="0" h="7439" w="10461">
                <a:moveTo>
                  <a:pt x="6316" y="684"/>
                </a:moveTo>
                <a:cubicBezTo>
                  <a:pt x="7611" y="684"/>
                  <a:pt x="8737" y="1319"/>
                  <a:pt x="9239" y="2364"/>
                </a:cubicBezTo>
                <a:cubicBezTo>
                  <a:pt x="9736" y="3379"/>
                  <a:pt x="9529" y="4559"/>
                  <a:pt x="8679" y="5574"/>
                </a:cubicBezTo>
                <a:cubicBezTo>
                  <a:pt x="7932" y="6479"/>
                  <a:pt x="7262" y="6765"/>
                  <a:pt x="6521" y="6765"/>
                </a:cubicBezTo>
                <a:cubicBezTo>
                  <a:pt x="5990" y="6765"/>
                  <a:pt x="5422" y="6617"/>
                  <a:pt x="4764" y="6444"/>
                </a:cubicBezTo>
                <a:cubicBezTo>
                  <a:pt x="4267" y="6320"/>
                  <a:pt x="3749" y="6175"/>
                  <a:pt x="3190" y="6092"/>
                </a:cubicBezTo>
                <a:cubicBezTo>
                  <a:pt x="2859" y="6051"/>
                  <a:pt x="2589" y="6030"/>
                  <a:pt x="2341" y="6009"/>
                </a:cubicBezTo>
                <a:cubicBezTo>
                  <a:pt x="1595" y="5989"/>
                  <a:pt x="1347" y="5968"/>
                  <a:pt x="1057" y="5077"/>
                </a:cubicBezTo>
                <a:cubicBezTo>
                  <a:pt x="705" y="4062"/>
                  <a:pt x="1098" y="2281"/>
                  <a:pt x="1782" y="1659"/>
                </a:cubicBezTo>
                <a:cubicBezTo>
                  <a:pt x="2279" y="1494"/>
                  <a:pt x="4909" y="727"/>
                  <a:pt x="6194" y="686"/>
                </a:cubicBezTo>
                <a:cubicBezTo>
                  <a:pt x="6235" y="685"/>
                  <a:pt x="6276" y="684"/>
                  <a:pt x="6316" y="684"/>
                </a:cubicBezTo>
                <a:close/>
                <a:moveTo>
                  <a:pt x="6296" y="1"/>
                </a:moveTo>
                <a:cubicBezTo>
                  <a:pt x="6255" y="1"/>
                  <a:pt x="6214" y="1"/>
                  <a:pt x="6173" y="2"/>
                </a:cubicBezTo>
                <a:cubicBezTo>
                  <a:pt x="4744" y="44"/>
                  <a:pt x="1844" y="893"/>
                  <a:pt x="1492" y="1038"/>
                </a:cubicBezTo>
                <a:lnTo>
                  <a:pt x="1388" y="1100"/>
                </a:lnTo>
                <a:cubicBezTo>
                  <a:pt x="394" y="1908"/>
                  <a:pt x="0" y="4124"/>
                  <a:pt x="394" y="5305"/>
                </a:cubicBezTo>
                <a:cubicBezTo>
                  <a:pt x="829" y="6631"/>
                  <a:pt x="1512" y="6672"/>
                  <a:pt x="2299" y="6714"/>
                </a:cubicBezTo>
                <a:cubicBezTo>
                  <a:pt x="2527" y="6714"/>
                  <a:pt x="2797" y="6734"/>
                  <a:pt x="3087" y="6776"/>
                </a:cubicBezTo>
                <a:cubicBezTo>
                  <a:pt x="3604" y="6859"/>
                  <a:pt x="4102" y="6983"/>
                  <a:pt x="4578" y="7107"/>
                </a:cubicBezTo>
                <a:cubicBezTo>
                  <a:pt x="5241" y="7273"/>
                  <a:pt x="5883" y="7439"/>
                  <a:pt x="6525" y="7439"/>
                </a:cubicBezTo>
                <a:cubicBezTo>
                  <a:pt x="7416" y="7439"/>
                  <a:pt x="8307" y="7128"/>
                  <a:pt x="9218" y="6030"/>
                </a:cubicBezTo>
                <a:cubicBezTo>
                  <a:pt x="10233" y="4808"/>
                  <a:pt x="10461" y="3316"/>
                  <a:pt x="9860" y="2053"/>
                </a:cubicBezTo>
                <a:cubicBezTo>
                  <a:pt x="9234" y="781"/>
                  <a:pt x="7880" y="1"/>
                  <a:pt x="62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57"/>
          <p:cNvSpPr/>
          <p:nvPr/>
        </p:nvSpPr>
        <p:spPr>
          <a:xfrm>
            <a:off x="105772" y="2339933"/>
            <a:ext cx="465087" cy="463641"/>
          </a:xfrm>
          <a:custGeom>
            <a:rect b="b" l="l" r="r" t="t"/>
            <a:pathLst>
              <a:path extrusionOk="0" h="10306" w="10337">
                <a:moveTo>
                  <a:pt x="6170" y="345"/>
                </a:moveTo>
                <a:cubicBezTo>
                  <a:pt x="6905" y="345"/>
                  <a:pt x="7629" y="496"/>
                  <a:pt x="8244" y="798"/>
                </a:cubicBezTo>
                <a:cubicBezTo>
                  <a:pt x="9239" y="1274"/>
                  <a:pt x="9819" y="2372"/>
                  <a:pt x="9901" y="3926"/>
                </a:cubicBezTo>
                <a:cubicBezTo>
                  <a:pt x="10026" y="6515"/>
                  <a:pt x="8514" y="8359"/>
                  <a:pt x="7064" y="9229"/>
                </a:cubicBezTo>
                <a:cubicBezTo>
                  <a:pt x="6241" y="9715"/>
                  <a:pt x="5361" y="9962"/>
                  <a:pt x="4534" y="9962"/>
                </a:cubicBezTo>
                <a:cubicBezTo>
                  <a:pt x="3882" y="9962"/>
                  <a:pt x="3264" y="9808"/>
                  <a:pt x="2734" y="9498"/>
                </a:cubicBezTo>
                <a:cubicBezTo>
                  <a:pt x="932" y="8400"/>
                  <a:pt x="352" y="6929"/>
                  <a:pt x="829" y="4547"/>
                </a:cubicBezTo>
                <a:cubicBezTo>
                  <a:pt x="1284" y="2144"/>
                  <a:pt x="3314" y="1088"/>
                  <a:pt x="4164" y="736"/>
                </a:cubicBezTo>
                <a:cubicBezTo>
                  <a:pt x="4226" y="715"/>
                  <a:pt x="4267" y="694"/>
                  <a:pt x="4329" y="674"/>
                </a:cubicBezTo>
                <a:cubicBezTo>
                  <a:pt x="4911" y="455"/>
                  <a:pt x="5544" y="345"/>
                  <a:pt x="6170" y="345"/>
                </a:cubicBezTo>
                <a:close/>
                <a:moveTo>
                  <a:pt x="6161" y="0"/>
                </a:moveTo>
                <a:cubicBezTo>
                  <a:pt x="5493" y="0"/>
                  <a:pt x="4821" y="115"/>
                  <a:pt x="4205" y="342"/>
                </a:cubicBezTo>
                <a:cubicBezTo>
                  <a:pt x="4143" y="363"/>
                  <a:pt x="4101" y="384"/>
                  <a:pt x="4039" y="404"/>
                </a:cubicBezTo>
                <a:cubicBezTo>
                  <a:pt x="3128" y="777"/>
                  <a:pt x="974" y="1917"/>
                  <a:pt x="477" y="4485"/>
                </a:cubicBezTo>
                <a:cubicBezTo>
                  <a:pt x="0" y="6991"/>
                  <a:pt x="642" y="8628"/>
                  <a:pt x="2569" y="9788"/>
                </a:cubicBezTo>
                <a:cubicBezTo>
                  <a:pt x="3149" y="10140"/>
                  <a:pt x="3832" y="10306"/>
                  <a:pt x="4557" y="10306"/>
                </a:cubicBezTo>
                <a:cubicBezTo>
                  <a:pt x="5427" y="10306"/>
                  <a:pt x="6380" y="10036"/>
                  <a:pt x="7250" y="9519"/>
                </a:cubicBezTo>
                <a:cubicBezTo>
                  <a:pt x="9197" y="8359"/>
                  <a:pt x="10336" y="6204"/>
                  <a:pt x="10233" y="3905"/>
                </a:cubicBezTo>
                <a:cubicBezTo>
                  <a:pt x="10171" y="2248"/>
                  <a:pt x="9487" y="1005"/>
                  <a:pt x="8410" y="487"/>
                </a:cubicBezTo>
                <a:cubicBezTo>
                  <a:pt x="7736" y="161"/>
                  <a:pt x="6952" y="0"/>
                  <a:pt x="616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57"/>
          <p:cNvSpPr txBox="1"/>
          <p:nvPr>
            <p:ph type="title"/>
          </p:nvPr>
        </p:nvSpPr>
        <p:spPr>
          <a:xfrm>
            <a:off x="714300" y="418374"/>
            <a:ext cx="7715400" cy="5760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
        <p:nvSpPr>
          <p:cNvPr id="1085" name="Google Shape;1085;p57"/>
          <p:cNvSpPr txBox="1"/>
          <p:nvPr>
            <p:ph idx="1" type="subTitle"/>
          </p:nvPr>
        </p:nvSpPr>
        <p:spPr>
          <a:xfrm>
            <a:off x="1289304" y="1170432"/>
            <a:ext cx="3346800" cy="4299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a:solidFill>
                  <a:schemeClr val="accent3"/>
                </a:solidFill>
                <a:latin typeface="Nunito"/>
                <a:ea typeface="Nunito"/>
                <a:cs typeface="Nunito"/>
                <a:sym typeface="Nunito"/>
              </a:defRPr>
            </a:lvl1pPr>
            <a:lvl2pPr lvl="1" rtl="0">
              <a:spcBef>
                <a:spcPts val="0"/>
              </a:spcBef>
              <a:spcAft>
                <a:spcPts val="0"/>
              </a:spcAft>
              <a:buNone/>
              <a:defRPr b="1">
                <a:solidFill>
                  <a:schemeClr val="accent3"/>
                </a:solidFill>
                <a:latin typeface="Nunito"/>
                <a:ea typeface="Nunito"/>
                <a:cs typeface="Nunito"/>
                <a:sym typeface="Nunito"/>
              </a:defRPr>
            </a:lvl2pPr>
            <a:lvl3pPr lvl="2" rtl="0">
              <a:spcBef>
                <a:spcPts val="0"/>
              </a:spcBef>
              <a:spcAft>
                <a:spcPts val="0"/>
              </a:spcAft>
              <a:buNone/>
              <a:defRPr b="1">
                <a:solidFill>
                  <a:schemeClr val="accent3"/>
                </a:solidFill>
                <a:latin typeface="Nunito"/>
                <a:ea typeface="Nunito"/>
                <a:cs typeface="Nunito"/>
                <a:sym typeface="Nunito"/>
              </a:defRPr>
            </a:lvl3pPr>
            <a:lvl4pPr lvl="3" rtl="0">
              <a:spcBef>
                <a:spcPts val="0"/>
              </a:spcBef>
              <a:spcAft>
                <a:spcPts val="0"/>
              </a:spcAft>
              <a:buNone/>
              <a:defRPr b="1">
                <a:solidFill>
                  <a:schemeClr val="accent3"/>
                </a:solidFill>
                <a:latin typeface="Nunito"/>
                <a:ea typeface="Nunito"/>
                <a:cs typeface="Nunito"/>
                <a:sym typeface="Nunito"/>
              </a:defRPr>
            </a:lvl4pPr>
            <a:lvl5pPr lvl="4" rtl="0">
              <a:spcBef>
                <a:spcPts val="0"/>
              </a:spcBef>
              <a:spcAft>
                <a:spcPts val="0"/>
              </a:spcAft>
              <a:buNone/>
              <a:defRPr b="1">
                <a:solidFill>
                  <a:schemeClr val="accent3"/>
                </a:solidFill>
                <a:latin typeface="Nunito"/>
                <a:ea typeface="Nunito"/>
                <a:cs typeface="Nunito"/>
                <a:sym typeface="Nunito"/>
              </a:defRPr>
            </a:lvl5pPr>
            <a:lvl6pPr lvl="5" rtl="0">
              <a:spcBef>
                <a:spcPts val="0"/>
              </a:spcBef>
              <a:spcAft>
                <a:spcPts val="0"/>
              </a:spcAft>
              <a:buNone/>
              <a:defRPr b="1">
                <a:solidFill>
                  <a:schemeClr val="accent3"/>
                </a:solidFill>
                <a:latin typeface="Nunito"/>
                <a:ea typeface="Nunito"/>
                <a:cs typeface="Nunito"/>
                <a:sym typeface="Nunito"/>
              </a:defRPr>
            </a:lvl6pPr>
            <a:lvl7pPr lvl="6" rtl="0">
              <a:spcBef>
                <a:spcPts val="0"/>
              </a:spcBef>
              <a:spcAft>
                <a:spcPts val="0"/>
              </a:spcAft>
              <a:buNone/>
              <a:defRPr b="1">
                <a:solidFill>
                  <a:schemeClr val="accent3"/>
                </a:solidFill>
                <a:latin typeface="Nunito"/>
                <a:ea typeface="Nunito"/>
                <a:cs typeface="Nunito"/>
                <a:sym typeface="Nunito"/>
              </a:defRPr>
            </a:lvl7pPr>
            <a:lvl8pPr lvl="7" rtl="0">
              <a:spcBef>
                <a:spcPts val="0"/>
              </a:spcBef>
              <a:spcAft>
                <a:spcPts val="0"/>
              </a:spcAft>
              <a:buNone/>
              <a:defRPr b="1">
                <a:solidFill>
                  <a:schemeClr val="accent3"/>
                </a:solidFill>
                <a:latin typeface="Nunito"/>
                <a:ea typeface="Nunito"/>
                <a:cs typeface="Nunito"/>
                <a:sym typeface="Nunito"/>
              </a:defRPr>
            </a:lvl8pPr>
            <a:lvl9pPr lvl="8" rtl="0">
              <a:spcBef>
                <a:spcPts val="0"/>
              </a:spcBef>
              <a:spcAft>
                <a:spcPts val="0"/>
              </a:spcAft>
              <a:buNone/>
              <a:defRPr b="1">
                <a:solidFill>
                  <a:schemeClr val="accent3"/>
                </a:solidFill>
                <a:latin typeface="Nunito"/>
                <a:ea typeface="Nunito"/>
                <a:cs typeface="Nunito"/>
                <a:sym typeface="Nunito"/>
              </a:defRPr>
            </a:lvl9pPr>
          </a:lstStyle>
          <a:p/>
        </p:txBody>
      </p:sp>
      <p:sp>
        <p:nvSpPr>
          <p:cNvPr id="1086" name="Google Shape;1086;p57"/>
          <p:cNvSpPr txBox="1"/>
          <p:nvPr>
            <p:ph idx="2" type="subTitle"/>
          </p:nvPr>
        </p:nvSpPr>
        <p:spPr>
          <a:xfrm>
            <a:off x="1133856" y="1609344"/>
            <a:ext cx="3492900" cy="3026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200">
                <a:solidFill>
                  <a:schemeClr val="dk2"/>
                </a:solidFill>
                <a:latin typeface="Nunito"/>
                <a:ea typeface="Nunito"/>
                <a:cs typeface="Nunito"/>
                <a:sym typeface="Nunito"/>
              </a:defRPr>
            </a:lvl1pPr>
            <a:lvl2pPr lvl="1" rtl="0">
              <a:spcBef>
                <a:spcPts val="0"/>
              </a:spcBef>
              <a:spcAft>
                <a:spcPts val="0"/>
              </a:spcAft>
              <a:buNone/>
              <a:defRPr sz="1200">
                <a:solidFill>
                  <a:schemeClr val="dk2"/>
                </a:solidFill>
                <a:latin typeface="Nunito"/>
                <a:ea typeface="Nunito"/>
                <a:cs typeface="Nunito"/>
                <a:sym typeface="Nunito"/>
              </a:defRPr>
            </a:lvl2pPr>
            <a:lvl3pPr lvl="2" rtl="0">
              <a:spcBef>
                <a:spcPts val="0"/>
              </a:spcBef>
              <a:spcAft>
                <a:spcPts val="0"/>
              </a:spcAft>
              <a:buNone/>
              <a:defRPr sz="1200">
                <a:solidFill>
                  <a:schemeClr val="dk2"/>
                </a:solidFill>
                <a:latin typeface="Nunito"/>
                <a:ea typeface="Nunito"/>
                <a:cs typeface="Nunito"/>
                <a:sym typeface="Nunito"/>
              </a:defRPr>
            </a:lvl3pPr>
            <a:lvl4pPr lvl="3" rtl="0">
              <a:spcBef>
                <a:spcPts val="0"/>
              </a:spcBef>
              <a:spcAft>
                <a:spcPts val="0"/>
              </a:spcAft>
              <a:buNone/>
              <a:defRPr sz="1200">
                <a:solidFill>
                  <a:schemeClr val="dk2"/>
                </a:solidFill>
                <a:latin typeface="Nunito"/>
                <a:ea typeface="Nunito"/>
                <a:cs typeface="Nunito"/>
                <a:sym typeface="Nunito"/>
              </a:defRPr>
            </a:lvl4pPr>
            <a:lvl5pPr lvl="4" rtl="0">
              <a:spcBef>
                <a:spcPts val="0"/>
              </a:spcBef>
              <a:spcAft>
                <a:spcPts val="0"/>
              </a:spcAft>
              <a:buNone/>
              <a:defRPr sz="1200">
                <a:solidFill>
                  <a:schemeClr val="dk2"/>
                </a:solidFill>
                <a:latin typeface="Nunito"/>
                <a:ea typeface="Nunito"/>
                <a:cs typeface="Nunito"/>
                <a:sym typeface="Nunito"/>
              </a:defRPr>
            </a:lvl5pPr>
            <a:lvl6pPr lvl="5" rtl="0">
              <a:spcBef>
                <a:spcPts val="0"/>
              </a:spcBef>
              <a:spcAft>
                <a:spcPts val="0"/>
              </a:spcAft>
              <a:buNone/>
              <a:defRPr sz="1200">
                <a:solidFill>
                  <a:schemeClr val="dk2"/>
                </a:solidFill>
                <a:latin typeface="Nunito"/>
                <a:ea typeface="Nunito"/>
                <a:cs typeface="Nunito"/>
                <a:sym typeface="Nunito"/>
              </a:defRPr>
            </a:lvl6pPr>
            <a:lvl7pPr lvl="6" rtl="0">
              <a:spcBef>
                <a:spcPts val="0"/>
              </a:spcBef>
              <a:spcAft>
                <a:spcPts val="0"/>
              </a:spcAft>
              <a:buNone/>
              <a:defRPr sz="1200">
                <a:solidFill>
                  <a:schemeClr val="dk2"/>
                </a:solidFill>
                <a:latin typeface="Nunito"/>
                <a:ea typeface="Nunito"/>
                <a:cs typeface="Nunito"/>
                <a:sym typeface="Nunito"/>
              </a:defRPr>
            </a:lvl7pPr>
            <a:lvl8pPr lvl="7" rtl="0">
              <a:spcBef>
                <a:spcPts val="0"/>
              </a:spcBef>
              <a:spcAft>
                <a:spcPts val="0"/>
              </a:spcAft>
              <a:buNone/>
              <a:defRPr sz="1200">
                <a:solidFill>
                  <a:schemeClr val="dk2"/>
                </a:solidFill>
                <a:latin typeface="Nunito"/>
                <a:ea typeface="Nunito"/>
                <a:cs typeface="Nunito"/>
                <a:sym typeface="Nunito"/>
              </a:defRPr>
            </a:lvl8pPr>
            <a:lvl9pPr lvl="8" rtl="0">
              <a:spcBef>
                <a:spcPts val="0"/>
              </a:spcBef>
              <a:spcAft>
                <a:spcPts val="0"/>
              </a:spcAft>
              <a:buNone/>
              <a:defRPr sz="1200">
                <a:solidFill>
                  <a:schemeClr val="dk2"/>
                </a:solidFill>
                <a:latin typeface="Nunito"/>
                <a:ea typeface="Nunito"/>
                <a:cs typeface="Nunito"/>
                <a:sym typeface="Nunito"/>
              </a:defRPr>
            </a:lvl9pPr>
          </a:lstStyle>
          <a:p/>
        </p:txBody>
      </p:sp>
      <p:sp>
        <p:nvSpPr>
          <p:cNvPr id="1087" name="Google Shape;1087;p57"/>
          <p:cNvSpPr txBox="1"/>
          <p:nvPr>
            <p:ph idx="3" type="subTitle"/>
          </p:nvPr>
        </p:nvSpPr>
        <p:spPr>
          <a:xfrm>
            <a:off x="5056632" y="1170432"/>
            <a:ext cx="3346800" cy="4299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a:solidFill>
                  <a:schemeClr val="accent3"/>
                </a:solidFill>
                <a:latin typeface="Nunito"/>
                <a:ea typeface="Nunito"/>
                <a:cs typeface="Nunito"/>
                <a:sym typeface="Nunito"/>
              </a:defRPr>
            </a:lvl1pPr>
            <a:lvl2pPr lvl="1" rtl="0">
              <a:spcBef>
                <a:spcPts val="0"/>
              </a:spcBef>
              <a:spcAft>
                <a:spcPts val="0"/>
              </a:spcAft>
              <a:buNone/>
              <a:defRPr b="1">
                <a:solidFill>
                  <a:schemeClr val="accent3"/>
                </a:solidFill>
                <a:latin typeface="Nunito"/>
                <a:ea typeface="Nunito"/>
                <a:cs typeface="Nunito"/>
                <a:sym typeface="Nunito"/>
              </a:defRPr>
            </a:lvl2pPr>
            <a:lvl3pPr lvl="2" rtl="0">
              <a:spcBef>
                <a:spcPts val="0"/>
              </a:spcBef>
              <a:spcAft>
                <a:spcPts val="0"/>
              </a:spcAft>
              <a:buNone/>
              <a:defRPr b="1">
                <a:solidFill>
                  <a:schemeClr val="accent3"/>
                </a:solidFill>
                <a:latin typeface="Nunito"/>
                <a:ea typeface="Nunito"/>
                <a:cs typeface="Nunito"/>
                <a:sym typeface="Nunito"/>
              </a:defRPr>
            </a:lvl3pPr>
            <a:lvl4pPr lvl="3" rtl="0">
              <a:spcBef>
                <a:spcPts val="0"/>
              </a:spcBef>
              <a:spcAft>
                <a:spcPts val="0"/>
              </a:spcAft>
              <a:buNone/>
              <a:defRPr b="1">
                <a:solidFill>
                  <a:schemeClr val="accent3"/>
                </a:solidFill>
                <a:latin typeface="Nunito"/>
                <a:ea typeface="Nunito"/>
                <a:cs typeface="Nunito"/>
                <a:sym typeface="Nunito"/>
              </a:defRPr>
            </a:lvl4pPr>
            <a:lvl5pPr lvl="4" rtl="0">
              <a:spcBef>
                <a:spcPts val="0"/>
              </a:spcBef>
              <a:spcAft>
                <a:spcPts val="0"/>
              </a:spcAft>
              <a:buNone/>
              <a:defRPr b="1">
                <a:solidFill>
                  <a:schemeClr val="accent3"/>
                </a:solidFill>
                <a:latin typeface="Nunito"/>
                <a:ea typeface="Nunito"/>
                <a:cs typeface="Nunito"/>
                <a:sym typeface="Nunito"/>
              </a:defRPr>
            </a:lvl5pPr>
            <a:lvl6pPr lvl="5" rtl="0">
              <a:spcBef>
                <a:spcPts val="0"/>
              </a:spcBef>
              <a:spcAft>
                <a:spcPts val="0"/>
              </a:spcAft>
              <a:buNone/>
              <a:defRPr b="1">
                <a:solidFill>
                  <a:schemeClr val="accent3"/>
                </a:solidFill>
                <a:latin typeface="Nunito"/>
                <a:ea typeface="Nunito"/>
                <a:cs typeface="Nunito"/>
                <a:sym typeface="Nunito"/>
              </a:defRPr>
            </a:lvl6pPr>
            <a:lvl7pPr lvl="6" rtl="0">
              <a:spcBef>
                <a:spcPts val="0"/>
              </a:spcBef>
              <a:spcAft>
                <a:spcPts val="0"/>
              </a:spcAft>
              <a:buNone/>
              <a:defRPr b="1">
                <a:solidFill>
                  <a:schemeClr val="accent3"/>
                </a:solidFill>
                <a:latin typeface="Nunito"/>
                <a:ea typeface="Nunito"/>
                <a:cs typeface="Nunito"/>
                <a:sym typeface="Nunito"/>
              </a:defRPr>
            </a:lvl7pPr>
            <a:lvl8pPr lvl="7" rtl="0">
              <a:spcBef>
                <a:spcPts val="0"/>
              </a:spcBef>
              <a:spcAft>
                <a:spcPts val="0"/>
              </a:spcAft>
              <a:buNone/>
              <a:defRPr b="1">
                <a:solidFill>
                  <a:schemeClr val="accent3"/>
                </a:solidFill>
                <a:latin typeface="Nunito"/>
                <a:ea typeface="Nunito"/>
                <a:cs typeface="Nunito"/>
                <a:sym typeface="Nunito"/>
              </a:defRPr>
            </a:lvl8pPr>
            <a:lvl9pPr lvl="8" rtl="0">
              <a:spcBef>
                <a:spcPts val="0"/>
              </a:spcBef>
              <a:spcAft>
                <a:spcPts val="0"/>
              </a:spcAft>
              <a:buNone/>
              <a:defRPr b="1">
                <a:solidFill>
                  <a:schemeClr val="accent3"/>
                </a:solidFill>
                <a:latin typeface="Nunito"/>
                <a:ea typeface="Nunito"/>
                <a:cs typeface="Nunito"/>
                <a:sym typeface="Nunito"/>
              </a:defRPr>
            </a:lvl9pPr>
          </a:lstStyle>
          <a:p/>
        </p:txBody>
      </p:sp>
      <p:sp>
        <p:nvSpPr>
          <p:cNvPr id="1088" name="Google Shape;1088;p57"/>
          <p:cNvSpPr txBox="1"/>
          <p:nvPr>
            <p:ph idx="4" type="subTitle"/>
          </p:nvPr>
        </p:nvSpPr>
        <p:spPr>
          <a:xfrm>
            <a:off x="4919472" y="1609344"/>
            <a:ext cx="3492900" cy="3026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200">
                <a:solidFill>
                  <a:schemeClr val="dk2"/>
                </a:solidFill>
                <a:latin typeface="Nunito"/>
                <a:ea typeface="Nunito"/>
                <a:cs typeface="Nunito"/>
                <a:sym typeface="Nunito"/>
              </a:defRPr>
            </a:lvl1pPr>
            <a:lvl2pPr lvl="1" rtl="0">
              <a:spcBef>
                <a:spcPts val="0"/>
              </a:spcBef>
              <a:spcAft>
                <a:spcPts val="0"/>
              </a:spcAft>
              <a:buNone/>
              <a:defRPr sz="1200">
                <a:solidFill>
                  <a:schemeClr val="dk2"/>
                </a:solidFill>
                <a:latin typeface="Nunito"/>
                <a:ea typeface="Nunito"/>
                <a:cs typeface="Nunito"/>
                <a:sym typeface="Nunito"/>
              </a:defRPr>
            </a:lvl2pPr>
            <a:lvl3pPr lvl="2" rtl="0">
              <a:spcBef>
                <a:spcPts val="0"/>
              </a:spcBef>
              <a:spcAft>
                <a:spcPts val="0"/>
              </a:spcAft>
              <a:buNone/>
              <a:defRPr sz="1200">
                <a:solidFill>
                  <a:schemeClr val="dk2"/>
                </a:solidFill>
                <a:latin typeface="Nunito"/>
                <a:ea typeface="Nunito"/>
                <a:cs typeface="Nunito"/>
                <a:sym typeface="Nunito"/>
              </a:defRPr>
            </a:lvl3pPr>
            <a:lvl4pPr lvl="3" rtl="0">
              <a:spcBef>
                <a:spcPts val="0"/>
              </a:spcBef>
              <a:spcAft>
                <a:spcPts val="0"/>
              </a:spcAft>
              <a:buNone/>
              <a:defRPr sz="1200">
                <a:solidFill>
                  <a:schemeClr val="dk2"/>
                </a:solidFill>
                <a:latin typeface="Nunito"/>
                <a:ea typeface="Nunito"/>
                <a:cs typeface="Nunito"/>
                <a:sym typeface="Nunito"/>
              </a:defRPr>
            </a:lvl4pPr>
            <a:lvl5pPr lvl="4" rtl="0">
              <a:spcBef>
                <a:spcPts val="0"/>
              </a:spcBef>
              <a:spcAft>
                <a:spcPts val="0"/>
              </a:spcAft>
              <a:buNone/>
              <a:defRPr sz="1200">
                <a:solidFill>
                  <a:schemeClr val="dk2"/>
                </a:solidFill>
                <a:latin typeface="Nunito"/>
                <a:ea typeface="Nunito"/>
                <a:cs typeface="Nunito"/>
                <a:sym typeface="Nunito"/>
              </a:defRPr>
            </a:lvl5pPr>
            <a:lvl6pPr lvl="5" rtl="0">
              <a:spcBef>
                <a:spcPts val="0"/>
              </a:spcBef>
              <a:spcAft>
                <a:spcPts val="0"/>
              </a:spcAft>
              <a:buNone/>
              <a:defRPr sz="1200">
                <a:solidFill>
                  <a:schemeClr val="dk2"/>
                </a:solidFill>
                <a:latin typeface="Nunito"/>
                <a:ea typeface="Nunito"/>
                <a:cs typeface="Nunito"/>
                <a:sym typeface="Nunito"/>
              </a:defRPr>
            </a:lvl6pPr>
            <a:lvl7pPr lvl="6" rtl="0">
              <a:spcBef>
                <a:spcPts val="0"/>
              </a:spcBef>
              <a:spcAft>
                <a:spcPts val="0"/>
              </a:spcAft>
              <a:buNone/>
              <a:defRPr sz="1200">
                <a:solidFill>
                  <a:schemeClr val="dk2"/>
                </a:solidFill>
                <a:latin typeface="Nunito"/>
                <a:ea typeface="Nunito"/>
                <a:cs typeface="Nunito"/>
                <a:sym typeface="Nunito"/>
              </a:defRPr>
            </a:lvl7pPr>
            <a:lvl8pPr lvl="7" rtl="0">
              <a:spcBef>
                <a:spcPts val="0"/>
              </a:spcBef>
              <a:spcAft>
                <a:spcPts val="0"/>
              </a:spcAft>
              <a:buNone/>
              <a:defRPr sz="1200">
                <a:solidFill>
                  <a:schemeClr val="dk2"/>
                </a:solidFill>
                <a:latin typeface="Nunito"/>
                <a:ea typeface="Nunito"/>
                <a:cs typeface="Nunito"/>
                <a:sym typeface="Nunito"/>
              </a:defRPr>
            </a:lvl8pPr>
            <a:lvl9pPr lvl="8" rtl="0">
              <a:spcBef>
                <a:spcPts val="0"/>
              </a:spcBef>
              <a:spcAft>
                <a:spcPts val="0"/>
              </a:spcAft>
              <a:buNone/>
              <a:defRPr sz="1200">
                <a:solidFill>
                  <a:schemeClr val="dk2"/>
                </a:solidFill>
                <a:latin typeface="Nunito"/>
                <a:ea typeface="Nunito"/>
                <a:cs typeface="Nunito"/>
                <a:sym typeface="Nunito"/>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of text">
  <p:cSld name="CUSTOM_2">
    <p:bg>
      <p:bgPr>
        <a:solidFill>
          <a:schemeClr val="accent6"/>
        </a:solidFill>
      </p:bgPr>
    </p:bg>
    <p:spTree>
      <p:nvGrpSpPr>
        <p:cNvPr id="1089" name="Shape 1089"/>
        <p:cNvGrpSpPr/>
        <p:nvPr/>
      </p:nvGrpSpPr>
      <p:grpSpPr>
        <a:xfrm>
          <a:off x="0" y="0"/>
          <a:ext cx="0" cy="0"/>
          <a:chOff x="0" y="0"/>
          <a:chExt cx="0" cy="0"/>
        </a:xfrm>
      </p:grpSpPr>
      <p:sp>
        <p:nvSpPr>
          <p:cNvPr id="1090" name="Google Shape;1090;p58"/>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58"/>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58"/>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58"/>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58"/>
          <p:cNvSpPr/>
          <p:nvPr/>
        </p:nvSpPr>
        <p:spPr>
          <a:xfrm>
            <a:off x="8718552" y="276510"/>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58"/>
          <p:cNvSpPr/>
          <p:nvPr/>
        </p:nvSpPr>
        <p:spPr>
          <a:xfrm>
            <a:off x="-13710" y="1044872"/>
            <a:ext cx="3337" cy="57908"/>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58"/>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58"/>
          <p:cNvSpPr/>
          <p:nvPr/>
        </p:nvSpPr>
        <p:spPr>
          <a:xfrm>
            <a:off x="416456" y="4310890"/>
            <a:ext cx="95734" cy="91695"/>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58"/>
          <p:cNvSpPr/>
          <p:nvPr/>
        </p:nvSpPr>
        <p:spPr>
          <a:xfrm rot="10800000">
            <a:off x="-6841" y="2675884"/>
            <a:ext cx="747651" cy="1170972"/>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58"/>
          <p:cNvSpPr/>
          <p:nvPr/>
        </p:nvSpPr>
        <p:spPr>
          <a:xfrm rot="10800000">
            <a:off x="-6841" y="2922321"/>
            <a:ext cx="624069" cy="1181571"/>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58"/>
          <p:cNvSpPr/>
          <p:nvPr/>
        </p:nvSpPr>
        <p:spPr>
          <a:xfrm rot="5400000">
            <a:off x="8820291" y="3372230"/>
            <a:ext cx="250564" cy="201409"/>
          </a:xfrm>
          <a:custGeom>
            <a:rect b="b" l="l" r="r" t="t"/>
            <a:pathLst>
              <a:path extrusionOk="0" h="6271" w="7810">
                <a:moveTo>
                  <a:pt x="3540" y="1"/>
                </a:moveTo>
                <a:cubicBezTo>
                  <a:pt x="3370" y="1"/>
                  <a:pt x="3198" y="20"/>
                  <a:pt x="3024" y="61"/>
                </a:cubicBezTo>
                <a:cubicBezTo>
                  <a:pt x="2755" y="123"/>
                  <a:pt x="2465" y="248"/>
                  <a:pt x="2175" y="434"/>
                </a:cubicBezTo>
                <a:cubicBezTo>
                  <a:pt x="725" y="1408"/>
                  <a:pt x="0" y="2961"/>
                  <a:pt x="1119" y="4494"/>
                </a:cubicBezTo>
                <a:cubicBezTo>
                  <a:pt x="1772" y="5436"/>
                  <a:pt x="2568" y="6270"/>
                  <a:pt x="3738" y="6270"/>
                </a:cubicBezTo>
                <a:cubicBezTo>
                  <a:pt x="3829" y="6270"/>
                  <a:pt x="3923" y="6265"/>
                  <a:pt x="4019" y="6255"/>
                </a:cubicBezTo>
                <a:cubicBezTo>
                  <a:pt x="5075" y="6130"/>
                  <a:pt x="6649" y="5136"/>
                  <a:pt x="7229" y="4121"/>
                </a:cubicBezTo>
                <a:cubicBezTo>
                  <a:pt x="7809" y="3065"/>
                  <a:pt x="7229" y="2505"/>
                  <a:pt x="6484" y="1718"/>
                </a:cubicBezTo>
                <a:cubicBezTo>
                  <a:pt x="5658" y="821"/>
                  <a:pt x="4645" y="1"/>
                  <a:pt x="354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58"/>
          <p:cNvSpPr/>
          <p:nvPr/>
        </p:nvSpPr>
        <p:spPr>
          <a:xfrm rot="5400000">
            <a:off x="8589182" y="3641375"/>
            <a:ext cx="177384" cy="164088"/>
          </a:xfrm>
          <a:custGeom>
            <a:rect b="b" l="l" r="r" t="t"/>
            <a:pathLst>
              <a:path extrusionOk="0" h="5109" w="5529">
                <a:moveTo>
                  <a:pt x="2709" y="0"/>
                </a:moveTo>
                <a:cubicBezTo>
                  <a:pt x="2647" y="0"/>
                  <a:pt x="2587" y="4"/>
                  <a:pt x="2528" y="11"/>
                </a:cubicBezTo>
                <a:cubicBezTo>
                  <a:pt x="2300" y="52"/>
                  <a:pt x="2093" y="94"/>
                  <a:pt x="1906" y="177"/>
                </a:cubicBezTo>
                <a:cubicBezTo>
                  <a:pt x="374" y="839"/>
                  <a:pt x="1" y="3014"/>
                  <a:pt x="1161" y="4216"/>
                </a:cubicBezTo>
                <a:cubicBezTo>
                  <a:pt x="1709" y="4764"/>
                  <a:pt x="2092" y="5108"/>
                  <a:pt x="2586" y="5108"/>
                </a:cubicBezTo>
                <a:cubicBezTo>
                  <a:pt x="2895" y="5108"/>
                  <a:pt x="3247" y="4974"/>
                  <a:pt x="3708" y="4671"/>
                </a:cubicBezTo>
                <a:cubicBezTo>
                  <a:pt x="4516" y="4133"/>
                  <a:pt x="5407" y="3408"/>
                  <a:pt x="5469" y="2476"/>
                </a:cubicBezTo>
                <a:cubicBezTo>
                  <a:pt x="5528" y="1275"/>
                  <a:pt x="3886" y="0"/>
                  <a:pt x="270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58"/>
          <p:cNvSpPr/>
          <p:nvPr/>
        </p:nvSpPr>
        <p:spPr>
          <a:xfrm rot="5400000">
            <a:off x="8576538" y="3247727"/>
            <a:ext cx="197404" cy="96834"/>
          </a:xfrm>
          <a:custGeom>
            <a:rect b="b" l="l" r="r" t="t"/>
            <a:pathLst>
              <a:path extrusionOk="0" h="3015" w="6153">
                <a:moveTo>
                  <a:pt x="1368" y="0"/>
                </a:moveTo>
                <a:cubicBezTo>
                  <a:pt x="1" y="311"/>
                  <a:pt x="788" y="1637"/>
                  <a:pt x="1430" y="2196"/>
                </a:cubicBezTo>
                <a:cubicBezTo>
                  <a:pt x="1956" y="2647"/>
                  <a:pt x="2483" y="3015"/>
                  <a:pt x="3041" y="3015"/>
                </a:cubicBezTo>
                <a:cubicBezTo>
                  <a:pt x="3406" y="3015"/>
                  <a:pt x="3784" y="2858"/>
                  <a:pt x="4185" y="2465"/>
                </a:cubicBezTo>
                <a:cubicBezTo>
                  <a:pt x="6153" y="539"/>
                  <a:pt x="3004" y="145"/>
                  <a:pt x="13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58"/>
          <p:cNvSpPr/>
          <p:nvPr/>
        </p:nvSpPr>
        <p:spPr>
          <a:xfrm rot="5400000">
            <a:off x="8389207" y="3925276"/>
            <a:ext cx="156980" cy="99596"/>
          </a:xfrm>
          <a:custGeom>
            <a:rect b="b" l="l" r="r" t="t"/>
            <a:pathLst>
              <a:path extrusionOk="0" h="3101" w="4893">
                <a:moveTo>
                  <a:pt x="1399" y="1"/>
                </a:moveTo>
                <a:cubicBezTo>
                  <a:pt x="1368" y="1"/>
                  <a:pt x="1336" y="1"/>
                  <a:pt x="1305" y="3"/>
                </a:cubicBezTo>
                <a:cubicBezTo>
                  <a:pt x="352" y="790"/>
                  <a:pt x="0" y="1018"/>
                  <a:pt x="476" y="2198"/>
                </a:cubicBezTo>
                <a:cubicBezTo>
                  <a:pt x="753" y="2861"/>
                  <a:pt x="1222" y="3101"/>
                  <a:pt x="1805" y="3101"/>
                </a:cubicBezTo>
                <a:cubicBezTo>
                  <a:pt x="2097" y="3101"/>
                  <a:pt x="2417" y="3041"/>
                  <a:pt x="2755" y="2944"/>
                </a:cubicBezTo>
                <a:cubicBezTo>
                  <a:pt x="4893" y="2313"/>
                  <a:pt x="3208" y="1"/>
                  <a:pt x="13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58"/>
          <p:cNvSpPr/>
          <p:nvPr/>
        </p:nvSpPr>
        <p:spPr>
          <a:xfrm rot="5400000">
            <a:off x="8839509" y="3867999"/>
            <a:ext cx="96376" cy="87071"/>
          </a:xfrm>
          <a:custGeom>
            <a:rect b="b" l="l" r="r" t="t"/>
            <a:pathLst>
              <a:path extrusionOk="0" h="2711" w="3004">
                <a:moveTo>
                  <a:pt x="1782" y="1"/>
                </a:moveTo>
                <a:cubicBezTo>
                  <a:pt x="829" y="332"/>
                  <a:pt x="0" y="1057"/>
                  <a:pt x="642" y="1989"/>
                </a:cubicBezTo>
                <a:cubicBezTo>
                  <a:pt x="918" y="2374"/>
                  <a:pt x="1339" y="2711"/>
                  <a:pt x="1835" y="2711"/>
                </a:cubicBezTo>
                <a:cubicBezTo>
                  <a:pt x="1899" y="2711"/>
                  <a:pt x="1964" y="2705"/>
                  <a:pt x="2030" y="2693"/>
                </a:cubicBezTo>
                <a:cubicBezTo>
                  <a:pt x="3004" y="2507"/>
                  <a:pt x="2880" y="249"/>
                  <a:pt x="2051" y="146"/>
                </a:cubicBezTo>
                <a:lnTo>
                  <a:pt x="1782"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58"/>
          <p:cNvSpPr txBox="1"/>
          <p:nvPr>
            <p:ph type="title"/>
          </p:nvPr>
        </p:nvSpPr>
        <p:spPr>
          <a:xfrm>
            <a:off x="1481328" y="301752"/>
            <a:ext cx="6172200" cy="14814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106" name="Google Shape;1106;p58"/>
          <p:cNvSpPr txBox="1"/>
          <p:nvPr>
            <p:ph idx="1" type="subTitle"/>
          </p:nvPr>
        </p:nvSpPr>
        <p:spPr>
          <a:xfrm>
            <a:off x="1097280" y="2578608"/>
            <a:ext cx="1847100" cy="4023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800">
                <a:solidFill>
                  <a:schemeClr val="accent3"/>
                </a:solidFill>
                <a:latin typeface="Nunito"/>
                <a:ea typeface="Nunito"/>
                <a:cs typeface="Nunito"/>
                <a:sym typeface="Nunito"/>
              </a:defRPr>
            </a:lvl1pPr>
            <a:lvl2pPr lvl="1" rtl="0" algn="ctr">
              <a:spcBef>
                <a:spcPts val="0"/>
              </a:spcBef>
              <a:spcAft>
                <a:spcPts val="0"/>
              </a:spcAft>
              <a:buNone/>
              <a:defRPr b="1" sz="1800">
                <a:solidFill>
                  <a:schemeClr val="accent3"/>
                </a:solidFill>
                <a:latin typeface="Nunito"/>
                <a:ea typeface="Nunito"/>
                <a:cs typeface="Nunito"/>
                <a:sym typeface="Nunito"/>
              </a:defRPr>
            </a:lvl2pPr>
            <a:lvl3pPr lvl="2" rtl="0" algn="ctr">
              <a:spcBef>
                <a:spcPts val="0"/>
              </a:spcBef>
              <a:spcAft>
                <a:spcPts val="0"/>
              </a:spcAft>
              <a:buNone/>
              <a:defRPr b="1" sz="1800">
                <a:solidFill>
                  <a:schemeClr val="accent3"/>
                </a:solidFill>
                <a:latin typeface="Nunito"/>
                <a:ea typeface="Nunito"/>
                <a:cs typeface="Nunito"/>
                <a:sym typeface="Nunito"/>
              </a:defRPr>
            </a:lvl3pPr>
            <a:lvl4pPr lvl="3" rtl="0" algn="ctr">
              <a:spcBef>
                <a:spcPts val="0"/>
              </a:spcBef>
              <a:spcAft>
                <a:spcPts val="0"/>
              </a:spcAft>
              <a:buNone/>
              <a:defRPr b="1" sz="1800">
                <a:solidFill>
                  <a:schemeClr val="accent3"/>
                </a:solidFill>
                <a:latin typeface="Nunito"/>
                <a:ea typeface="Nunito"/>
                <a:cs typeface="Nunito"/>
                <a:sym typeface="Nunito"/>
              </a:defRPr>
            </a:lvl4pPr>
            <a:lvl5pPr lvl="4" rtl="0" algn="ctr">
              <a:spcBef>
                <a:spcPts val="0"/>
              </a:spcBef>
              <a:spcAft>
                <a:spcPts val="0"/>
              </a:spcAft>
              <a:buNone/>
              <a:defRPr b="1" sz="1800">
                <a:solidFill>
                  <a:schemeClr val="accent3"/>
                </a:solidFill>
                <a:latin typeface="Nunito"/>
                <a:ea typeface="Nunito"/>
                <a:cs typeface="Nunito"/>
                <a:sym typeface="Nunito"/>
              </a:defRPr>
            </a:lvl5pPr>
            <a:lvl6pPr lvl="5" rtl="0" algn="ctr">
              <a:spcBef>
                <a:spcPts val="0"/>
              </a:spcBef>
              <a:spcAft>
                <a:spcPts val="0"/>
              </a:spcAft>
              <a:buNone/>
              <a:defRPr b="1" sz="1800">
                <a:solidFill>
                  <a:schemeClr val="accent3"/>
                </a:solidFill>
                <a:latin typeface="Nunito"/>
                <a:ea typeface="Nunito"/>
                <a:cs typeface="Nunito"/>
                <a:sym typeface="Nunito"/>
              </a:defRPr>
            </a:lvl6pPr>
            <a:lvl7pPr lvl="6" rtl="0" algn="ctr">
              <a:spcBef>
                <a:spcPts val="0"/>
              </a:spcBef>
              <a:spcAft>
                <a:spcPts val="0"/>
              </a:spcAft>
              <a:buNone/>
              <a:defRPr b="1" sz="1800">
                <a:solidFill>
                  <a:schemeClr val="accent3"/>
                </a:solidFill>
                <a:latin typeface="Nunito"/>
                <a:ea typeface="Nunito"/>
                <a:cs typeface="Nunito"/>
                <a:sym typeface="Nunito"/>
              </a:defRPr>
            </a:lvl7pPr>
            <a:lvl8pPr lvl="7" rtl="0" algn="ctr">
              <a:spcBef>
                <a:spcPts val="0"/>
              </a:spcBef>
              <a:spcAft>
                <a:spcPts val="0"/>
              </a:spcAft>
              <a:buNone/>
              <a:defRPr b="1" sz="1800">
                <a:solidFill>
                  <a:schemeClr val="accent3"/>
                </a:solidFill>
                <a:latin typeface="Nunito"/>
                <a:ea typeface="Nunito"/>
                <a:cs typeface="Nunito"/>
                <a:sym typeface="Nunito"/>
              </a:defRPr>
            </a:lvl8pPr>
            <a:lvl9pPr lvl="8" rtl="0" algn="ctr">
              <a:spcBef>
                <a:spcPts val="0"/>
              </a:spcBef>
              <a:spcAft>
                <a:spcPts val="0"/>
              </a:spcAft>
              <a:buNone/>
              <a:defRPr b="1" sz="1800">
                <a:solidFill>
                  <a:schemeClr val="accent3"/>
                </a:solidFill>
                <a:latin typeface="Nunito"/>
                <a:ea typeface="Nunito"/>
                <a:cs typeface="Nunito"/>
                <a:sym typeface="Nunito"/>
              </a:defRPr>
            </a:lvl9pPr>
          </a:lstStyle>
          <a:p/>
        </p:txBody>
      </p:sp>
      <p:sp>
        <p:nvSpPr>
          <p:cNvPr id="1107" name="Google Shape;1107;p58"/>
          <p:cNvSpPr txBox="1"/>
          <p:nvPr>
            <p:ph idx="2" type="subTitle"/>
          </p:nvPr>
        </p:nvSpPr>
        <p:spPr>
          <a:xfrm>
            <a:off x="1097280" y="2953512"/>
            <a:ext cx="1847100" cy="941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
        <p:nvSpPr>
          <p:cNvPr id="1108" name="Google Shape;1108;p58"/>
          <p:cNvSpPr txBox="1"/>
          <p:nvPr>
            <p:ph idx="3" type="subTitle"/>
          </p:nvPr>
        </p:nvSpPr>
        <p:spPr>
          <a:xfrm>
            <a:off x="3685032" y="2578608"/>
            <a:ext cx="1847100" cy="4023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b="1" sz="1800">
                <a:solidFill>
                  <a:schemeClr val="accent3"/>
                </a:solidFill>
                <a:latin typeface="Nunito"/>
                <a:ea typeface="Nunito"/>
                <a:cs typeface="Nunito"/>
                <a:sym typeface="Nunito"/>
              </a:defRPr>
            </a:lvl1pPr>
            <a:lvl2pPr lvl="1" rtl="0" algn="ctr">
              <a:spcBef>
                <a:spcPts val="0"/>
              </a:spcBef>
              <a:spcAft>
                <a:spcPts val="0"/>
              </a:spcAft>
              <a:buNone/>
              <a:defRPr b="1" sz="1800">
                <a:solidFill>
                  <a:schemeClr val="accent3"/>
                </a:solidFill>
                <a:latin typeface="Nunito"/>
                <a:ea typeface="Nunito"/>
                <a:cs typeface="Nunito"/>
                <a:sym typeface="Nunito"/>
              </a:defRPr>
            </a:lvl2pPr>
            <a:lvl3pPr lvl="2" rtl="0" algn="ctr">
              <a:spcBef>
                <a:spcPts val="0"/>
              </a:spcBef>
              <a:spcAft>
                <a:spcPts val="0"/>
              </a:spcAft>
              <a:buNone/>
              <a:defRPr b="1" sz="1800">
                <a:solidFill>
                  <a:schemeClr val="accent3"/>
                </a:solidFill>
                <a:latin typeface="Nunito"/>
                <a:ea typeface="Nunito"/>
                <a:cs typeface="Nunito"/>
                <a:sym typeface="Nunito"/>
              </a:defRPr>
            </a:lvl3pPr>
            <a:lvl4pPr lvl="3" rtl="0" algn="ctr">
              <a:spcBef>
                <a:spcPts val="0"/>
              </a:spcBef>
              <a:spcAft>
                <a:spcPts val="0"/>
              </a:spcAft>
              <a:buNone/>
              <a:defRPr b="1" sz="1800">
                <a:solidFill>
                  <a:schemeClr val="accent3"/>
                </a:solidFill>
                <a:latin typeface="Nunito"/>
                <a:ea typeface="Nunito"/>
                <a:cs typeface="Nunito"/>
                <a:sym typeface="Nunito"/>
              </a:defRPr>
            </a:lvl4pPr>
            <a:lvl5pPr lvl="4" rtl="0" algn="ctr">
              <a:spcBef>
                <a:spcPts val="0"/>
              </a:spcBef>
              <a:spcAft>
                <a:spcPts val="0"/>
              </a:spcAft>
              <a:buNone/>
              <a:defRPr b="1" sz="1800">
                <a:solidFill>
                  <a:schemeClr val="accent3"/>
                </a:solidFill>
                <a:latin typeface="Nunito"/>
                <a:ea typeface="Nunito"/>
                <a:cs typeface="Nunito"/>
                <a:sym typeface="Nunito"/>
              </a:defRPr>
            </a:lvl5pPr>
            <a:lvl6pPr lvl="5" rtl="0" algn="ctr">
              <a:spcBef>
                <a:spcPts val="0"/>
              </a:spcBef>
              <a:spcAft>
                <a:spcPts val="0"/>
              </a:spcAft>
              <a:buNone/>
              <a:defRPr b="1" sz="1800">
                <a:solidFill>
                  <a:schemeClr val="accent3"/>
                </a:solidFill>
                <a:latin typeface="Nunito"/>
                <a:ea typeface="Nunito"/>
                <a:cs typeface="Nunito"/>
                <a:sym typeface="Nunito"/>
              </a:defRPr>
            </a:lvl6pPr>
            <a:lvl7pPr lvl="6" rtl="0" algn="ctr">
              <a:spcBef>
                <a:spcPts val="0"/>
              </a:spcBef>
              <a:spcAft>
                <a:spcPts val="0"/>
              </a:spcAft>
              <a:buNone/>
              <a:defRPr b="1" sz="1800">
                <a:solidFill>
                  <a:schemeClr val="accent3"/>
                </a:solidFill>
                <a:latin typeface="Nunito"/>
                <a:ea typeface="Nunito"/>
                <a:cs typeface="Nunito"/>
                <a:sym typeface="Nunito"/>
              </a:defRPr>
            </a:lvl7pPr>
            <a:lvl8pPr lvl="7" rtl="0" algn="ctr">
              <a:spcBef>
                <a:spcPts val="0"/>
              </a:spcBef>
              <a:spcAft>
                <a:spcPts val="0"/>
              </a:spcAft>
              <a:buNone/>
              <a:defRPr b="1" sz="1800">
                <a:solidFill>
                  <a:schemeClr val="accent3"/>
                </a:solidFill>
                <a:latin typeface="Nunito"/>
                <a:ea typeface="Nunito"/>
                <a:cs typeface="Nunito"/>
                <a:sym typeface="Nunito"/>
              </a:defRPr>
            </a:lvl8pPr>
            <a:lvl9pPr lvl="8" rtl="0" algn="ctr">
              <a:spcBef>
                <a:spcPts val="0"/>
              </a:spcBef>
              <a:spcAft>
                <a:spcPts val="0"/>
              </a:spcAft>
              <a:buNone/>
              <a:defRPr b="1" sz="1800">
                <a:solidFill>
                  <a:schemeClr val="accent3"/>
                </a:solidFill>
                <a:latin typeface="Nunito"/>
                <a:ea typeface="Nunito"/>
                <a:cs typeface="Nunito"/>
                <a:sym typeface="Nunito"/>
              </a:defRPr>
            </a:lvl9pPr>
          </a:lstStyle>
          <a:p/>
        </p:txBody>
      </p:sp>
      <p:sp>
        <p:nvSpPr>
          <p:cNvPr id="1109" name="Google Shape;1109;p58"/>
          <p:cNvSpPr txBox="1"/>
          <p:nvPr>
            <p:ph idx="4" type="subTitle"/>
          </p:nvPr>
        </p:nvSpPr>
        <p:spPr>
          <a:xfrm>
            <a:off x="3685032" y="2953512"/>
            <a:ext cx="1847100" cy="941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
        <p:nvSpPr>
          <p:cNvPr id="1110" name="Google Shape;1110;p58"/>
          <p:cNvSpPr txBox="1"/>
          <p:nvPr>
            <p:ph idx="5" type="subTitle"/>
          </p:nvPr>
        </p:nvSpPr>
        <p:spPr>
          <a:xfrm>
            <a:off x="6190488" y="2578608"/>
            <a:ext cx="1847100" cy="4023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800">
                <a:solidFill>
                  <a:schemeClr val="accent3"/>
                </a:solidFill>
                <a:latin typeface="Nunito"/>
                <a:ea typeface="Nunito"/>
                <a:cs typeface="Nunito"/>
                <a:sym typeface="Nunito"/>
              </a:defRPr>
            </a:lvl1pPr>
            <a:lvl2pPr lvl="1" rtl="0" algn="ctr">
              <a:spcBef>
                <a:spcPts val="0"/>
              </a:spcBef>
              <a:spcAft>
                <a:spcPts val="0"/>
              </a:spcAft>
              <a:buNone/>
              <a:defRPr b="1" sz="1800">
                <a:solidFill>
                  <a:schemeClr val="accent3"/>
                </a:solidFill>
                <a:latin typeface="Nunito"/>
                <a:ea typeface="Nunito"/>
                <a:cs typeface="Nunito"/>
                <a:sym typeface="Nunito"/>
              </a:defRPr>
            </a:lvl2pPr>
            <a:lvl3pPr lvl="2" rtl="0" algn="ctr">
              <a:spcBef>
                <a:spcPts val="0"/>
              </a:spcBef>
              <a:spcAft>
                <a:spcPts val="0"/>
              </a:spcAft>
              <a:buNone/>
              <a:defRPr b="1" sz="1800">
                <a:solidFill>
                  <a:schemeClr val="accent3"/>
                </a:solidFill>
                <a:latin typeface="Nunito"/>
                <a:ea typeface="Nunito"/>
                <a:cs typeface="Nunito"/>
                <a:sym typeface="Nunito"/>
              </a:defRPr>
            </a:lvl3pPr>
            <a:lvl4pPr lvl="3" rtl="0" algn="ctr">
              <a:spcBef>
                <a:spcPts val="0"/>
              </a:spcBef>
              <a:spcAft>
                <a:spcPts val="0"/>
              </a:spcAft>
              <a:buNone/>
              <a:defRPr b="1" sz="1800">
                <a:solidFill>
                  <a:schemeClr val="accent3"/>
                </a:solidFill>
                <a:latin typeface="Nunito"/>
                <a:ea typeface="Nunito"/>
                <a:cs typeface="Nunito"/>
                <a:sym typeface="Nunito"/>
              </a:defRPr>
            </a:lvl4pPr>
            <a:lvl5pPr lvl="4" rtl="0" algn="ctr">
              <a:spcBef>
                <a:spcPts val="0"/>
              </a:spcBef>
              <a:spcAft>
                <a:spcPts val="0"/>
              </a:spcAft>
              <a:buNone/>
              <a:defRPr b="1" sz="1800">
                <a:solidFill>
                  <a:schemeClr val="accent3"/>
                </a:solidFill>
                <a:latin typeface="Nunito"/>
                <a:ea typeface="Nunito"/>
                <a:cs typeface="Nunito"/>
                <a:sym typeface="Nunito"/>
              </a:defRPr>
            </a:lvl5pPr>
            <a:lvl6pPr lvl="5" rtl="0" algn="ctr">
              <a:spcBef>
                <a:spcPts val="0"/>
              </a:spcBef>
              <a:spcAft>
                <a:spcPts val="0"/>
              </a:spcAft>
              <a:buNone/>
              <a:defRPr b="1" sz="1800">
                <a:solidFill>
                  <a:schemeClr val="accent3"/>
                </a:solidFill>
                <a:latin typeface="Nunito"/>
                <a:ea typeface="Nunito"/>
                <a:cs typeface="Nunito"/>
                <a:sym typeface="Nunito"/>
              </a:defRPr>
            </a:lvl6pPr>
            <a:lvl7pPr lvl="6" rtl="0" algn="ctr">
              <a:spcBef>
                <a:spcPts val="0"/>
              </a:spcBef>
              <a:spcAft>
                <a:spcPts val="0"/>
              </a:spcAft>
              <a:buNone/>
              <a:defRPr b="1" sz="1800">
                <a:solidFill>
                  <a:schemeClr val="accent3"/>
                </a:solidFill>
                <a:latin typeface="Nunito"/>
                <a:ea typeface="Nunito"/>
                <a:cs typeface="Nunito"/>
                <a:sym typeface="Nunito"/>
              </a:defRPr>
            </a:lvl7pPr>
            <a:lvl8pPr lvl="7" rtl="0" algn="ctr">
              <a:spcBef>
                <a:spcPts val="0"/>
              </a:spcBef>
              <a:spcAft>
                <a:spcPts val="0"/>
              </a:spcAft>
              <a:buNone/>
              <a:defRPr b="1" sz="1800">
                <a:solidFill>
                  <a:schemeClr val="accent3"/>
                </a:solidFill>
                <a:latin typeface="Nunito"/>
                <a:ea typeface="Nunito"/>
                <a:cs typeface="Nunito"/>
                <a:sym typeface="Nunito"/>
              </a:defRPr>
            </a:lvl8pPr>
            <a:lvl9pPr lvl="8" rtl="0" algn="ctr">
              <a:spcBef>
                <a:spcPts val="0"/>
              </a:spcBef>
              <a:spcAft>
                <a:spcPts val="0"/>
              </a:spcAft>
              <a:buNone/>
              <a:defRPr b="1" sz="1800">
                <a:solidFill>
                  <a:schemeClr val="accent3"/>
                </a:solidFill>
                <a:latin typeface="Nunito"/>
                <a:ea typeface="Nunito"/>
                <a:cs typeface="Nunito"/>
                <a:sym typeface="Nunito"/>
              </a:defRPr>
            </a:lvl9pPr>
          </a:lstStyle>
          <a:p/>
        </p:txBody>
      </p:sp>
      <p:sp>
        <p:nvSpPr>
          <p:cNvPr id="1111" name="Google Shape;1111;p58"/>
          <p:cNvSpPr txBox="1"/>
          <p:nvPr>
            <p:ph idx="6" type="subTitle"/>
          </p:nvPr>
        </p:nvSpPr>
        <p:spPr>
          <a:xfrm>
            <a:off x="6190488" y="2953512"/>
            <a:ext cx="1847100" cy="941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
        <p:nvSpPr>
          <p:cNvPr id="1112" name="Google Shape;1112;p58"/>
          <p:cNvSpPr/>
          <p:nvPr/>
        </p:nvSpPr>
        <p:spPr>
          <a:xfrm rot="9900129">
            <a:off x="3362051" y="4682884"/>
            <a:ext cx="250567" cy="201405"/>
          </a:xfrm>
          <a:custGeom>
            <a:rect b="b" l="l" r="r" t="t"/>
            <a:pathLst>
              <a:path extrusionOk="0" h="6271" w="7810">
                <a:moveTo>
                  <a:pt x="3540" y="1"/>
                </a:moveTo>
                <a:cubicBezTo>
                  <a:pt x="3370" y="1"/>
                  <a:pt x="3198" y="20"/>
                  <a:pt x="3024" y="61"/>
                </a:cubicBezTo>
                <a:cubicBezTo>
                  <a:pt x="2755" y="123"/>
                  <a:pt x="2465" y="248"/>
                  <a:pt x="2175" y="434"/>
                </a:cubicBezTo>
                <a:cubicBezTo>
                  <a:pt x="725" y="1408"/>
                  <a:pt x="0" y="2961"/>
                  <a:pt x="1119" y="4494"/>
                </a:cubicBezTo>
                <a:cubicBezTo>
                  <a:pt x="1772" y="5436"/>
                  <a:pt x="2568" y="6270"/>
                  <a:pt x="3738" y="6270"/>
                </a:cubicBezTo>
                <a:cubicBezTo>
                  <a:pt x="3829" y="6270"/>
                  <a:pt x="3923" y="6265"/>
                  <a:pt x="4019" y="6255"/>
                </a:cubicBezTo>
                <a:cubicBezTo>
                  <a:pt x="5075" y="6130"/>
                  <a:pt x="6649" y="5136"/>
                  <a:pt x="7229" y="4121"/>
                </a:cubicBezTo>
                <a:cubicBezTo>
                  <a:pt x="7809" y="3065"/>
                  <a:pt x="7229" y="2505"/>
                  <a:pt x="6484" y="1718"/>
                </a:cubicBezTo>
                <a:cubicBezTo>
                  <a:pt x="5658" y="821"/>
                  <a:pt x="4645" y="1"/>
                  <a:pt x="354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58"/>
          <p:cNvSpPr/>
          <p:nvPr/>
        </p:nvSpPr>
        <p:spPr>
          <a:xfrm rot="9900129">
            <a:off x="3087407" y="4507797"/>
            <a:ext cx="177386" cy="164085"/>
          </a:xfrm>
          <a:custGeom>
            <a:rect b="b" l="l" r="r" t="t"/>
            <a:pathLst>
              <a:path extrusionOk="0" h="5109" w="5529">
                <a:moveTo>
                  <a:pt x="2709" y="0"/>
                </a:moveTo>
                <a:cubicBezTo>
                  <a:pt x="2647" y="0"/>
                  <a:pt x="2587" y="4"/>
                  <a:pt x="2528" y="11"/>
                </a:cubicBezTo>
                <a:cubicBezTo>
                  <a:pt x="2300" y="52"/>
                  <a:pt x="2093" y="94"/>
                  <a:pt x="1906" y="177"/>
                </a:cubicBezTo>
                <a:cubicBezTo>
                  <a:pt x="374" y="839"/>
                  <a:pt x="1" y="3014"/>
                  <a:pt x="1161" y="4216"/>
                </a:cubicBezTo>
                <a:cubicBezTo>
                  <a:pt x="1709" y="4764"/>
                  <a:pt x="2092" y="5108"/>
                  <a:pt x="2586" y="5108"/>
                </a:cubicBezTo>
                <a:cubicBezTo>
                  <a:pt x="2895" y="5108"/>
                  <a:pt x="3247" y="4974"/>
                  <a:pt x="3708" y="4671"/>
                </a:cubicBezTo>
                <a:cubicBezTo>
                  <a:pt x="4516" y="4133"/>
                  <a:pt x="5407" y="3408"/>
                  <a:pt x="5469" y="2476"/>
                </a:cubicBezTo>
                <a:cubicBezTo>
                  <a:pt x="5528" y="1275"/>
                  <a:pt x="3886" y="0"/>
                  <a:pt x="270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58"/>
          <p:cNvSpPr/>
          <p:nvPr/>
        </p:nvSpPr>
        <p:spPr>
          <a:xfrm rot="9900129">
            <a:off x="3489431" y="4428292"/>
            <a:ext cx="197406" cy="96832"/>
          </a:xfrm>
          <a:custGeom>
            <a:rect b="b" l="l" r="r" t="t"/>
            <a:pathLst>
              <a:path extrusionOk="0" h="3015" w="6153">
                <a:moveTo>
                  <a:pt x="1368" y="0"/>
                </a:moveTo>
                <a:cubicBezTo>
                  <a:pt x="1" y="311"/>
                  <a:pt x="788" y="1637"/>
                  <a:pt x="1430" y="2196"/>
                </a:cubicBezTo>
                <a:cubicBezTo>
                  <a:pt x="1956" y="2647"/>
                  <a:pt x="2483" y="3015"/>
                  <a:pt x="3041" y="3015"/>
                </a:cubicBezTo>
                <a:cubicBezTo>
                  <a:pt x="3406" y="3015"/>
                  <a:pt x="3784" y="2858"/>
                  <a:pt x="4185" y="2465"/>
                </a:cubicBezTo>
                <a:cubicBezTo>
                  <a:pt x="6153" y="539"/>
                  <a:pt x="3004" y="145"/>
                  <a:pt x="136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58"/>
          <p:cNvSpPr/>
          <p:nvPr/>
        </p:nvSpPr>
        <p:spPr>
          <a:xfrm rot="9900129">
            <a:off x="2800132" y="4402160"/>
            <a:ext cx="156982" cy="99594"/>
          </a:xfrm>
          <a:custGeom>
            <a:rect b="b" l="l" r="r" t="t"/>
            <a:pathLst>
              <a:path extrusionOk="0" h="3101" w="4893">
                <a:moveTo>
                  <a:pt x="1399" y="1"/>
                </a:moveTo>
                <a:cubicBezTo>
                  <a:pt x="1368" y="1"/>
                  <a:pt x="1336" y="1"/>
                  <a:pt x="1305" y="3"/>
                </a:cubicBezTo>
                <a:cubicBezTo>
                  <a:pt x="352" y="790"/>
                  <a:pt x="0" y="1018"/>
                  <a:pt x="476" y="2198"/>
                </a:cubicBezTo>
                <a:cubicBezTo>
                  <a:pt x="753" y="2861"/>
                  <a:pt x="1222" y="3101"/>
                  <a:pt x="1805" y="3101"/>
                </a:cubicBezTo>
                <a:cubicBezTo>
                  <a:pt x="2097" y="3101"/>
                  <a:pt x="2417" y="3041"/>
                  <a:pt x="2755" y="2944"/>
                </a:cubicBezTo>
                <a:cubicBezTo>
                  <a:pt x="4893" y="2313"/>
                  <a:pt x="3208" y="1"/>
                  <a:pt x="139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58"/>
          <p:cNvSpPr/>
          <p:nvPr/>
        </p:nvSpPr>
        <p:spPr>
          <a:xfrm rot="9900129">
            <a:off x="3000513" y="4797668"/>
            <a:ext cx="96377" cy="87069"/>
          </a:xfrm>
          <a:custGeom>
            <a:rect b="b" l="l" r="r" t="t"/>
            <a:pathLst>
              <a:path extrusionOk="0" h="2711" w="3004">
                <a:moveTo>
                  <a:pt x="1782" y="1"/>
                </a:moveTo>
                <a:cubicBezTo>
                  <a:pt x="829" y="332"/>
                  <a:pt x="0" y="1057"/>
                  <a:pt x="642" y="1989"/>
                </a:cubicBezTo>
                <a:cubicBezTo>
                  <a:pt x="918" y="2374"/>
                  <a:pt x="1339" y="2711"/>
                  <a:pt x="1835" y="2711"/>
                </a:cubicBezTo>
                <a:cubicBezTo>
                  <a:pt x="1899" y="2711"/>
                  <a:pt x="1964" y="2705"/>
                  <a:pt x="2030" y="2693"/>
                </a:cubicBezTo>
                <a:cubicBezTo>
                  <a:pt x="3004" y="2507"/>
                  <a:pt x="2880" y="249"/>
                  <a:pt x="2051" y="146"/>
                </a:cubicBezTo>
                <a:lnTo>
                  <a:pt x="1782"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58"/>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58"/>
          <p:cNvSpPr/>
          <p:nvPr/>
        </p:nvSpPr>
        <p:spPr>
          <a:xfrm rot="-5400000">
            <a:off x="7729180" y="1170851"/>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x columns of text">
  <p:cSld name="CUSTOM_3">
    <p:bg>
      <p:bgPr>
        <a:solidFill>
          <a:schemeClr val="accent1"/>
        </a:solidFill>
      </p:bgPr>
    </p:bg>
    <p:spTree>
      <p:nvGrpSpPr>
        <p:cNvPr id="1119" name="Shape 1119"/>
        <p:cNvGrpSpPr/>
        <p:nvPr/>
      </p:nvGrpSpPr>
      <p:grpSpPr>
        <a:xfrm>
          <a:off x="0" y="0"/>
          <a:ext cx="0" cy="0"/>
          <a:chOff x="0" y="0"/>
          <a:chExt cx="0" cy="0"/>
        </a:xfrm>
      </p:grpSpPr>
      <p:sp>
        <p:nvSpPr>
          <p:cNvPr id="1120" name="Google Shape;1120;p59"/>
          <p:cNvSpPr txBox="1"/>
          <p:nvPr>
            <p:ph type="title"/>
          </p:nvPr>
        </p:nvSpPr>
        <p:spPr>
          <a:xfrm>
            <a:off x="1481328" y="457200"/>
            <a:ext cx="6190500" cy="1353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400"/>
              <a:buNone/>
              <a:defRPr/>
            </a:lvl1pPr>
            <a:lvl2pPr lvl="1" rtl="0" algn="ctr">
              <a:spcBef>
                <a:spcPts val="0"/>
              </a:spcBef>
              <a:spcAft>
                <a:spcPts val="0"/>
              </a:spcAft>
              <a:buSzPts val="4400"/>
              <a:buNone/>
              <a:defRPr/>
            </a:lvl2pPr>
            <a:lvl3pPr lvl="2" rtl="0" algn="ctr">
              <a:spcBef>
                <a:spcPts val="0"/>
              </a:spcBef>
              <a:spcAft>
                <a:spcPts val="0"/>
              </a:spcAft>
              <a:buSzPts val="4400"/>
              <a:buNone/>
              <a:defRPr/>
            </a:lvl3pPr>
            <a:lvl4pPr lvl="3" rtl="0" algn="ctr">
              <a:spcBef>
                <a:spcPts val="0"/>
              </a:spcBef>
              <a:spcAft>
                <a:spcPts val="0"/>
              </a:spcAft>
              <a:buSzPts val="4400"/>
              <a:buNone/>
              <a:defRPr/>
            </a:lvl4pPr>
            <a:lvl5pPr lvl="4" rtl="0" algn="ctr">
              <a:spcBef>
                <a:spcPts val="0"/>
              </a:spcBef>
              <a:spcAft>
                <a:spcPts val="0"/>
              </a:spcAft>
              <a:buSzPts val="4400"/>
              <a:buNone/>
              <a:defRPr/>
            </a:lvl5pPr>
            <a:lvl6pPr lvl="5" rtl="0" algn="ctr">
              <a:spcBef>
                <a:spcPts val="0"/>
              </a:spcBef>
              <a:spcAft>
                <a:spcPts val="0"/>
              </a:spcAft>
              <a:buSzPts val="4400"/>
              <a:buNone/>
              <a:defRPr/>
            </a:lvl6pPr>
            <a:lvl7pPr lvl="6" rtl="0" algn="ctr">
              <a:spcBef>
                <a:spcPts val="0"/>
              </a:spcBef>
              <a:spcAft>
                <a:spcPts val="0"/>
              </a:spcAft>
              <a:buSzPts val="4400"/>
              <a:buNone/>
              <a:defRPr/>
            </a:lvl7pPr>
            <a:lvl8pPr lvl="7" rtl="0" algn="ctr">
              <a:spcBef>
                <a:spcPts val="0"/>
              </a:spcBef>
              <a:spcAft>
                <a:spcPts val="0"/>
              </a:spcAft>
              <a:buSzPts val="4400"/>
              <a:buNone/>
              <a:defRPr/>
            </a:lvl8pPr>
            <a:lvl9pPr lvl="8" rtl="0" algn="ctr">
              <a:spcBef>
                <a:spcPts val="0"/>
              </a:spcBef>
              <a:spcAft>
                <a:spcPts val="0"/>
              </a:spcAft>
              <a:buSzPts val="4400"/>
              <a:buNone/>
              <a:defRPr/>
            </a:lvl9pPr>
          </a:lstStyle>
          <a:p/>
        </p:txBody>
      </p:sp>
      <p:sp>
        <p:nvSpPr>
          <p:cNvPr id="1121" name="Google Shape;1121;p59"/>
          <p:cNvSpPr/>
          <p:nvPr/>
        </p:nvSpPr>
        <p:spPr>
          <a:xfrm>
            <a:off x="0" y="4172812"/>
            <a:ext cx="819313" cy="970677"/>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59"/>
          <p:cNvSpPr/>
          <p:nvPr/>
        </p:nvSpPr>
        <p:spPr>
          <a:xfrm>
            <a:off x="-2" y="185404"/>
            <a:ext cx="1025437" cy="1611956"/>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59"/>
          <p:cNvSpPr/>
          <p:nvPr/>
        </p:nvSpPr>
        <p:spPr>
          <a:xfrm>
            <a:off x="8172266" y="348082"/>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59"/>
          <p:cNvSpPr/>
          <p:nvPr/>
        </p:nvSpPr>
        <p:spPr>
          <a:xfrm>
            <a:off x="489616" y="369979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59"/>
          <p:cNvSpPr/>
          <p:nvPr/>
        </p:nvSpPr>
        <p:spPr>
          <a:xfrm>
            <a:off x="8587099" y="1325774"/>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59"/>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59"/>
          <p:cNvSpPr/>
          <p:nvPr/>
        </p:nvSpPr>
        <p:spPr>
          <a:xfrm>
            <a:off x="1169424" y="4616868"/>
            <a:ext cx="205809" cy="217938"/>
          </a:xfrm>
          <a:custGeom>
            <a:rect b="b" l="l" r="r" t="t"/>
            <a:pathLst>
              <a:path extrusionOk="0" h="6801" w="6422">
                <a:moveTo>
                  <a:pt x="3816" y="1"/>
                </a:moveTo>
                <a:cubicBezTo>
                  <a:pt x="3309" y="1"/>
                  <a:pt x="2838" y="338"/>
                  <a:pt x="2258" y="733"/>
                </a:cubicBezTo>
                <a:cubicBezTo>
                  <a:pt x="1119" y="1521"/>
                  <a:pt x="0" y="2577"/>
                  <a:pt x="104" y="3903"/>
                </a:cubicBezTo>
                <a:cubicBezTo>
                  <a:pt x="124" y="4193"/>
                  <a:pt x="207" y="4483"/>
                  <a:pt x="352" y="4793"/>
                </a:cubicBezTo>
                <a:cubicBezTo>
                  <a:pt x="888" y="5973"/>
                  <a:pt x="1809" y="6801"/>
                  <a:pt x="2939" y="6801"/>
                </a:cubicBezTo>
                <a:cubicBezTo>
                  <a:pt x="3338" y="6801"/>
                  <a:pt x="3762" y="6698"/>
                  <a:pt x="4205" y="6471"/>
                </a:cubicBezTo>
                <a:cubicBezTo>
                  <a:pt x="5303" y="5933"/>
                  <a:pt x="6318" y="5208"/>
                  <a:pt x="6380" y="3882"/>
                </a:cubicBezTo>
                <a:cubicBezTo>
                  <a:pt x="6421" y="2805"/>
                  <a:pt x="5676" y="1106"/>
                  <a:pt x="4744" y="381"/>
                </a:cubicBezTo>
                <a:cubicBezTo>
                  <a:pt x="4405" y="110"/>
                  <a:pt x="4105" y="1"/>
                  <a:pt x="381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59"/>
          <p:cNvSpPr/>
          <p:nvPr/>
        </p:nvSpPr>
        <p:spPr>
          <a:xfrm>
            <a:off x="1546774" y="4834790"/>
            <a:ext cx="119537" cy="130615"/>
          </a:xfrm>
          <a:custGeom>
            <a:rect b="b" l="l" r="r" t="t"/>
            <a:pathLst>
              <a:path extrusionOk="0" h="4076" w="3730">
                <a:moveTo>
                  <a:pt x="1798" y="1"/>
                </a:moveTo>
                <a:cubicBezTo>
                  <a:pt x="864" y="1"/>
                  <a:pt x="311" y="2004"/>
                  <a:pt x="1" y="3196"/>
                </a:cubicBezTo>
                <a:cubicBezTo>
                  <a:pt x="49" y="3850"/>
                  <a:pt x="387" y="4075"/>
                  <a:pt x="800" y="4075"/>
                </a:cubicBezTo>
                <a:cubicBezTo>
                  <a:pt x="1276" y="4075"/>
                  <a:pt x="1853" y="3775"/>
                  <a:pt x="2197" y="3486"/>
                </a:cubicBezTo>
                <a:cubicBezTo>
                  <a:pt x="3067" y="2740"/>
                  <a:pt x="3729" y="1933"/>
                  <a:pt x="2880" y="793"/>
                </a:cubicBezTo>
                <a:cubicBezTo>
                  <a:pt x="2472" y="229"/>
                  <a:pt x="2114" y="1"/>
                  <a:pt x="17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59"/>
          <p:cNvSpPr/>
          <p:nvPr/>
        </p:nvSpPr>
        <p:spPr>
          <a:xfrm>
            <a:off x="7968438" y="3"/>
            <a:ext cx="1034376" cy="1135386"/>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30" name="Google Shape;1130;p59"/>
          <p:cNvGrpSpPr/>
          <p:nvPr/>
        </p:nvGrpSpPr>
        <p:grpSpPr>
          <a:xfrm>
            <a:off x="141137" y="2237636"/>
            <a:ext cx="509835" cy="466288"/>
            <a:chOff x="5177300" y="2314950"/>
            <a:chExt cx="341575" cy="312400"/>
          </a:xfrm>
        </p:grpSpPr>
        <p:sp>
          <p:nvSpPr>
            <p:cNvPr id="1131" name="Google Shape;1131;p59"/>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59"/>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59"/>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59"/>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59"/>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36" name="Google Shape;1136;p59"/>
          <p:cNvGrpSpPr/>
          <p:nvPr/>
        </p:nvGrpSpPr>
        <p:grpSpPr>
          <a:xfrm>
            <a:off x="8409940" y="3536482"/>
            <a:ext cx="603631" cy="552105"/>
            <a:chOff x="5177300" y="2314950"/>
            <a:chExt cx="341575" cy="312400"/>
          </a:xfrm>
        </p:grpSpPr>
        <p:sp>
          <p:nvSpPr>
            <p:cNvPr id="1137" name="Google Shape;1137;p59"/>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59"/>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59"/>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59"/>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59"/>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42" name="Google Shape;1142;p59"/>
          <p:cNvSpPr txBox="1"/>
          <p:nvPr>
            <p:ph idx="1" type="subTitle"/>
          </p:nvPr>
        </p:nvSpPr>
        <p:spPr>
          <a:xfrm>
            <a:off x="969264" y="2350008"/>
            <a:ext cx="2197500" cy="3291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600">
                <a:solidFill>
                  <a:schemeClr val="accent3"/>
                </a:solidFill>
                <a:latin typeface="Nunito"/>
                <a:ea typeface="Nunito"/>
                <a:cs typeface="Nunito"/>
                <a:sym typeface="Nunito"/>
              </a:defRPr>
            </a:lvl1pPr>
            <a:lvl2pPr lvl="1" rtl="0" algn="ctr">
              <a:spcBef>
                <a:spcPts val="0"/>
              </a:spcBef>
              <a:spcAft>
                <a:spcPts val="0"/>
              </a:spcAft>
              <a:buNone/>
              <a:defRPr b="1" sz="1600">
                <a:solidFill>
                  <a:schemeClr val="accent3"/>
                </a:solidFill>
                <a:latin typeface="Nunito"/>
                <a:ea typeface="Nunito"/>
                <a:cs typeface="Nunito"/>
                <a:sym typeface="Nunito"/>
              </a:defRPr>
            </a:lvl2pPr>
            <a:lvl3pPr lvl="2" rtl="0" algn="ctr">
              <a:spcBef>
                <a:spcPts val="0"/>
              </a:spcBef>
              <a:spcAft>
                <a:spcPts val="0"/>
              </a:spcAft>
              <a:buNone/>
              <a:defRPr b="1" sz="1600">
                <a:solidFill>
                  <a:schemeClr val="accent3"/>
                </a:solidFill>
                <a:latin typeface="Nunito"/>
                <a:ea typeface="Nunito"/>
                <a:cs typeface="Nunito"/>
                <a:sym typeface="Nunito"/>
              </a:defRPr>
            </a:lvl3pPr>
            <a:lvl4pPr lvl="3" rtl="0" algn="ctr">
              <a:spcBef>
                <a:spcPts val="0"/>
              </a:spcBef>
              <a:spcAft>
                <a:spcPts val="0"/>
              </a:spcAft>
              <a:buNone/>
              <a:defRPr b="1" sz="1600">
                <a:solidFill>
                  <a:schemeClr val="accent3"/>
                </a:solidFill>
                <a:latin typeface="Nunito"/>
                <a:ea typeface="Nunito"/>
                <a:cs typeface="Nunito"/>
                <a:sym typeface="Nunito"/>
              </a:defRPr>
            </a:lvl4pPr>
            <a:lvl5pPr lvl="4" rtl="0" algn="ctr">
              <a:spcBef>
                <a:spcPts val="0"/>
              </a:spcBef>
              <a:spcAft>
                <a:spcPts val="0"/>
              </a:spcAft>
              <a:buNone/>
              <a:defRPr b="1" sz="1600">
                <a:solidFill>
                  <a:schemeClr val="accent3"/>
                </a:solidFill>
                <a:latin typeface="Nunito"/>
                <a:ea typeface="Nunito"/>
                <a:cs typeface="Nunito"/>
                <a:sym typeface="Nunito"/>
              </a:defRPr>
            </a:lvl5pPr>
            <a:lvl6pPr lvl="5" rtl="0" algn="ctr">
              <a:spcBef>
                <a:spcPts val="0"/>
              </a:spcBef>
              <a:spcAft>
                <a:spcPts val="0"/>
              </a:spcAft>
              <a:buNone/>
              <a:defRPr b="1" sz="1600">
                <a:solidFill>
                  <a:schemeClr val="accent3"/>
                </a:solidFill>
                <a:latin typeface="Nunito"/>
                <a:ea typeface="Nunito"/>
                <a:cs typeface="Nunito"/>
                <a:sym typeface="Nunito"/>
              </a:defRPr>
            </a:lvl6pPr>
            <a:lvl7pPr lvl="6" rtl="0" algn="ctr">
              <a:spcBef>
                <a:spcPts val="0"/>
              </a:spcBef>
              <a:spcAft>
                <a:spcPts val="0"/>
              </a:spcAft>
              <a:buNone/>
              <a:defRPr b="1" sz="1600">
                <a:solidFill>
                  <a:schemeClr val="accent3"/>
                </a:solidFill>
                <a:latin typeface="Nunito"/>
                <a:ea typeface="Nunito"/>
                <a:cs typeface="Nunito"/>
                <a:sym typeface="Nunito"/>
              </a:defRPr>
            </a:lvl7pPr>
            <a:lvl8pPr lvl="7" rtl="0" algn="ctr">
              <a:spcBef>
                <a:spcPts val="0"/>
              </a:spcBef>
              <a:spcAft>
                <a:spcPts val="0"/>
              </a:spcAft>
              <a:buNone/>
              <a:defRPr b="1" sz="1600">
                <a:solidFill>
                  <a:schemeClr val="accent3"/>
                </a:solidFill>
                <a:latin typeface="Nunito"/>
                <a:ea typeface="Nunito"/>
                <a:cs typeface="Nunito"/>
                <a:sym typeface="Nunito"/>
              </a:defRPr>
            </a:lvl8pPr>
            <a:lvl9pPr lvl="8" rtl="0" algn="ctr">
              <a:spcBef>
                <a:spcPts val="0"/>
              </a:spcBef>
              <a:spcAft>
                <a:spcPts val="0"/>
              </a:spcAft>
              <a:buNone/>
              <a:defRPr b="1" sz="1600">
                <a:solidFill>
                  <a:schemeClr val="accent3"/>
                </a:solidFill>
                <a:latin typeface="Nunito"/>
                <a:ea typeface="Nunito"/>
                <a:cs typeface="Nunito"/>
                <a:sym typeface="Nunito"/>
              </a:defRPr>
            </a:lvl9pPr>
          </a:lstStyle>
          <a:p/>
        </p:txBody>
      </p:sp>
      <p:sp>
        <p:nvSpPr>
          <p:cNvPr id="1143" name="Google Shape;1143;p59"/>
          <p:cNvSpPr txBox="1"/>
          <p:nvPr>
            <p:ph idx="2" type="subTitle"/>
          </p:nvPr>
        </p:nvSpPr>
        <p:spPr>
          <a:xfrm>
            <a:off x="969264" y="2706624"/>
            <a:ext cx="21975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a:solidFill>
                  <a:schemeClr val="dk2"/>
                </a:solidFill>
                <a:latin typeface="Nunito"/>
                <a:ea typeface="Nunito"/>
                <a:cs typeface="Nunito"/>
                <a:sym typeface="Nunito"/>
              </a:defRPr>
            </a:lvl1pPr>
            <a:lvl2pPr lvl="1" rtl="0" algn="ctr">
              <a:spcBef>
                <a:spcPts val="0"/>
              </a:spcBef>
              <a:spcAft>
                <a:spcPts val="0"/>
              </a:spcAft>
              <a:buNone/>
              <a:defRPr>
                <a:solidFill>
                  <a:schemeClr val="dk2"/>
                </a:solidFill>
                <a:latin typeface="Nunito"/>
                <a:ea typeface="Nunito"/>
                <a:cs typeface="Nunito"/>
                <a:sym typeface="Nunito"/>
              </a:defRPr>
            </a:lvl2pPr>
            <a:lvl3pPr lvl="2" rtl="0" algn="ctr">
              <a:spcBef>
                <a:spcPts val="0"/>
              </a:spcBef>
              <a:spcAft>
                <a:spcPts val="0"/>
              </a:spcAft>
              <a:buNone/>
              <a:defRPr>
                <a:solidFill>
                  <a:schemeClr val="dk2"/>
                </a:solidFill>
                <a:latin typeface="Nunito"/>
                <a:ea typeface="Nunito"/>
                <a:cs typeface="Nunito"/>
                <a:sym typeface="Nunito"/>
              </a:defRPr>
            </a:lvl3pPr>
            <a:lvl4pPr lvl="3" rtl="0" algn="ctr">
              <a:spcBef>
                <a:spcPts val="0"/>
              </a:spcBef>
              <a:spcAft>
                <a:spcPts val="0"/>
              </a:spcAft>
              <a:buNone/>
              <a:defRPr>
                <a:solidFill>
                  <a:schemeClr val="dk2"/>
                </a:solidFill>
                <a:latin typeface="Nunito"/>
                <a:ea typeface="Nunito"/>
                <a:cs typeface="Nunito"/>
                <a:sym typeface="Nunito"/>
              </a:defRPr>
            </a:lvl4pPr>
            <a:lvl5pPr lvl="4" rtl="0" algn="ctr">
              <a:spcBef>
                <a:spcPts val="0"/>
              </a:spcBef>
              <a:spcAft>
                <a:spcPts val="0"/>
              </a:spcAft>
              <a:buNone/>
              <a:defRPr>
                <a:solidFill>
                  <a:schemeClr val="dk2"/>
                </a:solidFill>
                <a:latin typeface="Nunito"/>
                <a:ea typeface="Nunito"/>
                <a:cs typeface="Nunito"/>
                <a:sym typeface="Nunito"/>
              </a:defRPr>
            </a:lvl5pPr>
            <a:lvl6pPr lvl="5" rtl="0" algn="ctr">
              <a:spcBef>
                <a:spcPts val="0"/>
              </a:spcBef>
              <a:spcAft>
                <a:spcPts val="0"/>
              </a:spcAft>
              <a:buNone/>
              <a:defRPr>
                <a:solidFill>
                  <a:schemeClr val="dk2"/>
                </a:solidFill>
                <a:latin typeface="Nunito"/>
                <a:ea typeface="Nunito"/>
                <a:cs typeface="Nunito"/>
                <a:sym typeface="Nunito"/>
              </a:defRPr>
            </a:lvl6pPr>
            <a:lvl7pPr lvl="6" rtl="0" algn="ctr">
              <a:spcBef>
                <a:spcPts val="0"/>
              </a:spcBef>
              <a:spcAft>
                <a:spcPts val="0"/>
              </a:spcAft>
              <a:buNone/>
              <a:defRPr>
                <a:solidFill>
                  <a:schemeClr val="dk2"/>
                </a:solidFill>
                <a:latin typeface="Nunito"/>
                <a:ea typeface="Nunito"/>
                <a:cs typeface="Nunito"/>
                <a:sym typeface="Nunito"/>
              </a:defRPr>
            </a:lvl7pPr>
            <a:lvl8pPr lvl="7" rtl="0" algn="ctr">
              <a:spcBef>
                <a:spcPts val="0"/>
              </a:spcBef>
              <a:spcAft>
                <a:spcPts val="0"/>
              </a:spcAft>
              <a:buNone/>
              <a:defRPr>
                <a:solidFill>
                  <a:schemeClr val="dk2"/>
                </a:solidFill>
                <a:latin typeface="Nunito"/>
                <a:ea typeface="Nunito"/>
                <a:cs typeface="Nunito"/>
                <a:sym typeface="Nunito"/>
              </a:defRPr>
            </a:lvl8pPr>
            <a:lvl9pPr lvl="8" rtl="0" algn="ctr">
              <a:spcBef>
                <a:spcPts val="0"/>
              </a:spcBef>
              <a:spcAft>
                <a:spcPts val="0"/>
              </a:spcAft>
              <a:buNone/>
              <a:defRPr>
                <a:solidFill>
                  <a:schemeClr val="dk2"/>
                </a:solidFill>
                <a:latin typeface="Nunito"/>
                <a:ea typeface="Nunito"/>
                <a:cs typeface="Nunito"/>
                <a:sym typeface="Nunito"/>
              </a:defRPr>
            </a:lvl9pPr>
          </a:lstStyle>
          <a:p/>
        </p:txBody>
      </p:sp>
      <p:sp>
        <p:nvSpPr>
          <p:cNvPr id="1144" name="Google Shape;1144;p59"/>
          <p:cNvSpPr txBox="1"/>
          <p:nvPr>
            <p:ph idx="3" type="subTitle"/>
          </p:nvPr>
        </p:nvSpPr>
        <p:spPr>
          <a:xfrm>
            <a:off x="3474720" y="2350008"/>
            <a:ext cx="2197500" cy="3291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b="1" sz="1600">
                <a:solidFill>
                  <a:schemeClr val="accent3"/>
                </a:solidFill>
                <a:latin typeface="Nunito"/>
                <a:ea typeface="Nunito"/>
                <a:cs typeface="Nunito"/>
                <a:sym typeface="Nunito"/>
              </a:defRPr>
            </a:lvl1pPr>
            <a:lvl2pPr lvl="1" rtl="0" algn="ctr">
              <a:spcBef>
                <a:spcPts val="0"/>
              </a:spcBef>
              <a:spcAft>
                <a:spcPts val="0"/>
              </a:spcAft>
              <a:buNone/>
              <a:defRPr b="1" sz="1600">
                <a:solidFill>
                  <a:schemeClr val="accent3"/>
                </a:solidFill>
                <a:latin typeface="Nunito"/>
                <a:ea typeface="Nunito"/>
                <a:cs typeface="Nunito"/>
                <a:sym typeface="Nunito"/>
              </a:defRPr>
            </a:lvl2pPr>
            <a:lvl3pPr lvl="2" rtl="0" algn="ctr">
              <a:spcBef>
                <a:spcPts val="0"/>
              </a:spcBef>
              <a:spcAft>
                <a:spcPts val="0"/>
              </a:spcAft>
              <a:buNone/>
              <a:defRPr b="1" sz="1600">
                <a:solidFill>
                  <a:schemeClr val="accent3"/>
                </a:solidFill>
                <a:latin typeface="Nunito"/>
                <a:ea typeface="Nunito"/>
                <a:cs typeface="Nunito"/>
                <a:sym typeface="Nunito"/>
              </a:defRPr>
            </a:lvl3pPr>
            <a:lvl4pPr lvl="3" rtl="0" algn="ctr">
              <a:spcBef>
                <a:spcPts val="0"/>
              </a:spcBef>
              <a:spcAft>
                <a:spcPts val="0"/>
              </a:spcAft>
              <a:buNone/>
              <a:defRPr b="1" sz="1600">
                <a:solidFill>
                  <a:schemeClr val="accent3"/>
                </a:solidFill>
                <a:latin typeface="Nunito"/>
                <a:ea typeface="Nunito"/>
                <a:cs typeface="Nunito"/>
                <a:sym typeface="Nunito"/>
              </a:defRPr>
            </a:lvl4pPr>
            <a:lvl5pPr lvl="4" rtl="0" algn="ctr">
              <a:spcBef>
                <a:spcPts val="0"/>
              </a:spcBef>
              <a:spcAft>
                <a:spcPts val="0"/>
              </a:spcAft>
              <a:buNone/>
              <a:defRPr b="1" sz="1600">
                <a:solidFill>
                  <a:schemeClr val="accent3"/>
                </a:solidFill>
                <a:latin typeface="Nunito"/>
                <a:ea typeface="Nunito"/>
                <a:cs typeface="Nunito"/>
                <a:sym typeface="Nunito"/>
              </a:defRPr>
            </a:lvl5pPr>
            <a:lvl6pPr lvl="5" rtl="0" algn="ctr">
              <a:spcBef>
                <a:spcPts val="0"/>
              </a:spcBef>
              <a:spcAft>
                <a:spcPts val="0"/>
              </a:spcAft>
              <a:buNone/>
              <a:defRPr b="1" sz="1600">
                <a:solidFill>
                  <a:schemeClr val="accent3"/>
                </a:solidFill>
                <a:latin typeface="Nunito"/>
                <a:ea typeface="Nunito"/>
                <a:cs typeface="Nunito"/>
                <a:sym typeface="Nunito"/>
              </a:defRPr>
            </a:lvl6pPr>
            <a:lvl7pPr lvl="6" rtl="0" algn="ctr">
              <a:spcBef>
                <a:spcPts val="0"/>
              </a:spcBef>
              <a:spcAft>
                <a:spcPts val="0"/>
              </a:spcAft>
              <a:buNone/>
              <a:defRPr b="1" sz="1600">
                <a:solidFill>
                  <a:schemeClr val="accent3"/>
                </a:solidFill>
                <a:latin typeface="Nunito"/>
                <a:ea typeface="Nunito"/>
                <a:cs typeface="Nunito"/>
                <a:sym typeface="Nunito"/>
              </a:defRPr>
            </a:lvl7pPr>
            <a:lvl8pPr lvl="7" rtl="0" algn="ctr">
              <a:spcBef>
                <a:spcPts val="0"/>
              </a:spcBef>
              <a:spcAft>
                <a:spcPts val="0"/>
              </a:spcAft>
              <a:buNone/>
              <a:defRPr b="1" sz="1600">
                <a:solidFill>
                  <a:schemeClr val="accent3"/>
                </a:solidFill>
                <a:latin typeface="Nunito"/>
                <a:ea typeface="Nunito"/>
                <a:cs typeface="Nunito"/>
                <a:sym typeface="Nunito"/>
              </a:defRPr>
            </a:lvl8pPr>
            <a:lvl9pPr lvl="8" rtl="0" algn="ctr">
              <a:spcBef>
                <a:spcPts val="0"/>
              </a:spcBef>
              <a:spcAft>
                <a:spcPts val="0"/>
              </a:spcAft>
              <a:buNone/>
              <a:defRPr b="1" sz="1600">
                <a:solidFill>
                  <a:schemeClr val="accent3"/>
                </a:solidFill>
                <a:latin typeface="Nunito"/>
                <a:ea typeface="Nunito"/>
                <a:cs typeface="Nunito"/>
                <a:sym typeface="Nunito"/>
              </a:defRPr>
            </a:lvl9pPr>
          </a:lstStyle>
          <a:p/>
        </p:txBody>
      </p:sp>
      <p:sp>
        <p:nvSpPr>
          <p:cNvPr id="1145" name="Google Shape;1145;p59"/>
          <p:cNvSpPr txBox="1"/>
          <p:nvPr>
            <p:ph idx="4" type="subTitle"/>
          </p:nvPr>
        </p:nvSpPr>
        <p:spPr>
          <a:xfrm>
            <a:off x="3474720" y="2706624"/>
            <a:ext cx="21975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a:solidFill>
                  <a:schemeClr val="dk2"/>
                </a:solidFill>
                <a:latin typeface="Nunito"/>
                <a:ea typeface="Nunito"/>
                <a:cs typeface="Nunito"/>
                <a:sym typeface="Nunito"/>
              </a:defRPr>
            </a:lvl1pPr>
            <a:lvl2pPr lvl="1" rtl="0" algn="ctr">
              <a:spcBef>
                <a:spcPts val="0"/>
              </a:spcBef>
              <a:spcAft>
                <a:spcPts val="0"/>
              </a:spcAft>
              <a:buNone/>
              <a:defRPr>
                <a:solidFill>
                  <a:schemeClr val="dk2"/>
                </a:solidFill>
                <a:latin typeface="Nunito"/>
                <a:ea typeface="Nunito"/>
                <a:cs typeface="Nunito"/>
                <a:sym typeface="Nunito"/>
              </a:defRPr>
            </a:lvl2pPr>
            <a:lvl3pPr lvl="2" rtl="0" algn="ctr">
              <a:spcBef>
                <a:spcPts val="0"/>
              </a:spcBef>
              <a:spcAft>
                <a:spcPts val="0"/>
              </a:spcAft>
              <a:buNone/>
              <a:defRPr>
                <a:solidFill>
                  <a:schemeClr val="dk2"/>
                </a:solidFill>
                <a:latin typeface="Nunito"/>
                <a:ea typeface="Nunito"/>
                <a:cs typeface="Nunito"/>
                <a:sym typeface="Nunito"/>
              </a:defRPr>
            </a:lvl3pPr>
            <a:lvl4pPr lvl="3" rtl="0" algn="ctr">
              <a:spcBef>
                <a:spcPts val="0"/>
              </a:spcBef>
              <a:spcAft>
                <a:spcPts val="0"/>
              </a:spcAft>
              <a:buNone/>
              <a:defRPr>
                <a:solidFill>
                  <a:schemeClr val="dk2"/>
                </a:solidFill>
                <a:latin typeface="Nunito"/>
                <a:ea typeface="Nunito"/>
                <a:cs typeface="Nunito"/>
                <a:sym typeface="Nunito"/>
              </a:defRPr>
            </a:lvl4pPr>
            <a:lvl5pPr lvl="4" rtl="0" algn="ctr">
              <a:spcBef>
                <a:spcPts val="0"/>
              </a:spcBef>
              <a:spcAft>
                <a:spcPts val="0"/>
              </a:spcAft>
              <a:buNone/>
              <a:defRPr>
                <a:solidFill>
                  <a:schemeClr val="dk2"/>
                </a:solidFill>
                <a:latin typeface="Nunito"/>
                <a:ea typeface="Nunito"/>
                <a:cs typeface="Nunito"/>
                <a:sym typeface="Nunito"/>
              </a:defRPr>
            </a:lvl5pPr>
            <a:lvl6pPr lvl="5" rtl="0" algn="ctr">
              <a:spcBef>
                <a:spcPts val="0"/>
              </a:spcBef>
              <a:spcAft>
                <a:spcPts val="0"/>
              </a:spcAft>
              <a:buNone/>
              <a:defRPr>
                <a:solidFill>
                  <a:schemeClr val="dk2"/>
                </a:solidFill>
                <a:latin typeface="Nunito"/>
                <a:ea typeface="Nunito"/>
                <a:cs typeface="Nunito"/>
                <a:sym typeface="Nunito"/>
              </a:defRPr>
            </a:lvl6pPr>
            <a:lvl7pPr lvl="6" rtl="0" algn="ctr">
              <a:spcBef>
                <a:spcPts val="0"/>
              </a:spcBef>
              <a:spcAft>
                <a:spcPts val="0"/>
              </a:spcAft>
              <a:buNone/>
              <a:defRPr>
                <a:solidFill>
                  <a:schemeClr val="dk2"/>
                </a:solidFill>
                <a:latin typeface="Nunito"/>
                <a:ea typeface="Nunito"/>
                <a:cs typeface="Nunito"/>
                <a:sym typeface="Nunito"/>
              </a:defRPr>
            </a:lvl7pPr>
            <a:lvl8pPr lvl="7" rtl="0" algn="ctr">
              <a:spcBef>
                <a:spcPts val="0"/>
              </a:spcBef>
              <a:spcAft>
                <a:spcPts val="0"/>
              </a:spcAft>
              <a:buNone/>
              <a:defRPr>
                <a:solidFill>
                  <a:schemeClr val="dk2"/>
                </a:solidFill>
                <a:latin typeface="Nunito"/>
                <a:ea typeface="Nunito"/>
                <a:cs typeface="Nunito"/>
                <a:sym typeface="Nunito"/>
              </a:defRPr>
            </a:lvl8pPr>
            <a:lvl9pPr lvl="8" rtl="0" algn="ctr">
              <a:spcBef>
                <a:spcPts val="0"/>
              </a:spcBef>
              <a:spcAft>
                <a:spcPts val="0"/>
              </a:spcAft>
              <a:buNone/>
              <a:defRPr>
                <a:solidFill>
                  <a:schemeClr val="dk2"/>
                </a:solidFill>
                <a:latin typeface="Nunito"/>
                <a:ea typeface="Nunito"/>
                <a:cs typeface="Nunito"/>
                <a:sym typeface="Nunito"/>
              </a:defRPr>
            </a:lvl9pPr>
          </a:lstStyle>
          <a:p/>
        </p:txBody>
      </p:sp>
      <p:sp>
        <p:nvSpPr>
          <p:cNvPr id="1146" name="Google Shape;1146;p59"/>
          <p:cNvSpPr txBox="1"/>
          <p:nvPr>
            <p:ph idx="5" type="subTitle"/>
          </p:nvPr>
        </p:nvSpPr>
        <p:spPr>
          <a:xfrm>
            <a:off x="5980176" y="2350008"/>
            <a:ext cx="2197500" cy="3291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600">
                <a:solidFill>
                  <a:schemeClr val="accent3"/>
                </a:solidFill>
                <a:latin typeface="Nunito"/>
                <a:ea typeface="Nunito"/>
                <a:cs typeface="Nunito"/>
                <a:sym typeface="Nunito"/>
              </a:defRPr>
            </a:lvl1pPr>
            <a:lvl2pPr lvl="1" rtl="0" algn="ctr">
              <a:spcBef>
                <a:spcPts val="0"/>
              </a:spcBef>
              <a:spcAft>
                <a:spcPts val="0"/>
              </a:spcAft>
              <a:buNone/>
              <a:defRPr b="1" sz="1600">
                <a:solidFill>
                  <a:schemeClr val="accent3"/>
                </a:solidFill>
                <a:latin typeface="Nunito"/>
                <a:ea typeface="Nunito"/>
                <a:cs typeface="Nunito"/>
                <a:sym typeface="Nunito"/>
              </a:defRPr>
            </a:lvl2pPr>
            <a:lvl3pPr lvl="2" rtl="0" algn="ctr">
              <a:spcBef>
                <a:spcPts val="0"/>
              </a:spcBef>
              <a:spcAft>
                <a:spcPts val="0"/>
              </a:spcAft>
              <a:buNone/>
              <a:defRPr b="1" sz="1600">
                <a:solidFill>
                  <a:schemeClr val="accent3"/>
                </a:solidFill>
                <a:latin typeface="Nunito"/>
                <a:ea typeface="Nunito"/>
                <a:cs typeface="Nunito"/>
                <a:sym typeface="Nunito"/>
              </a:defRPr>
            </a:lvl3pPr>
            <a:lvl4pPr lvl="3" rtl="0" algn="ctr">
              <a:spcBef>
                <a:spcPts val="0"/>
              </a:spcBef>
              <a:spcAft>
                <a:spcPts val="0"/>
              </a:spcAft>
              <a:buNone/>
              <a:defRPr b="1" sz="1600">
                <a:solidFill>
                  <a:schemeClr val="accent3"/>
                </a:solidFill>
                <a:latin typeface="Nunito"/>
                <a:ea typeface="Nunito"/>
                <a:cs typeface="Nunito"/>
                <a:sym typeface="Nunito"/>
              </a:defRPr>
            </a:lvl4pPr>
            <a:lvl5pPr lvl="4" rtl="0" algn="ctr">
              <a:spcBef>
                <a:spcPts val="0"/>
              </a:spcBef>
              <a:spcAft>
                <a:spcPts val="0"/>
              </a:spcAft>
              <a:buNone/>
              <a:defRPr b="1" sz="1600">
                <a:solidFill>
                  <a:schemeClr val="accent3"/>
                </a:solidFill>
                <a:latin typeface="Nunito"/>
                <a:ea typeface="Nunito"/>
                <a:cs typeface="Nunito"/>
                <a:sym typeface="Nunito"/>
              </a:defRPr>
            </a:lvl5pPr>
            <a:lvl6pPr lvl="5" rtl="0" algn="ctr">
              <a:spcBef>
                <a:spcPts val="0"/>
              </a:spcBef>
              <a:spcAft>
                <a:spcPts val="0"/>
              </a:spcAft>
              <a:buNone/>
              <a:defRPr b="1" sz="1600">
                <a:solidFill>
                  <a:schemeClr val="accent3"/>
                </a:solidFill>
                <a:latin typeface="Nunito"/>
                <a:ea typeface="Nunito"/>
                <a:cs typeface="Nunito"/>
                <a:sym typeface="Nunito"/>
              </a:defRPr>
            </a:lvl6pPr>
            <a:lvl7pPr lvl="6" rtl="0" algn="ctr">
              <a:spcBef>
                <a:spcPts val="0"/>
              </a:spcBef>
              <a:spcAft>
                <a:spcPts val="0"/>
              </a:spcAft>
              <a:buNone/>
              <a:defRPr b="1" sz="1600">
                <a:solidFill>
                  <a:schemeClr val="accent3"/>
                </a:solidFill>
                <a:latin typeface="Nunito"/>
                <a:ea typeface="Nunito"/>
                <a:cs typeface="Nunito"/>
                <a:sym typeface="Nunito"/>
              </a:defRPr>
            </a:lvl7pPr>
            <a:lvl8pPr lvl="7" rtl="0" algn="ctr">
              <a:spcBef>
                <a:spcPts val="0"/>
              </a:spcBef>
              <a:spcAft>
                <a:spcPts val="0"/>
              </a:spcAft>
              <a:buNone/>
              <a:defRPr b="1" sz="1600">
                <a:solidFill>
                  <a:schemeClr val="accent3"/>
                </a:solidFill>
                <a:latin typeface="Nunito"/>
                <a:ea typeface="Nunito"/>
                <a:cs typeface="Nunito"/>
                <a:sym typeface="Nunito"/>
              </a:defRPr>
            </a:lvl8pPr>
            <a:lvl9pPr lvl="8" rtl="0" algn="ctr">
              <a:spcBef>
                <a:spcPts val="0"/>
              </a:spcBef>
              <a:spcAft>
                <a:spcPts val="0"/>
              </a:spcAft>
              <a:buNone/>
              <a:defRPr b="1" sz="1600">
                <a:solidFill>
                  <a:schemeClr val="accent3"/>
                </a:solidFill>
                <a:latin typeface="Nunito"/>
                <a:ea typeface="Nunito"/>
                <a:cs typeface="Nunito"/>
                <a:sym typeface="Nunito"/>
              </a:defRPr>
            </a:lvl9pPr>
          </a:lstStyle>
          <a:p/>
        </p:txBody>
      </p:sp>
      <p:sp>
        <p:nvSpPr>
          <p:cNvPr id="1147" name="Google Shape;1147;p59"/>
          <p:cNvSpPr txBox="1"/>
          <p:nvPr>
            <p:ph idx="6" type="subTitle"/>
          </p:nvPr>
        </p:nvSpPr>
        <p:spPr>
          <a:xfrm>
            <a:off x="5980176" y="2706624"/>
            <a:ext cx="21975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a:solidFill>
                  <a:schemeClr val="dk2"/>
                </a:solidFill>
                <a:latin typeface="Nunito"/>
                <a:ea typeface="Nunito"/>
                <a:cs typeface="Nunito"/>
                <a:sym typeface="Nunito"/>
              </a:defRPr>
            </a:lvl1pPr>
            <a:lvl2pPr lvl="1" rtl="0" algn="ctr">
              <a:spcBef>
                <a:spcPts val="0"/>
              </a:spcBef>
              <a:spcAft>
                <a:spcPts val="0"/>
              </a:spcAft>
              <a:buNone/>
              <a:defRPr>
                <a:solidFill>
                  <a:schemeClr val="dk2"/>
                </a:solidFill>
                <a:latin typeface="Nunito"/>
                <a:ea typeface="Nunito"/>
                <a:cs typeface="Nunito"/>
                <a:sym typeface="Nunito"/>
              </a:defRPr>
            </a:lvl2pPr>
            <a:lvl3pPr lvl="2" rtl="0" algn="ctr">
              <a:spcBef>
                <a:spcPts val="0"/>
              </a:spcBef>
              <a:spcAft>
                <a:spcPts val="0"/>
              </a:spcAft>
              <a:buNone/>
              <a:defRPr>
                <a:solidFill>
                  <a:schemeClr val="dk2"/>
                </a:solidFill>
                <a:latin typeface="Nunito"/>
                <a:ea typeface="Nunito"/>
                <a:cs typeface="Nunito"/>
                <a:sym typeface="Nunito"/>
              </a:defRPr>
            </a:lvl3pPr>
            <a:lvl4pPr lvl="3" rtl="0" algn="ctr">
              <a:spcBef>
                <a:spcPts val="0"/>
              </a:spcBef>
              <a:spcAft>
                <a:spcPts val="0"/>
              </a:spcAft>
              <a:buNone/>
              <a:defRPr>
                <a:solidFill>
                  <a:schemeClr val="dk2"/>
                </a:solidFill>
                <a:latin typeface="Nunito"/>
                <a:ea typeface="Nunito"/>
                <a:cs typeface="Nunito"/>
                <a:sym typeface="Nunito"/>
              </a:defRPr>
            </a:lvl4pPr>
            <a:lvl5pPr lvl="4" rtl="0" algn="ctr">
              <a:spcBef>
                <a:spcPts val="0"/>
              </a:spcBef>
              <a:spcAft>
                <a:spcPts val="0"/>
              </a:spcAft>
              <a:buNone/>
              <a:defRPr>
                <a:solidFill>
                  <a:schemeClr val="dk2"/>
                </a:solidFill>
                <a:latin typeface="Nunito"/>
                <a:ea typeface="Nunito"/>
                <a:cs typeface="Nunito"/>
                <a:sym typeface="Nunito"/>
              </a:defRPr>
            </a:lvl5pPr>
            <a:lvl6pPr lvl="5" rtl="0" algn="ctr">
              <a:spcBef>
                <a:spcPts val="0"/>
              </a:spcBef>
              <a:spcAft>
                <a:spcPts val="0"/>
              </a:spcAft>
              <a:buNone/>
              <a:defRPr>
                <a:solidFill>
                  <a:schemeClr val="dk2"/>
                </a:solidFill>
                <a:latin typeface="Nunito"/>
                <a:ea typeface="Nunito"/>
                <a:cs typeface="Nunito"/>
                <a:sym typeface="Nunito"/>
              </a:defRPr>
            </a:lvl6pPr>
            <a:lvl7pPr lvl="6" rtl="0" algn="ctr">
              <a:spcBef>
                <a:spcPts val="0"/>
              </a:spcBef>
              <a:spcAft>
                <a:spcPts val="0"/>
              </a:spcAft>
              <a:buNone/>
              <a:defRPr>
                <a:solidFill>
                  <a:schemeClr val="dk2"/>
                </a:solidFill>
                <a:latin typeface="Nunito"/>
                <a:ea typeface="Nunito"/>
                <a:cs typeface="Nunito"/>
                <a:sym typeface="Nunito"/>
              </a:defRPr>
            </a:lvl7pPr>
            <a:lvl8pPr lvl="7" rtl="0" algn="ctr">
              <a:spcBef>
                <a:spcPts val="0"/>
              </a:spcBef>
              <a:spcAft>
                <a:spcPts val="0"/>
              </a:spcAft>
              <a:buNone/>
              <a:defRPr>
                <a:solidFill>
                  <a:schemeClr val="dk2"/>
                </a:solidFill>
                <a:latin typeface="Nunito"/>
                <a:ea typeface="Nunito"/>
                <a:cs typeface="Nunito"/>
                <a:sym typeface="Nunito"/>
              </a:defRPr>
            </a:lvl8pPr>
            <a:lvl9pPr lvl="8" rtl="0" algn="ctr">
              <a:spcBef>
                <a:spcPts val="0"/>
              </a:spcBef>
              <a:spcAft>
                <a:spcPts val="0"/>
              </a:spcAft>
              <a:buNone/>
              <a:defRPr>
                <a:solidFill>
                  <a:schemeClr val="dk2"/>
                </a:solidFill>
                <a:latin typeface="Nunito"/>
                <a:ea typeface="Nunito"/>
                <a:cs typeface="Nunito"/>
                <a:sym typeface="Nunito"/>
              </a:defRPr>
            </a:lvl9pPr>
          </a:lstStyle>
          <a:p/>
        </p:txBody>
      </p:sp>
      <p:sp>
        <p:nvSpPr>
          <p:cNvPr id="1148" name="Google Shape;1148;p59"/>
          <p:cNvSpPr txBox="1"/>
          <p:nvPr>
            <p:ph idx="7" type="subTitle"/>
          </p:nvPr>
        </p:nvSpPr>
        <p:spPr>
          <a:xfrm>
            <a:off x="969264" y="3785616"/>
            <a:ext cx="2197500" cy="3291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600">
                <a:solidFill>
                  <a:schemeClr val="accent3"/>
                </a:solidFill>
                <a:latin typeface="Nunito"/>
                <a:ea typeface="Nunito"/>
                <a:cs typeface="Nunito"/>
                <a:sym typeface="Nunito"/>
              </a:defRPr>
            </a:lvl1pPr>
            <a:lvl2pPr lvl="1" rtl="0" algn="ctr">
              <a:spcBef>
                <a:spcPts val="0"/>
              </a:spcBef>
              <a:spcAft>
                <a:spcPts val="0"/>
              </a:spcAft>
              <a:buNone/>
              <a:defRPr b="1" sz="1600">
                <a:solidFill>
                  <a:schemeClr val="accent3"/>
                </a:solidFill>
                <a:latin typeface="Nunito"/>
                <a:ea typeface="Nunito"/>
                <a:cs typeface="Nunito"/>
                <a:sym typeface="Nunito"/>
              </a:defRPr>
            </a:lvl2pPr>
            <a:lvl3pPr lvl="2" rtl="0" algn="ctr">
              <a:spcBef>
                <a:spcPts val="0"/>
              </a:spcBef>
              <a:spcAft>
                <a:spcPts val="0"/>
              </a:spcAft>
              <a:buNone/>
              <a:defRPr b="1" sz="1600">
                <a:solidFill>
                  <a:schemeClr val="accent3"/>
                </a:solidFill>
                <a:latin typeface="Nunito"/>
                <a:ea typeface="Nunito"/>
                <a:cs typeface="Nunito"/>
                <a:sym typeface="Nunito"/>
              </a:defRPr>
            </a:lvl3pPr>
            <a:lvl4pPr lvl="3" rtl="0" algn="ctr">
              <a:spcBef>
                <a:spcPts val="0"/>
              </a:spcBef>
              <a:spcAft>
                <a:spcPts val="0"/>
              </a:spcAft>
              <a:buNone/>
              <a:defRPr b="1" sz="1600">
                <a:solidFill>
                  <a:schemeClr val="accent3"/>
                </a:solidFill>
                <a:latin typeface="Nunito"/>
                <a:ea typeface="Nunito"/>
                <a:cs typeface="Nunito"/>
                <a:sym typeface="Nunito"/>
              </a:defRPr>
            </a:lvl4pPr>
            <a:lvl5pPr lvl="4" rtl="0" algn="ctr">
              <a:spcBef>
                <a:spcPts val="0"/>
              </a:spcBef>
              <a:spcAft>
                <a:spcPts val="0"/>
              </a:spcAft>
              <a:buNone/>
              <a:defRPr b="1" sz="1600">
                <a:solidFill>
                  <a:schemeClr val="accent3"/>
                </a:solidFill>
                <a:latin typeface="Nunito"/>
                <a:ea typeface="Nunito"/>
                <a:cs typeface="Nunito"/>
                <a:sym typeface="Nunito"/>
              </a:defRPr>
            </a:lvl5pPr>
            <a:lvl6pPr lvl="5" rtl="0" algn="ctr">
              <a:spcBef>
                <a:spcPts val="0"/>
              </a:spcBef>
              <a:spcAft>
                <a:spcPts val="0"/>
              </a:spcAft>
              <a:buNone/>
              <a:defRPr b="1" sz="1600">
                <a:solidFill>
                  <a:schemeClr val="accent3"/>
                </a:solidFill>
                <a:latin typeface="Nunito"/>
                <a:ea typeface="Nunito"/>
                <a:cs typeface="Nunito"/>
                <a:sym typeface="Nunito"/>
              </a:defRPr>
            </a:lvl6pPr>
            <a:lvl7pPr lvl="6" rtl="0" algn="ctr">
              <a:spcBef>
                <a:spcPts val="0"/>
              </a:spcBef>
              <a:spcAft>
                <a:spcPts val="0"/>
              </a:spcAft>
              <a:buNone/>
              <a:defRPr b="1" sz="1600">
                <a:solidFill>
                  <a:schemeClr val="accent3"/>
                </a:solidFill>
                <a:latin typeface="Nunito"/>
                <a:ea typeface="Nunito"/>
                <a:cs typeface="Nunito"/>
                <a:sym typeface="Nunito"/>
              </a:defRPr>
            </a:lvl7pPr>
            <a:lvl8pPr lvl="7" rtl="0" algn="ctr">
              <a:spcBef>
                <a:spcPts val="0"/>
              </a:spcBef>
              <a:spcAft>
                <a:spcPts val="0"/>
              </a:spcAft>
              <a:buNone/>
              <a:defRPr b="1" sz="1600">
                <a:solidFill>
                  <a:schemeClr val="accent3"/>
                </a:solidFill>
                <a:latin typeface="Nunito"/>
                <a:ea typeface="Nunito"/>
                <a:cs typeface="Nunito"/>
                <a:sym typeface="Nunito"/>
              </a:defRPr>
            </a:lvl8pPr>
            <a:lvl9pPr lvl="8" rtl="0" algn="ctr">
              <a:spcBef>
                <a:spcPts val="0"/>
              </a:spcBef>
              <a:spcAft>
                <a:spcPts val="0"/>
              </a:spcAft>
              <a:buNone/>
              <a:defRPr b="1" sz="1600">
                <a:solidFill>
                  <a:schemeClr val="accent3"/>
                </a:solidFill>
                <a:latin typeface="Nunito"/>
                <a:ea typeface="Nunito"/>
                <a:cs typeface="Nunito"/>
                <a:sym typeface="Nunito"/>
              </a:defRPr>
            </a:lvl9pPr>
          </a:lstStyle>
          <a:p/>
        </p:txBody>
      </p:sp>
      <p:sp>
        <p:nvSpPr>
          <p:cNvPr id="1149" name="Google Shape;1149;p59"/>
          <p:cNvSpPr txBox="1"/>
          <p:nvPr>
            <p:ph idx="8" type="subTitle"/>
          </p:nvPr>
        </p:nvSpPr>
        <p:spPr>
          <a:xfrm>
            <a:off x="969264" y="4142232"/>
            <a:ext cx="21975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a:solidFill>
                  <a:schemeClr val="dk2"/>
                </a:solidFill>
                <a:latin typeface="Nunito"/>
                <a:ea typeface="Nunito"/>
                <a:cs typeface="Nunito"/>
                <a:sym typeface="Nunito"/>
              </a:defRPr>
            </a:lvl1pPr>
            <a:lvl2pPr lvl="1" rtl="0" algn="ctr">
              <a:spcBef>
                <a:spcPts val="0"/>
              </a:spcBef>
              <a:spcAft>
                <a:spcPts val="0"/>
              </a:spcAft>
              <a:buNone/>
              <a:defRPr>
                <a:solidFill>
                  <a:schemeClr val="dk2"/>
                </a:solidFill>
                <a:latin typeface="Nunito"/>
                <a:ea typeface="Nunito"/>
                <a:cs typeface="Nunito"/>
                <a:sym typeface="Nunito"/>
              </a:defRPr>
            </a:lvl2pPr>
            <a:lvl3pPr lvl="2" rtl="0" algn="ctr">
              <a:spcBef>
                <a:spcPts val="0"/>
              </a:spcBef>
              <a:spcAft>
                <a:spcPts val="0"/>
              </a:spcAft>
              <a:buNone/>
              <a:defRPr>
                <a:solidFill>
                  <a:schemeClr val="dk2"/>
                </a:solidFill>
                <a:latin typeface="Nunito"/>
                <a:ea typeface="Nunito"/>
                <a:cs typeface="Nunito"/>
                <a:sym typeface="Nunito"/>
              </a:defRPr>
            </a:lvl3pPr>
            <a:lvl4pPr lvl="3" rtl="0" algn="ctr">
              <a:spcBef>
                <a:spcPts val="0"/>
              </a:spcBef>
              <a:spcAft>
                <a:spcPts val="0"/>
              </a:spcAft>
              <a:buNone/>
              <a:defRPr>
                <a:solidFill>
                  <a:schemeClr val="dk2"/>
                </a:solidFill>
                <a:latin typeface="Nunito"/>
                <a:ea typeface="Nunito"/>
                <a:cs typeface="Nunito"/>
                <a:sym typeface="Nunito"/>
              </a:defRPr>
            </a:lvl4pPr>
            <a:lvl5pPr lvl="4" rtl="0" algn="ctr">
              <a:spcBef>
                <a:spcPts val="0"/>
              </a:spcBef>
              <a:spcAft>
                <a:spcPts val="0"/>
              </a:spcAft>
              <a:buNone/>
              <a:defRPr>
                <a:solidFill>
                  <a:schemeClr val="dk2"/>
                </a:solidFill>
                <a:latin typeface="Nunito"/>
                <a:ea typeface="Nunito"/>
                <a:cs typeface="Nunito"/>
                <a:sym typeface="Nunito"/>
              </a:defRPr>
            </a:lvl5pPr>
            <a:lvl6pPr lvl="5" rtl="0" algn="ctr">
              <a:spcBef>
                <a:spcPts val="0"/>
              </a:spcBef>
              <a:spcAft>
                <a:spcPts val="0"/>
              </a:spcAft>
              <a:buNone/>
              <a:defRPr>
                <a:solidFill>
                  <a:schemeClr val="dk2"/>
                </a:solidFill>
                <a:latin typeface="Nunito"/>
                <a:ea typeface="Nunito"/>
                <a:cs typeface="Nunito"/>
                <a:sym typeface="Nunito"/>
              </a:defRPr>
            </a:lvl6pPr>
            <a:lvl7pPr lvl="6" rtl="0" algn="ctr">
              <a:spcBef>
                <a:spcPts val="0"/>
              </a:spcBef>
              <a:spcAft>
                <a:spcPts val="0"/>
              </a:spcAft>
              <a:buNone/>
              <a:defRPr>
                <a:solidFill>
                  <a:schemeClr val="dk2"/>
                </a:solidFill>
                <a:latin typeface="Nunito"/>
                <a:ea typeface="Nunito"/>
                <a:cs typeface="Nunito"/>
                <a:sym typeface="Nunito"/>
              </a:defRPr>
            </a:lvl7pPr>
            <a:lvl8pPr lvl="7" rtl="0" algn="ctr">
              <a:spcBef>
                <a:spcPts val="0"/>
              </a:spcBef>
              <a:spcAft>
                <a:spcPts val="0"/>
              </a:spcAft>
              <a:buNone/>
              <a:defRPr>
                <a:solidFill>
                  <a:schemeClr val="dk2"/>
                </a:solidFill>
                <a:latin typeface="Nunito"/>
                <a:ea typeface="Nunito"/>
                <a:cs typeface="Nunito"/>
                <a:sym typeface="Nunito"/>
              </a:defRPr>
            </a:lvl8pPr>
            <a:lvl9pPr lvl="8" rtl="0" algn="ctr">
              <a:spcBef>
                <a:spcPts val="0"/>
              </a:spcBef>
              <a:spcAft>
                <a:spcPts val="0"/>
              </a:spcAft>
              <a:buNone/>
              <a:defRPr>
                <a:solidFill>
                  <a:schemeClr val="dk2"/>
                </a:solidFill>
                <a:latin typeface="Nunito"/>
                <a:ea typeface="Nunito"/>
                <a:cs typeface="Nunito"/>
                <a:sym typeface="Nunito"/>
              </a:defRPr>
            </a:lvl9pPr>
          </a:lstStyle>
          <a:p/>
        </p:txBody>
      </p:sp>
      <p:sp>
        <p:nvSpPr>
          <p:cNvPr id="1150" name="Google Shape;1150;p59"/>
          <p:cNvSpPr txBox="1"/>
          <p:nvPr>
            <p:ph idx="9" type="subTitle"/>
          </p:nvPr>
        </p:nvSpPr>
        <p:spPr>
          <a:xfrm>
            <a:off x="3474720" y="3785616"/>
            <a:ext cx="2197500" cy="3291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600">
                <a:solidFill>
                  <a:schemeClr val="accent3"/>
                </a:solidFill>
                <a:latin typeface="Nunito"/>
                <a:ea typeface="Nunito"/>
                <a:cs typeface="Nunito"/>
                <a:sym typeface="Nunito"/>
              </a:defRPr>
            </a:lvl1pPr>
            <a:lvl2pPr lvl="1" rtl="0" algn="ctr">
              <a:spcBef>
                <a:spcPts val="0"/>
              </a:spcBef>
              <a:spcAft>
                <a:spcPts val="0"/>
              </a:spcAft>
              <a:buNone/>
              <a:defRPr b="1" sz="1600">
                <a:solidFill>
                  <a:schemeClr val="accent3"/>
                </a:solidFill>
                <a:latin typeface="Nunito"/>
                <a:ea typeface="Nunito"/>
                <a:cs typeface="Nunito"/>
                <a:sym typeface="Nunito"/>
              </a:defRPr>
            </a:lvl2pPr>
            <a:lvl3pPr lvl="2" rtl="0" algn="ctr">
              <a:spcBef>
                <a:spcPts val="0"/>
              </a:spcBef>
              <a:spcAft>
                <a:spcPts val="0"/>
              </a:spcAft>
              <a:buNone/>
              <a:defRPr b="1" sz="1600">
                <a:solidFill>
                  <a:schemeClr val="accent3"/>
                </a:solidFill>
                <a:latin typeface="Nunito"/>
                <a:ea typeface="Nunito"/>
                <a:cs typeface="Nunito"/>
                <a:sym typeface="Nunito"/>
              </a:defRPr>
            </a:lvl3pPr>
            <a:lvl4pPr lvl="3" rtl="0" algn="ctr">
              <a:spcBef>
                <a:spcPts val="0"/>
              </a:spcBef>
              <a:spcAft>
                <a:spcPts val="0"/>
              </a:spcAft>
              <a:buNone/>
              <a:defRPr b="1" sz="1600">
                <a:solidFill>
                  <a:schemeClr val="accent3"/>
                </a:solidFill>
                <a:latin typeface="Nunito"/>
                <a:ea typeface="Nunito"/>
                <a:cs typeface="Nunito"/>
                <a:sym typeface="Nunito"/>
              </a:defRPr>
            </a:lvl4pPr>
            <a:lvl5pPr lvl="4" rtl="0" algn="ctr">
              <a:spcBef>
                <a:spcPts val="0"/>
              </a:spcBef>
              <a:spcAft>
                <a:spcPts val="0"/>
              </a:spcAft>
              <a:buNone/>
              <a:defRPr b="1" sz="1600">
                <a:solidFill>
                  <a:schemeClr val="accent3"/>
                </a:solidFill>
                <a:latin typeface="Nunito"/>
                <a:ea typeface="Nunito"/>
                <a:cs typeface="Nunito"/>
                <a:sym typeface="Nunito"/>
              </a:defRPr>
            </a:lvl5pPr>
            <a:lvl6pPr lvl="5" rtl="0" algn="ctr">
              <a:spcBef>
                <a:spcPts val="0"/>
              </a:spcBef>
              <a:spcAft>
                <a:spcPts val="0"/>
              </a:spcAft>
              <a:buNone/>
              <a:defRPr b="1" sz="1600">
                <a:solidFill>
                  <a:schemeClr val="accent3"/>
                </a:solidFill>
                <a:latin typeface="Nunito"/>
                <a:ea typeface="Nunito"/>
                <a:cs typeface="Nunito"/>
                <a:sym typeface="Nunito"/>
              </a:defRPr>
            </a:lvl6pPr>
            <a:lvl7pPr lvl="6" rtl="0" algn="ctr">
              <a:spcBef>
                <a:spcPts val="0"/>
              </a:spcBef>
              <a:spcAft>
                <a:spcPts val="0"/>
              </a:spcAft>
              <a:buNone/>
              <a:defRPr b="1" sz="1600">
                <a:solidFill>
                  <a:schemeClr val="accent3"/>
                </a:solidFill>
                <a:latin typeface="Nunito"/>
                <a:ea typeface="Nunito"/>
                <a:cs typeface="Nunito"/>
                <a:sym typeface="Nunito"/>
              </a:defRPr>
            </a:lvl7pPr>
            <a:lvl8pPr lvl="7" rtl="0" algn="ctr">
              <a:spcBef>
                <a:spcPts val="0"/>
              </a:spcBef>
              <a:spcAft>
                <a:spcPts val="0"/>
              </a:spcAft>
              <a:buNone/>
              <a:defRPr b="1" sz="1600">
                <a:solidFill>
                  <a:schemeClr val="accent3"/>
                </a:solidFill>
                <a:latin typeface="Nunito"/>
                <a:ea typeface="Nunito"/>
                <a:cs typeface="Nunito"/>
                <a:sym typeface="Nunito"/>
              </a:defRPr>
            </a:lvl8pPr>
            <a:lvl9pPr lvl="8" rtl="0" algn="ctr">
              <a:spcBef>
                <a:spcPts val="0"/>
              </a:spcBef>
              <a:spcAft>
                <a:spcPts val="0"/>
              </a:spcAft>
              <a:buNone/>
              <a:defRPr b="1" sz="1600">
                <a:solidFill>
                  <a:schemeClr val="accent3"/>
                </a:solidFill>
                <a:latin typeface="Nunito"/>
                <a:ea typeface="Nunito"/>
                <a:cs typeface="Nunito"/>
                <a:sym typeface="Nunito"/>
              </a:defRPr>
            </a:lvl9pPr>
          </a:lstStyle>
          <a:p/>
        </p:txBody>
      </p:sp>
      <p:sp>
        <p:nvSpPr>
          <p:cNvPr id="1151" name="Google Shape;1151;p59"/>
          <p:cNvSpPr txBox="1"/>
          <p:nvPr>
            <p:ph idx="13" type="subTitle"/>
          </p:nvPr>
        </p:nvSpPr>
        <p:spPr>
          <a:xfrm>
            <a:off x="3474720" y="4142232"/>
            <a:ext cx="21975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a:solidFill>
                  <a:schemeClr val="dk2"/>
                </a:solidFill>
                <a:latin typeface="Nunito"/>
                <a:ea typeface="Nunito"/>
                <a:cs typeface="Nunito"/>
                <a:sym typeface="Nunito"/>
              </a:defRPr>
            </a:lvl1pPr>
            <a:lvl2pPr lvl="1" rtl="0" algn="ctr">
              <a:spcBef>
                <a:spcPts val="0"/>
              </a:spcBef>
              <a:spcAft>
                <a:spcPts val="0"/>
              </a:spcAft>
              <a:buNone/>
              <a:defRPr>
                <a:solidFill>
                  <a:schemeClr val="dk2"/>
                </a:solidFill>
                <a:latin typeface="Nunito"/>
                <a:ea typeface="Nunito"/>
                <a:cs typeface="Nunito"/>
                <a:sym typeface="Nunito"/>
              </a:defRPr>
            </a:lvl2pPr>
            <a:lvl3pPr lvl="2" rtl="0" algn="ctr">
              <a:spcBef>
                <a:spcPts val="0"/>
              </a:spcBef>
              <a:spcAft>
                <a:spcPts val="0"/>
              </a:spcAft>
              <a:buNone/>
              <a:defRPr>
                <a:solidFill>
                  <a:schemeClr val="dk2"/>
                </a:solidFill>
                <a:latin typeface="Nunito"/>
                <a:ea typeface="Nunito"/>
                <a:cs typeface="Nunito"/>
                <a:sym typeface="Nunito"/>
              </a:defRPr>
            </a:lvl3pPr>
            <a:lvl4pPr lvl="3" rtl="0" algn="ctr">
              <a:spcBef>
                <a:spcPts val="0"/>
              </a:spcBef>
              <a:spcAft>
                <a:spcPts val="0"/>
              </a:spcAft>
              <a:buNone/>
              <a:defRPr>
                <a:solidFill>
                  <a:schemeClr val="dk2"/>
                </a:solidFill>
                <a:latin typeface="Nunito"/>
                <a:ea typeface="Nunito"/>
                <a:cs typeface="Nunito"/>
                <a:sym typeface="Nunito"/>
              </a:defRPr>
            </a:lvl4pPr>
            <a:lvl5pPr lvl="4" rtl="0" algn="ctr">
              <a:spcBef>
                <a:spcPts val="0"/>
              </a:spcBef>
              <a:spcAft>
                <a:spcPts val="0"/>
              </a:spcAft>
              <a:buNone/>
              <a:defRPr>
                <a:solidFill>
                  <a:schemeClr val="dk2"/>
                </a:solidFill>
                <a:latin typeface="Nunito"/>
                <a:ea typeface="Nunito"/>
                <a:cs typeface="Nunito"/>
                <a:sym typeface="Nunito"/>
              </a:defRPr>
            </a:lvl5pPr>
            <a:lvl6pPr lvl="5" rtl="0" algn="ctr">
              <a:spcBef>
                <a:spcPts val="0"/>
              </a:spcBef>
              <a:spcAft>
                <a:spcPts val="0"/>
              </a:spcAft>
              <a:buNone/>
              <a:defRPr>
                <a:solidFill>
                  <a:schemeClr val="dk2"/>
                </a:solidFill>
                <a:latin typeface="Nunito"/>
                <a:ea typeface="Nunito"/>
                <a:cs typeface="Nunito"/>
                <a:sym typeface="Nunito"/>
              </a:defRPr>
            </a:lvl6pPr>
            <a:lvl7pPr lvl="6" rtl="0" algn="ctr">
              <a:spcBef>
                <a:spcPts val="0"/>
              </a:spcBef>
              <a:spcAft>
                <a:spcPts val="0"/>
              </a:spcAft>
              <a:buNone/>
              <a:defRPr>
                <a:solidFill>
                  <a:schemeClr val="dk2"/>
                </a:solidFill>
                <a:latin typeface="Nunito"/>
                <a:ea typeface="Nunito"/>
                <a:cs typeface="Nunito"/>
                <a:sym typeface="Nunito"/>
              </a:defRPr>
            </a:lvl7pPr>
            <a:lvl8pPr lvl="7" rtl="0" algn="ctr">
              <a:spcBef>
                <a:spcPts val="0"/>
              </a:spcBef>
              <a:spcAft>
                <a:spcPts val="0"/>
              </a:spcAft>
              <a:buNone/>
              <a:defRPr>
                <a:solidFill>
                  <a:schemeClr val="dk2"/>
                </a:solidFill>
                <a:latin typeface="Nunito"/>
                <a:ea typeface="Nunito"/>
                <a:cs typeface="Nunito"/>
                <a:sym typeface="Nunito"/>
              </a:defRPr>
            </a:lvl8pPr>
            <a:lvl9pPr lvl="8" rtl="0" algn="ctr">
              <a:spcBef>
                <a:spcPts val="0"/>
              </a:spcBef>
              <a:spcAft>
                <a:spcPts val="0"/>
              </a:spcAft>
              <a:buNone/>
              <a:defRPr>
                <a:solidFill>
                  <a:schemeClr val="dk2"/>
                </a:solidFill>
                <a:latin typeface="Nunito"/>
                <a:ea typeface="Nunito"/>
                <a:cs typeface="Nunito"/>
                <a:sym typeface="Nunito"/>
              </a:defRPr>
            </a:lvl9pPr>
          </a:lstStyle>
          <a:p/>
        </p:txBody>
      </p:sp>
      <p:sp>
        <p:nvSpPr>
          <p:cNvPr id="1152" name="Google Shape;1152;p59"/>
          <p:cNvSpPr txBox="1"/>
          <p:nvPr>
            <p:ph idx="14" type="subTitle"/>
          </p:nvPr>
        </p:nvSpPr>
        <p:spPr>
          <a:xfrm>
            <a:off x="5980176" y="3785616"/>
            <a:ext cx="2197500" cy="3291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600">
                <a:solidFill>
                  <a:schemeClr val="accent3"/>
                </a:solidFill>
                <a:latin typeface="Nunito"/>
                <a:ea typeface="Nunito"/>
                <a:cs typeface="Nunito"/>
                <a:sym typeface="Nunito"/>
              </a:defRPr>
            </a:lvl1pPr>
            <a:lvl2pPr lvl="1" rtl="0" algn="ctr">
              <a:spcBef>
                <a:spcPts val="0"/>
              </a:spcBef>
              <a:spcAft>
                <a:spcPts val="0"/>
              </a:spcAft>
              <a:buNone/>
              <a:defRPr b="1" sz="1600">
                <a:solidFill>
                  <a:schemeClr val="accent3"/>
                </a:solidFill>
                <a:latin typeface="Nunito"/>
                <a:ea typeface="Nunito"/>
                <a:cs typeface="Nunito"/>
                <a:sym typeface="Nunito"/>
              </a:defRPr>
            </a:lvl2pPr>
            <a:lvl3pPr lvl="2" rtl="0" algn="ctr">
              <a:spcBef>
                <a:spcPts val="0"/>
              </a:spcBef>
              <a:spcAft>
                <a:spcPts val="0"/>
              </a:spcAft>
              <a:buNone/>
              <a:defRPr b="1" sz="1600">
                <a:solidFill>
                  <a:schemeClr val="accent3"/>
                </a:solidFill>
                <a:latin typeface="Nunito"/>
                <a:ea typeface="Nunito"/>
                <a:cs typeface="Nunito"/>
                <a:sym typeface="Nunito"/>
              </a:defRPr>
            </a:lvl3pPr>
            <a:lvl4pPr lvl="3" rtl="0" algn="ctr">
              <a:spcBef>
                <a:spcPts val="0"/>
              </a:spcBef>
              <a:spcAft>
                <a:spcPts val="0"/>
              </a:spcAft>
              <a:buNone/>
              <a:defRPr b="1" sz="1600">
                <a:solidFill>
                  <a:schemeClr val="accent3"/>
                </a:solidFill>
                <a:latin typeface="Nunito"/>
                <a:ea typeface="Nunito"/>
                <a:cs typeface="Nunito"/>
                <a:sym typeface="Nunito"/>
              </a:defRPr>
            </a:lvl4pPr>
            <a:lvl5pPr lvl="4" rtl="0" algn="ctr">
              <a:spcBef>
                <a:spcPts val="0"/>
              </a:spcBef>
              <a:spcAft>
                <a:spcPts val="0"/>
              </a:spcAft>
              <a:buNone/>
              <a:defRPr b="1" sz="1600">
                <a:solidFill>
                  <a:schemeClr val="accent3"/>
                </a:solidFill>
                <a:latin typeface="Nunito"/>
                <a:ea typeface="Nunito"/>
                <a:cs typeface="Nunito"/>
                <a:sym typeface="Nunito"/>
              </a:defRPr>
            </a:lvl5pPr>
            <a:lvl6pPr lvl="5" rtl="0" algn="ctr">
              <a:spcBef>
                <a:spcPts val="0"/>
              </a:spcBef>
              <a:spcAft>
                <a:spcPts val="0"/>
              </a:spcAft>
              <a:buNone/>
              <a:defRPr b="1" sz="1600">
                <a:solidFill>
                  <a:schemeClr val="accent3"/>
                </a:solidFill>
                <a:latin typeface="Nunito"/>
                <a:ea typeface="Nunito"/>
                <a:cs typeface="Nunito"/>
                <a:sym typeface="Nunito"/>
              </a:defRPr>
            </a:lvl6pPr>
            <a:lvl7pPr lvl="6" rtl="0" algn="ctr">
              <a:spcBef>
                <a:spcPts val="0"/>
              </a:spcBef>
              <a:spcAft>
                <a:spcPts val="0"/>
              </a:spcAft>
              <a:buNone/>
              <a:defRPr b="1" sz="1600">
                <a:solidFill>
                  <a:schemeClr val="accent3"/>
                </a:solidFill>
                <a:latin typeface="Nunito"/>
                <a:ea typeface="Nunito"/>
                <a:cs typeface="Nunito"/>
                <a:sym typeface="Nunito"/>
              </a:defRPr>
            </a:lvl7pPr>
            <a:lvl8pPr lvl="7" rtl="0" algn="ctr">
              <a:spcBef>
                <a:spcPts val="0"/>
              </a:spcBef>
              <a:spcAft>
                <a:spcPts val="0"/>
              </a:spcAft>
              <a:buNone/>
              <a:defRPr b="1" sz="1600">
                <a:solidFill>
                  <a:schemeClr val="accent3"/>
                </a:solidFill>
                <a:latin typeface="Nunito"/>
                <a:ea typeface="Nunito"/>
                <a:cs typeface="Nunito"/>
                <a:sym typeface="Nunito"/>
              </a:defRPr>
            </a:lvl8pPr>
            <a:lvl9pPr lvl="8" rtl="0" algn="ctr">
              <a:spcBef>
                <a:spcPts val="0"/>
              </a:spcBef>
              <a:spcAft>
                <a:spcPts val="0"/>
              </a:spcAft>
              <a:buNone/>
              <a:defRPr b="1" sz="1600">
                <a:solidFill>
                  <a:schemeClr val="accent3"/>
                </a:solidFill>
                <a:latin typeface="Nunito"/>
                <a:ea typeface="Nunito"/>
                <a:cs typeface="Nunito"/>
                <a:sym typeface="Nunito"/>
              </a:defRPr>
            </a:lvl9pPr>
          </a:lstStyle>
          <a:p/>
        </p:txBody>
      </p:sp>
      <p:sp>
        <p:nvSpPr>
          <p:cNvPr id="1153" name="Google Shape;1153;p59"/>
          <p:cNvSpPr txBox="1"/>
          <p:nvPr>
            <p:ph idx="15" type="subTitle"/>
          </p:nvPr>
        </p:nvSpPr>
        <p:spPr>
          <a:xfrm>
            <a:off x="5980176" y="4142232"/>
            <a:ext cx="21975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a:solidFill>
                  <a:schemeClr val="dk2"/>
                </a:solidFill>
                <a:latin typeface="Nunito"/>
                <a:ea typeface="Nunito"/>
                <a:cs typeface="Nunito"/>
                <a:sym typeface="Nunito"/>
              </a:defRPr>
            </a:lvl1pPr>
            <a:lvl2pPr lvl="1" rtl="0" algn="ctr">
              <a:spcBef>
                <a:spcPts val="0"/>
              </a:spcBef>
              <a:spcAft>
                <a:spcPts val="0"/>
              </a:spcAft>
              <a:buNone/>
              <a:defRPr>
                <a:solidFill>
                  <a:schemeClr val="dk2"/>
                </a:solidFill>
                <a:latin typeface="Nunito"/>
                <a:ea typeface="Nunito"/>
                <a:cs typeface="Nunito"/>
                <a:sym typeface="Nunito"/>
              </a:defRPr>
            </a:lvl2pPr>
            <a:lvl3pPr lvl="2" rtl="0" algn="ctr">
              <a:spcBef>
                <a:spcPts val="0"/>
              </a:spcBef>
              <a:spcAft>
                <a:spcPts val="0"/>
              </a:spcAft>
              <a:buNone/>
              <a:defRPr>
                <a:solidFill>
                  <a:schemeClr val="dk2"/>
                </a:solidFill>
                <a:latin typeface="Nunito"/>
                <a:ea typeface="Nunito"/>
                <a:cs typeface="Nunito"/>
                <a:sym typeface="Nunito"/>
              </a:defRPr>
            </a:lvl3pPr>
            <a:lvl4pPr lvl="3" rtl="0" algn="ctr">
              <a:spcBef>
                <a:spcPts val="0"/>
              </a:spcBef>
              <a:spcAft>
                <a:spcPts val="0"/>
              </a:spcAft>
              <a:buNone/>
              <a:defRPr>
                <a:solidFill>
                  <a:schemeClr val="dk2"/>
                </a:solidFill>
                <a:latin typeface="Nunito"/>
                <a:ea typeface="Nunito"/>
                <a:cs typeface="Nunito"/>
                <a:sym typeface="Nunito"/>
              </a:defRPr>
            </a:lvl4pPr>
            <a:lvl5pPr lvl="4" rtl="0" algn="ctr">
              <a:spcBef>
                <a:spcPts val="0"/>
              </a:spcBef>
              <a:spcAft>
                <a:spcPts val="0"/>
              </a:spcAft>
              <a:buNone/>
              <a:defRPr>
                <a:solidFill>
                  <a:schemeClr val="dk2"/>
                </a:solidFill>
                <a:latin typeface="Nunito"/>
                <a:ea typeface="Nunito"/>
                <a:cs typeface="Nunito"/>
                <a:sym typeface="Nunito"/>
              </a:defRPr>
            </a:lvl5pPr>
            <a:lvl6pPr lvl="5" rtl="0" algn="ctr">
              <a:spcBef>
                <a:spcPts val="0"/>
              </a:spcBef>
              <a:spcAft>
                <a:spcPts val="0"/>
              </a:spcAft>
              <a:buNone/>
              <a:defRPr>
                <a:solidFill>
                  <a:schemeClr val="dk2"/>
                </a:solidFill>
                <a:latin typeface="Nunito"/>
                <a:ea typeface="Nunito"/>
                <a:cs typeface="Nunito"/>
                <a:sym typeface="Nunito"/>
              </a:defRPr>
            </a:lvl6pPr>
            <a:lvl7pPr lvl="6" rtl="0" algn="ctr">
              <a:spcBef>
                <a:spcPts val="0"/>
              </a:spcBef>
              <a:spcAft>
                <a:spcPts val="0"/>
              </a:spcAft>
              <a:buNone/>
              <a:defRPr>
                <a:solidFill>
                  <a:schemeClr val="dk2"/>
                </a:solidFill>
                <a:latin typeface="Nunito"/>
                <a:ea typeface="Nunito"/>
                <a:cs typeface="Nunito"/>
                <a:sym typeface="Nunito"/>
              </a:defRPr>
            </a:lvl7pPr>
            <a:lvl8pPr lvl="7" rtl="0" algn="ctr">
              <a:spcBef>
                <a:spcPts val="0"/>
              </a:spcBef>
              <a:spcAft>
                <a:spcPts val="0"/>
              </a:spcAft>
              <a:buNone/>
              <a:defRPr>
                <a:solidFill>
                  <a:schemeClr val="dk2"/>
                </a:solidFill>
                <a:latin typeface="Nunito"/>
                <a:ea typeface="Nunito"/>
                <a:cs typeface="Nunito"/>
                <a:sym typeface="Nunito"/>
              </a:defRPr>
            </a:lvl8pPr>
            <a:lvl9pPr lvl="8" rtl="0" algn="ctr">
              <a:spcBef>
                <a:spcPts val="0"/>
              </a:spcBef>
              <a:spcAft>
                <a:spcPts val="0"/>
              </a:spcAft>
              <a:buNone/>
              <a:defRPr>
                <a:solidFill>
                  <a:schemeClr val="dk2"/>
                </a:solidFill>
                <a:latin typeface="Nunito"/>
                <a:ea typeface="Nunito"/>
                <a:cs typeface="Nunito"/>
                <a:sym typeface="Nunito"/>
              </a:defRPr>
            </a:lvl9pPr>
          </a:lstStyle>
          <a:p/>
        </p:txBody>
      </p:sp>
      <p:sp>
        <p:nvSpPr>
          <p:cNvPr id="1154" name="Google Shape;1154;p59"/>
          <p:cNvSpPr/>
          <p:nvPr/>
        </p:nvSpPr>
        <p:spPr>
          <a:xfrm rot="5400000">
            <a:off x="8128858" y="206742"/>
            <a:ext cx="1232802" cy="819326"/>
          </a:xfrm>
          <a:custGeom>
            <a:rect b="b" l="l" r="r" t="t"/>
            <a:pathLst>
              <a:path extrusionOk="0" h="25562" w="38426">
                <a:moveTo>
                  <a:pt x="3253" y="0"/>
                </a:moveTo>
                <a:cubicBezTo>
                  <a:pt x="3212" y="41"/>
                  <a:pt x="3170" y="83"/>
                  <a:pt x="3129" y="124"/>
                </a:cubicBezTo>
                <a:cubicBezTo>
                  <a:pt x="2860" y="435"/>
                  <a:pt x="2694" y="849"/>
                  <a:pt x="2570" y="1222"/>
                </a:cubicBezTo>
                <a:cubicBezTo>
                  <a:pt x="1782" y="3584"/>
                  <a:pt x="312" y="7975"/>
                  <a:pt x="125" y="11372"/>
                </a:cubicBezTo>
                <a:cubicBezTo>
                  <a:pt x="1" y="13796"/>
                  <a:pt x="726" y="16053"/>
                  <a:pt x="2321" y="18042"/>
                </a:cubicBezTo>
                <a:cubicBezTo>
                  <a:pt x="4085" y="20280"/>
                  <a:pt x="5745" y="20469"/>
                  <a:pt x="7746" y="20469"/>
                </a:cubicBezTo>
                <a:cubicBezTo>
                  <a:pt x="7930" y="20469"/>
                  <a:pt x="8117" y="20467"/>
                  <a:pt x="8307" y="20465"/>
                </a:cubicBezTo>
                <a:cubicBezTo>
                  <a:pt x="8908" y="20465"/>
                  <a:pt x="9509" y="20465"/>
                  <a:pt x="10172" y="20507"/>
                </a:cubicBezTo>
                <a:cubicBezTo>
                  <a:pt x="13258" y="20693"/>
                  <a:pt x="15267" y="21853"/>
                  <a:pt x="17794" y="23345"/>
                </a:cubicBezTo>
                <a:cubicBezTo>
                  <a:pt x="18291" y="23635"/>
                  <a:pt x="18830" y="23945"/>
                  <a:pt x="19389" y="24277"/>
                </a:cubicBezTo>
                <a:cubicBezTo>
                  <a:pt x="20922" y="25126"/>
                  <a:pt x="22517" y="25561"/>
                  <a:pt x="24091" y="25561"/>
                </a:cubicBezTo>
                <a:cubicBezTo>
                  <a:pt x="25831" y="25561"/>
                  <a:pt x="27530" y="25043"/>
                  <a:pt x="29063" y="23987"/>
                </a:cubicBezTo>
                <a:cubicBezTo>
                  <a:pt x="32543" y="21605"/>
                  <a:pt x="35401" y="16592"/>
                  <a:pt x="36437" y="12863"/>
                </a:cubicBezTo>
                <a:cubicBezTo>
                  <a:pt x="37473" y="9073"/>
                  <a:pt x="38426" y="4661"/>
                  <a:pt x="36478" y="394"/>
                </a:cubicBezTo>
                <a:cubicBezTo>
                  <a:pt x="36416" y="269"/>
                  <a:pt x="36333" y="124"/>
                  <a:pt x="36271" y="0"/>
                </a:cubicBezTo>
                <a:lnTo>
                  <a:pt x="35463" y="0"/>
                </a:lnTo>
                <a:cubicBezTo>
                  <a:pt x="35608" y="228"/>
                  <a:pt x="35733" y="435"/>
                  <a:pt x="35836" y="684"/>
                </a:cubicBezTo>
                <a:cubicBezTo>
                  <a:pt x="37701" y="4744"/>
                  <a:pt x="36768" y="9011"/>
                  <a:pt x="35774" y="12677"/>
                </a:cubicBezTo>
                <a:cubicBezTo>
                  <a:pt x="34780" y="16281"/>
                  <a:pt x="32025" y="21128"/>
                  <a:pt x="28669" y="23428"/>
                </a:cubicBezTo>
                <a:cubicBezTo>
                  <a:pt x="27255" y="24385"/>
                  <a:pt x="25687" y="24868"/>
                  <a:pt x="24084" y="24868"/>
                </a:cubicBezTo>
                <a:cubicBezTo>
                  <a:pt x="22635" y="24868"/>
                  <a:pt x="21158" y="24473"/>
                  <a:pt x="19741" y="23676"/>
                </a:cubicBezTo>
                <a:cubicBezTo>
                  <a:pt x="19182" y="23365"/>
                  <a:pt x="18644" y="23055"/>
                  <a:pt x="18126" y="22744"/>
                </a:cubicBezTo>
                <a:cubicBezTo>
                  <a:pt x="15640" y="21273"/>
                  <a:pt x="13465" y="20010"/>
                  <a:pt x="10213" y="19823"/>
                </a:cubicBezTo>
                <a:cubicBezTo>
                  <a:pt x="9674" y="19782"/>
                  <a:pt x="9177" y="19782"/>
                  <a:pt x="8701" y="19782"/>
                </a:cubicBezTo>
                <a:lnTo>
                  <a:pt x="8307" y="19782"/>
                </a:lnTo>
                <a:cubicBezTo>
                  <a:pt x="8265" y="19782"/>
                  <a:pt x="8224" y="19782"/>
                  <a:pt x="8183" y="19782"/>
                </a:cubicBezTo>
                <a:cubicBezTo>
                  <a:pt x="6014" y="19782"/>
                  <a:pt x="4547" y="19762"/>
                  <a:pt x="2860" y="17628"/>
                </a:cubicBezTo>
                <a:cubicBezTo>
                  <a:pt x="1368" y="15763"/>
                  <a:pt x="685" y="13671"/>
                  <a:pt x="809" y="11413"/>
                </a:cubicBezTo>
                <a:cubicBezTo>
                  <a:pt x="995" y="8099"/>
                  <a:pt x="2445" y="3770"/>
                  <a:pt x="3232" y="1450"/>
                </a:cubicBezTo>
                <a:cubicBezTo>
                  <a:pt x="3336" y="1139"/>
                  <a:pt x="3460" y="808"/>
                  <a:pt x="3647" y="580"/>
                </a:cubicBezTo>
                <a:cubicBezTo>
                  <a:pt x="3709" y="518"/>
                  <a:pt x="3750" y="476"/>
                  <a:pt x="3812" y="435"/>
                </a:cubicBezTo>
                <a:cubicBezTo>
                  <a:pt x="4040" y="249"/>
                  <a:pt x="4372" y="104"/>
                  <a:pt x="472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59"/>
          <p:cNvSpPr/>
          <p:nvPr/>
        </p:nvSpPr>
        <p:spPr>
          <a:xfrm rot="5400000">
            <a:off x="8345917" y="267624"/>
            <a:ext cx="923751" cy="694257"/>
          </a:xfrm>
          <a:custGeom>
            <a:rect b="b" l="l" r="r" t="t"/>
            <a:pathLst>
              <a:path extrusionOk="0" h="21660" w="28793">
                <a:moveTo>
                  <a:pt x="20500" y="414"/>
                </a:moveTo>
                <a:cubicBezTo>
                  <a:pt x="23140" y="414"/>
                  <a:pt x="25678" y="1050"/>
                  <a:pt x="26763" y="3418"/>
                </a:cubicBezTo>
                <a:cubicBezTo>
                  <a:pt x="28088" y="6297"/>
                  <a:pt x="27488" y="9321"/>
                  <a:pt x="26783" y="11952"/>
                </a:cubicBezTo>
                <a:cubicBezTo>
                  <a:pt x="26100" y="14541"/>
                  <a:pt x="24153" y="17897"/>
                  <a:pt x="21791" y="19637"/>
                </a:cubicBezTo>
                <a:cubicBezTo>
                  <a:pt x="20583" y="20534"/>
                  <a:pt x="19292" y="20965"/>
                  <a:pt x="17972" y="20965"/>
                </a:cubicBezTo>
                <a:cubicBezTo>
                  <a:pt x="16914" y="20965"/>
                  <a:pt x="15838" y="20689"/>
                  <a:pt x="14769" y="20155"/>
                </a:cubicBezTo>
                <a:cubicBezTo>
                  <a:pt x="14314" y="19927"/>
                  <a:pt x="13879" y="19699"/>
                  <a:pt x="13464" y="19471"/>
                </a:cubicBezTo>
                <a:cubicBezTo>
                  <a:pt x="12035" y="18705"/>
                  <a:pt x="10751" y="18000"/>
                  <a:pt x="9156" y="17628"/>
                </a:cubicBezTo>
                <a:cubicBezTo>
                  <a:pt x="8638" y="17503"/>
                  <a:pt x="8058" y="17420"/>
                  <a:pt x="7478" y="17379"/>
                </a:cubicBezTo>
                <a:cubicBezTo>
                  <a:pt x="7188" y="17379"/>
                  <a:pt x="6919" y="17358"/>
                  <a:pt x="6670" y="17358"/>
                </a:cubicBezTo>
                <a:lnTo>
                  <a:pt x="6049" y="17358"/>
                </a:lnTo>
                <a:cubicBezTo>
                  <a:pt x="4350" y="17358"/>
                  <a:pt x="3294" y="17317"/>
                  <a:pt x="2051" y="15598"/>
                </a:cubicBezTo>
                <a:cubicBezTo>
                  <a:pt x="1036" y="14231"/>
                  <a:pt x="559" y="12698"/>
                  <a:pt x="663" y="11020"/>
                </a:cubicBezTo>
                <a:cubicBezTo>
                  <a:pt x="808" y="8576"/>
                  <a:pt x="1864" y="5427"/>
                  <a:pt x="2507" y="3729"/>
                </a:cubicBezTo>
                <a:cubicBezTo>
                  <a:pt x="2589" y="3501"/>
                  <a:pt x="2672" y="3273"/>
                  <a:pt x="2817" y="3107"/>
                </a:cubicBezTo>
                <a:cubicBezTo>
                  <a:pt x="2859" y="3066"/>
                  <a:pt x="2900" y="3045"/>
                  <a:pt x="2942" y="3004"/>
                </a:cubicBezTo>
                <a:cubicBezTo>
                  <a:pt x="3522" y="2569"/>
                  <a:pt x="4806" y="2465"/>
                  <a:pt x="5800" y="2361"/>
                </a:cubicBezTo>
                <a:cubicBezTo>
                  <a:pt x="6007" y="2361"/>
                  <a:pt x="6214" y="2341"/>
                  <a:pt x="6401" y="2320"/>
                </a:cubicBezTo>
                <a:cubicBezTo>
                  <a:pt x="6716" y="2281"/>
                  <a:pt x="7040" y="2266"/>
                  <a:pt x="7366" y="2266"/>
                </a:cubicBezTo>
                <a:cubicBezTo>
                  <a:pt x="7555" y="2266"/>
                  <a:pt x="7744" y="2271"/>
                  <a:pt x="7934" y="2279"/>
                </a:cubicBezTo>
                <a:cubicBezTo>
                  <a:pt x="8493" y="2279"/>
                  <a:pt x="9073" y="2279"/>
                  <a:pt x="9632" y="2216"/>
                </a:cubicBezTo>
                <a:cubicBezTo>
                  <a:pt x="10606" y="2113"/>
                  <a:pt x="11538" y="1844"/>
                  <a:pt x="12408" y="1595"/>
                </a:cubicBezTo>
                <a:cubicBezTo>
                  <a:pt x="13071" y="1409"/>
                  <a:pt x="13713" y="1201"/>
                  <a:pt x="14376" y="1119"/>
                </a:cubicBezTo>
                <a:cubicBezTo>
                  <a:pt x="14728" y="1056"/>
                  <a:pt x="15101" y="994"/>
                  <a:pt x="15515" y="932"/>
                </a:cubicBezTo>
                <a:cubicBezTo>
                  <a:pt x="16959" y="693"/>
                  <a:pt x="18751" y="414"/>
                  <a:pt x="20500" y="414"/>
                </a:cubicBezTo>
                <a:close/>
                <a:moveTo>
                  <a:pt x="17131" y="0"/>
                </a:moveTo>
                <a:cubicBezTo>
                  <a:pt x="16551" y="83"/>
                  <a:pt x="15991" y="166"/>
                  <a:pt x="15453" y="249"/>
                </a:cubicBezTo>
                <a:cubicBezTo>
                  <a:pt x="15039" y="311"/>
                  <a:pt x="14666" y="373"/>
                  <a:pt x="14334" y="435"/>
                </a:cubicBezTo>
                <a:cubicBezTo>
                  <a:pt x="13630" y="539"/>
                  <a:pt x="12946" y="725"/>
                  <a:pt x="12263" y="932"/>
                </a:cubicBezTo>
                <a:cubicBezTo>
                  <a:pt x="11414" y="1160"/>
                  <a:pt x="10502" y="1429"/>
                  <a:pt x="9570" y="1533"/>
                </a:cubicBezTo>
                <a:cubicBezTo>
                  <a:pt x="9247" y="1570"/>
                  <a:pt x="8924" y="1578"/>
                  <a:pt x="8596" y="1578"/>
                </a:cubicBezTo>
                <a:cubicBezTo>
                  <a:pt x="8378" y="1578"/>
                  <a:pt x="8157" y="1574"/>
                  <a:pt x="7934" y="1574"/>
                </a:cubicBezTo>
                <a:cubicBezTo>
                  <a:pt x="7395" y="1574"/>
                  <a:pt x="6857" y="1574"/>
                  <a:pt x="6318" y="1636"/>
                </a:cubicBezTo>
                <a:cubicBezTo>
                  <a:pt x="6132" y="1657"/>
                  <a:pt x="5945" y="1678"/>
                  <a:pt x="5738" y="1678"/>
                </a:cubicBezTo>
                <a:cubicBezTo>
                  <a:pt x="4599" y="1781"/>
                  <a:pt x="3211" y="1926"/>
                  <a:pt x="2527" y="2444"/>
                </a:cubicBezTo>
                <a:cubicBezTo>
                  <a:pt x="2486" y="2486"/>
                  <a:pt x="2403" y="2569"/>
                  <a:pt x="2341" y="2610"/>
                </a:cubicBezTo>
                <a:cubicBezTo>
                  <a:pt x="2113" y="2859"/>
                  <a:pt x="1989" y="3169"/>
                  <a:pt x="1864" y="3459"/>
                </a:cubicBezTo>
                <a:cubicBezTo>
                  <a:pt x="1098" y="5344"/>
                  <a:pt x="21" y="8866"/>
                  <a:pt x="0" y="11476"/>
                </a:cubicBezTo>
                <a:cubicBezTo>
                  <a:pt x="0" y="11558"/>
                  <a:pt x="0" y="11621"/>
                  <a:pt x="0" y="11703"/>
                </a:cubicBezTo>
                <a:cubicBezTo>
                  <a:pt x="83" y="13692"/>
                  <a:pt x="870" y="15101"/>
                  <a:pt x="2092" y="16426"/>
                </a:cubicBezTo>
                <a:cubicBezTo>
                  <a:pt x="3294" y="17731"/>
                  <a:pt x="4329" y="18021"/>
                  <a:pt x="5572" y="18063"/>
                </a:cubicBezTo>
                <a:cubicBezTo>
                  <a:pt x="5842" y="18083"/>
                  <a:pt x="6132" y="18083"/>
                  <a:pt x="6422" y="18083"/>
                </a:cubicBezTo>
                <a:cubicBezTo>
                  <a:pt x="6836" y="18083"/>
                  <a:pt x="7271" y="18083"/>
                  <a:pt x="7727" y="18125"/>
                </a:cubicBezTo>
                <a:cubicBezTo>
                  <a:pt x="9922" y="18270"/>
                  <a:pt x="11351" y="19119"/>
                  <a:pt x="13174" y="20093"/>
                </a:cubicBezTo>
                <a:cubicBezTo>
                  <a:pt x="13609" y="20320"/>
                  <a:pt x="14044" y="20548"/>
                  <a:pt x="14500" y="20776"/>
                </a:cubicBezTo>
                <a:cubicBezTo>
                  <a:pt x="15204" y="21128"/>
                  <a:pt x="15909" y="21377"/>
                  <a:pt x="16613" y="21522"/>
                </a:cubicBezTo>
                <a:cubicBezTo>
                  <a:pt x="17069" y="21603"/>
                  <a:pt x="17512" y="21659"/>
                  <a:pt x="17963" y="21659"/>
                </a:cubicBezTo>
                <a:cubicBezTo>
                  <a:pt x="18085" y="21659"/>
                  <a:pt x="18208" y="21655"/>
                  <a:pt x="18332" y="21646"/>
                </a:cubicBezTo>
                <a:cubicBezTo>
                  <a:pt x="19679" y="21584"/>
                  <a:pt x="21004" y="21087"/>
                  <a:pt x="22226" y="20175"/>
                </a:cubicBezTo>
                <a:cubicBezTo>
                  <a:pt x="24712" y="18332"/>
                  <a:pt x="26742" y="14811"/>
                  <a:pt x="27467" y="12097"/>
                </a:cubicBezTo>
                <a:cubicBezTo>
                  <a:pt x="28192" y="9342"/>
                  <a:pt x="28793" y="6173"/>
                  <a:pt x="27384" y="3128"/>
                </a:cubicBezTo>
                <a:cubicBezTo>
                  <a:pt x="26556" y="1284"/>
                  <a:pt x="24981" y="394"/>
                  <a:pt x="2315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59"/>
          <p:cNvSpPr/>
          <p:nvPr/>
        </p:nvSpPr>
        <p:spPr>
          <a:xfrm rot="5400000">
            <a:off x="8505295" y="376886"/>
            <a:ext cx="623363" cy="463768"/>
          </a:xfrm>
          <a:custGeom>
            <a:rect b="b" l="l" r="r" t="t"/>
            <a:pathLst>
              <a:path extrusionOk="0" h="14469" w="19430">
                <a:moveTo>
                  <a:pt x="13198" y="657"/>
                </a:moveTo>
                <a:cubicBezTo>
                  <a:pt x="15128" y="657"/>
                  <a:pt x="17139" y="1061"/>
                  <a:pt x="17959" y="2822"/>
                </a:cubicBezTo>
                <a:cubicBezTo>
                  <a:pt x="18746" y="4521"/>
                  <a:pt x="18477" y="6323"/>
                  <a:pt x="18084" y="7918"/>
                </a:cubicBezTo>
                <a:cubicBezTo>
                  <a:pt x="17690" y="9472"/>
                  <a:pt x="16551" y="11398"/>
                  <a:pt x="15204" y="12558"/>
                </a:cubicBezTo>
                <a:cubicBezTo>
                  <a:pt x="14198" y="13415"/>
                  <a:pt x="13198" y="13788"/>
                  <a:pt x="12171" y="13788"/>
                </a:cubicBezTo>
                <a:cubicBezTo>
                  <a:pt x="11486" y="13788"/>
                  <a:pt x="10788" y="13623"/>
                  <a:pt x="10067" y="13324"/>
                </a:cubicBezTo>
                <a:cubicBezTo>
                  <a:pt x="9736" y="13179"/>
                  <a:pt x="9404" y="13055"/>
                  <a:pt x="9073" y="12910"/>
                </a:cubicBezTo>
                <a:cubicBezTo>
                  <a:pt x="8099" y="12475"/>
                  <a:pt x="7209" y="12019"/>
                  <a:pt x="6132" y="11812"/>
                </a:cubicBezTo>
                <a:cubicBezTo>
                  <a:pt x="5759" y="11729"/>
                  <a:pt x="5386" y="11667"/>
                  <a:pt x="4992" y="11647"/>
                </a:cubicBezTo>
                <a:cubicBezTo>
                  <a:pt x="4806" y="11647"/>
                  <a:pt x="4640" y="11626"/>
                  <a:pt x="4454" y="11626"/>
                </a:cubicBezTo>
                <a:lnTo>
                  <a:pt x="4039" y="11626"/>
                </a:lnTo>
                <a:cubicBezTo>
                  <a:pt x="2900" y="11605"/>
                  <a:pt x="2279" y="11522"/>
                  <a:pt x="1512" y="10279"/>
                </a:cubicBezTo>
                <a:cubicBezTo>
                  <a:pt x="953" y="9409"/>
                  <a:pt x="684" y="8394"/>
                  <a:pt x="767" y="7317"/>
                </a:cubicBezTo>
                <a:cubicBezTo>
                  <a:pt x="870" y="5722"/>
                  <a:pt x="1533" y="3775"/>
                  <a:pt x="2030" y="2698"/>
                </a:cubicBezTo>
                <a:cubicBezTo>
                  <a:pt x="2092" y="2574"/>
                  <a:pt x="2175" y="2429"/>
                  <a:pt x="2258" y="2325"/>
                </a:cubicBezTo>
                <a:cubicBezTo>
                  <a:pt x="2299" y="2304"/>
                  <a:pt x="2320" y="2284"/>
                  <a:pt x="2362" y="2263"/>
                </a:cubicBezTo>
                <a:cubicBezTo>
                  <a:pt x="2755" y="2015"/>
                  <a:pt x="3646" y="1870"/>
                  <a:pt x="4454" y="1766"/>
                </a:cubicBezTo>
                <a:cubicBezTo>
                  <a:pt x="4599" y="1745"/>
                  <a:pt x="4744" y="1725"/>
                  <a:pt x="4868" y="1704"/>
                </a:cubicBezTo>
                <a:cubicBezTo>
                  <a:pt x="5241" y="1642"/>
                  <a:pt x="5614" y="1621"/>
                  <a:pt x="5987" y="1580"/>
                </a:cubicBezTo>
                <a:cubicBezTo>
                  <a:pt x="6401" y="1559"/>
                  <a:pt x="6815" y="1538"/>
                  <a:pt x="7229" y="1476"/>
                </a:cubicBezTo>
                <a:cubicBezTo>
                  <a:pt x="7954" y="1372"/>
                  <a:pt x="8659" y="1227"/>
                  <a:pt x="9259" y="1082"/>
                </a:cubicBezTo>
                <a:cubicBezTo>
                  <a:pt x="9674" y="1000"/>
                  <a:pt x="10088" y="896"/>
                  <a:pt x="10481" y="855"/>
                </a:cubicBezTo>
                <a:cubicBezTo>
                  <a:pt x="10709" y="834"/>
                  <a:pt x="10937" y="792"/>
                  <a:pt x="11186" y="772"/>
                </a:cubicBezTo>
                <a:cubicBezTo>
                  <a:pt x="11805" y="711"/>
                  <a:pt x="12496" y="657"/>
                  <a:pt x="13198" y="657"/>
                </a:cubicBezTo>
                <a:close/>
                <a:moveTo>
                  <a:pt x="13092" y="0"/>
                </a:moveTo>
                <a:cubicBezTo>
                  <a:pt x="12437" y="0"/>
                  <a:pt x="11795" y="40"/>
                  <a:pt x="11206" y="88"/>
                </a:cubicBezTo>
                <a:cubicBezTo>
                  <a:pt x="10958" y="109"/>
                  <a:pt x="10709" y="150"/>
                  <a:pt x="10502" y="171"/>
                </a:cubicBezTo>
                <a:cubicBezTo>
                  <a:pt x="10046" y="212"/>
                  <a:pt x="9611" y="316"/>
                  <a:pt x="9176" y="399"/>
                </a:cubicBezTo>
                <a:cubicBezTo>
                  <a:pt x="8576" y="544"/>
                  <a:pt x="7892" y="689"/>
                  <a:pt x="7167" y="792"/>
                </a:cubicBezTo>
                <a:cubicBezTo>
                  <a:pt x="6774" y="855"/>
                  <a:pt x="6380" y="875"/>
                  <a:pt x="5966" y="896"/>
                </a:cubicBezTo>
                <a:cubicBezTo>
                  <a:pt x="5572" y="917"/>
                  <a:pt x="5158" y="958"/>
                  <a:pt x="4764" y="1020"/>
                </a:cubicBezTo>
                <a:cubicBezTo>
                  <a:pt x="4640" y="1041"/>
                  <a:pt x="4495" y="1062"/>
                  <a:pt x="4329" y="1082"/>
                </a:cubicBezTo>
                <a:cubicBezTo>
                  <a:pt x="3397" y="1227"/>
                  <a:pt x="2382" y="1393"/>
                  <a:pt x="1968" y="1683"/>
                </a:cubicBezTo>
                <a:lnTo>
                  <a:pt x="1823" y="1787"/>
                </a:lnTo>
                <a:cubicBezTo>
                  <a:pt x="1657" y="1973"/>
                  <a:pt x="1533" y="2180"/>
                  <a:pt x="1429" y="2387"/>
                </a:cubicBezTo>
                <a:cubicBezTo>
                  <a:pt x="684" y="3817"/>
                  <a:pt x="0" y="6447"/>
                  <a:pt x="145" y="8291"/>
                </a:cubicBezTo>
                <a:cubicBezTo>
                  <a:pt x="145" y="8332"/>
                  <a:pt x="145" y="8394"/>
                  <a:pt x="145" y="8436"/>
                </a:cubicBezTo>
                <a:cubicBezTo>
                  <a:pt x="394" y="10114"/>
                  <a:pt x="1202" y="10735"/>
                  <a:pt x="2154" y="11502"/>
                </a:cubicBezTo>
                <a:cubicBezTo>
                  <a:pt x="2921" y="12102"/>
                  <a:pt x="3522" y="12309"/>
                  <a:pt x="4288" y="12372"/>
                </a:cubicBezTo>
                <a:cubicBezTo>
                  <a:pt x="4454" y="12372"/>
                  <a:pt x="4619" y="12372"/>
                  <a:pt x="4785" y="12392"/>
                </a:cubicBezTo>
                <a:cubicBezTo>
                  <a:pt x="5034" y="12392"/>
                  <a:pt x="5303" y="12413"/>
                  <a:pt x="5572" y="12434"/>
                </a:cubicBezTo>
                <a:cubicBezTo>
                  <a:pt x="6856" y="12537"/>
                  <a:pt x="7747" y="13034"/>
                  <a:pt x="8845" y="13552"/>
                </a:cubicBezTo>
                <a:cubicBezTo>
                  <a:pt x="9176" y="13697"/>
                  <a:pt x="9529" y="13842"/>
                  <a:pt x="9901" y="13987"/>
                </a:cubicBezTo>
                <a:cubicBezTo>
                  <a:pt x="10440" y="14194"/>
                  <a:pt x="10979" y="14360"/>
                  <a:pt x="11538" y="14422"/>
                </a:cubicBezTo>
                <a:cubicBezTo>
                  <a:pt x="11755" y="14453"/>
                  <a:pt x="11968" y="14469"/>
                  <a:pt x="12180" y="14469"/>
                </a:cubicBezTo>
                <a:cubicBezTo>
                  <a:pt x="12392" y="14469"/>
                  <a:pt x="12605" y="14453"/>
                  <a:pt x="12822" y="14422"/>
                </a:cubicBezTo>
                <a:cubicBezTo>
                  <a:pt x="13796" y="14319"/>
                  <a:pt x="14749" y="13842"/>
                  <a:pt x="15681" y="13034"/>
                </a:cubicBezTo>
                <a:cubicBezTo>
                  <a:pt x="17151" y="11792"/>
                  <a:pt x="18353" y="9720"/>
                  <a:pt x="18767" y="8022"/>
                </a:cubicBezTo>
                <a:cubicBezTo>
                  <a:pt x="19181" y="6302"/>
                  <a:pt x="19430" y="4376"/>
                  <a:pt x="18581" y="2532"/>
                </a:cubicBezTo>
                <a:cubicBezTo>
                  <a:pt x="17609" y="445"/>
                  <a:pt x="15277" y="0"/>
                  <a:pt x="1309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59"/>
          <p:cNvSpPr/>
          <p:nvPr/>
        </p:nvSpPr>
        <p:spPr>
          <a:xfrm rot="5400000">
            <a:off x="8659490" y="487224"/>
            <a:ext cx="335615" cy="238439"/>
          </a:xfrm>
          <a:custGeom>
            <a:rect b="b" l="l" r="r" t="t"/>
            <a:pathLst>
              <a:path extrusionOk="0" h="7439" w="10461">
                <a:moveTo>
                  <a:pt x="6316" y="684"/>
                </a:moveTo>
                <a:cubicBezTo>
                  <a:pt x="7611" y="684"/>
                  <a:pt x="8737" y="1319"/>
                  <a:pt x="9239" y="2364"/>
                </a:cubicBezTo>
                <a:cubicBezTo>
                  <a:pt x="9736" y="3379"/>
                  <a:pt x="9529" y="4559"/>
                  <a:pt x="8679" y="5574"/>
                </a:cubicBezTo>
                <a:cubicBezTo>
                  <a:pt x="7932" y="6479"/>
                  <a:pt x="7262" y="6765"/>
                  <a:pt x="6521" y="6765"/>
                </a:cubicBezTo>
                <a:cubicBezTo>
                  <a:pt x="5990" y="6765"/>
                  <a:pt x="5422" y="6617"/>
                  <a:pt x="4764" y="6444"/>
                </a:cubicBezTo>
                <a:cubicBezTo>
                  <a:pt x="4267" y="6320"/>
                  <a:pt x="3749" y="6175"/>
                  <a:pt x="3190" y="6092"/>
                </a:cubicBezTo>
                <a:cubicBezTo>
                  <a:pt x="2859" y="6051"/>
                  <a:pt x="2589" y="6030"/>
                  <a:pt x="2341" y="6009"/>
                </a:cubicBezTo>
                <a:cubicBezTo>
                  <a:pt x="1595" y="5989"/>
                  <a:pt x="1347" y="5968"/>
                  <a:pt x="1057" y="5077"/>
                </a:cubicBezTo>
                <a:cubicBezTo>
                  <a:pt x="705" y="4062"/>
                  <a:pt x="1098" y="2281"/>
                  <a:pt x="1782" y="1659"/>
                </a:cubicBezTo>
                <a:cubicBezTo>
                  <a:pt x="2279" y="1494"/>
                  <a:pt x="4909" y="727"/>
                  <a:pt x="6194" y="686"/>
                </a:cubicBezTo>
                <a:cubicBezTo>
                  <a:pt x="6235" y="685"/>
                  <a:pt x="6276" y="684"/>
                  <a:pt x="6316" y="684"/>
                </a:cubicBezTo>
                <a:close/>
                <a:moveTo>
                  <a:pt x="6296" y="1"/>
                </a:moveTo>
                <a:cubicBezTo>
                  <a:pt x="6255" y="1"/>
                  <a:pt x="6214" y="1"/>
                  <a:pt x="6173" y="2"/>
                </a:cubicBezTo>
                <a:cubicBezTo>
                  <a:pt x="4744" y="44"/>
                  <a:pt x="1844" y="893"/>
                  <a:pt x="1492" y="1038"/>
                </a:cubicBezTo>
                <a:lnTo>
                  <a:pt x="1388" y="1100"/>
                </a:lnTo>
                <a:cubicBezTo>
                  <a:pt x="394" y="1908"/>
                  <a:pt x="0" y="4124"/>
                  <a:pt x="394" y="5305"/>
                </a:cubicBezTo>
                <a:cubicBezTo>
                  <a:pt x="829" y="6631"/>
                  <a:pt x="1512" y="6672"/>
                  <a:pt x="2299" y="6714"/>
                </a:cubicBezTo>
                <a:cubicBezTo>
                  <a:pt x="2527" y="6714"/>
                  <a:pt x="2797" y="6734"/>
                  <a:pt x="3087" y="6776"/>
                </a:cubicBezTo>
                <a:cubicBezTo>
                  <a:pt x="3604" y="6859"/>
                  <a:pt x="4102" y="6983"/>
                  <a:pt x="4578" y="7107"/>
                </a:cubicBezTo>
                <a:cubicBezTo>
                  <a:pt x="5241" y="7273"/>
                  <a:pt x="5883" y="7439"/>
                  <a:pt x="6525" y="7439"/>
                </a:cubicBezTo>
                <a:cubicBezTo>
                  <a:pt x="7416" y="7439"/>
                  <a:pt x="8307" y="7128"/>
                  <a:pt x="9218" y="6030"/>
                </a:cubicBezTo>
                <a:cubicBezTo>
                  <a:pt x="10233" y="4808"/>
                  <a:pt x="10461" y="3316"/>
                  <a:pt x="9860" y="2053"/>
                </a:cubicBezTo>
                <a:cubicBezTo>
                  <a:pt x="9234" y="781"/>
                  <a:pt x="7880" y="1"/>
                  <a:pt x="62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4">
    <p:bg>
      <p:bgPr>
        <a:solidFill>
          <a:schemeClr val="accent4"/>
        </a:solidFill>
      </p:bgPr>
    </p:bg>
    <p:spTree>
      <p:nvGrpSpPr>
        <p:cNvPr id="1158" name="Shape 1158"/>
        <p:cNvGrpSpPr/>
        <p:nvPr/>
      </p:nvGrpSpPr>
      <p:grpSpPr>
        <a:xfrm>
          <a:off x="0" y="0"/>
          <a:ext cx="0" cy="0"/>
          <a:chOff x="0" y="0"/>
          <a:chExt cx="0" cy="0"/>
        </a:xfrm>
      </p:grpSpPr>
      <p:sp>
        <p:nvSpPr>
          <p:cNvPr id="1159" name="Google Shape;1159;p60"/>
          <p:cNvSpPr txBox="1"/>
          <p:nvPr>
            <p:ph type="title"/>
          </p:nvPr>
        </p:nvSpPr>
        <p:spPr>
          <a:xfrm>
            <a:off x="3767328" y="1371600"/>
            <a:ext cx="4581000" cy="12345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5">
    <p:bg>
      <p:bgPr>
        <a:solidFill>
          <a:schemeClr val="accent6"/>
        </a:solidFill>
      </p:bgPr>
    </p:bg>
    <p:spTree>
      <p:nvGrpSpPr>
        <p:cNvPr id="1160" name="Shape 1160"/>
        <p:cNvGrpSpPr/>
        <p:nvPr/>
      </p:nvGrpSpPr>
      <p:grpSpPr>
        <a:xfrm>
          <a:off x="0" y="0"/>
          <a:ext cx="0" cy="0"/>
          <a:chOff x="0" y="0"/>
          <a:chExt cx="0" cy="0"/>
        </a:xfrm>
      </p:grpSpPr>
      <p:sp>
        <p:nvSpPr>
          <p:cNvPr id="1161" name="Google Shape;1161;p61"/>
          <p:cNvSpPr txBox="1"/>
          <p:nvPr>
            <p:ph type="title"/>
          </p:nvPr>
        </p:nvSpPr>
        <p:spPr>
          <a:xfrm>
            <a:off x="1433550" y="418374"/>
            <a:ext cx="6276900" cy="5760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1162" name="Google Shape;1162;p61"/>
          <p:cNvSpPr/>
          <p:nvPr/>
        </p:nvSpPr>
        <p:spPr>
          <a:xfrm>
            <a:off x="0" y="4008102"/>
            <a:ext cx="958346" cy="1135418"/>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61"/>
          <p:cNvSpPr/>
          <p:nvPr/>
        </p:nvSpPr>
        <p:spPr>
          <a:xfrm>
            <a:off x="7293266" y="248182"/>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61"/>
          <p:cNvSpPr/>
          <p:nvPr/>
        </p:nvSpPr>
        <p:spPr>
          <a:xfrm>
            <a:off x="8493106" y="4203170"/>
            <a:ext cx="95598" cy="91488"/>
          </a:xfrm>
          <a:custGeom>
            <a:rect b="b" l="l" r="r" t="t"/>
            <a:pathLst>
              <a:path extrusionOk="0" h="2855" w="2983">
                <a:moveTo>
                  <a:pt x="1256" y="1"/>
                </a:moveTo>
                <a:cubicBezTo>
                  <a:pt x="1048" y="1"/>
                  <a:pt x="845" y="50"/>
                  <a:pt x="663" y="166"/>
                </a:cubicBezTo>
                <a:cubicBezTo>
                  <a:pt x="435" y="311"/>
                  <a:pt x="290" y="539"/>
                  <a:pt x="207" y="809"/>
                </a:cubicBezTo>
                <a:cubicBezTo>
                  <a:pt x="0" y="1554"/>
                  <a:pt x="332" y="2631"/>
                  <a:pt x="1181" y="2839"/>
                </a:cubicBezTo>
                <a:cubicBezTo>
                  <a:pt x="1240" y="2849"/>
                  <a:pt x="1300" y="2854"/>
                  <a:pt x="1361" y="2854"/>
                </a:cubicBezTo>
                <a:cubicBezTo>
                  <a:pt x="1536" y="2854"/>
                  <a:pt x="1716" y="2812"/>
                  <a:pt x="1885" y="2735"/>
                </a:cubicBezTo>
                <a:cubicBezTo>
                  <a:pt x="1927" y="2714"/>
                  <a:pt x="1989" y="2694"/>
                  <a:pt x="2030" y="2673"/>
                </a:cubicBezTo>
                <a:cubicBezTo>
                  <a:pt x="2279" y="2507"/>
                  <a:pt x="2486" y="2279"/>
                  <a:pt x="2672" y="2051"/>
                </a:cubicBezTo>
                <a:cubicBezTo>
                  <a:pt x="2817" y="1844"/>
                  <a:pt x="2962" y="1616"/>
                  <a:pt x="2962" y="1347"/>
                </a:cubicBezTo>
                <a:cubicBezTo>
                  <a:pt x="2983" y="1140"/>
                  <a:pt x="2879" y="954"/>
                  <a:pt x="2755" y="788"/>
                </a:cubicBezTo>
                <a:cubicBezTo>
                  <a:pt x="2436" y="378"/>
                  <a:pt x="1827" y="1"/>
                  <a:pt x="125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61"/>
          <p:cNvSpPr/>
          <p:nvPr/>
        </p:nvSpPr>
        <p:spPr>
          <a:xfrm>
            <a:off x="489616" y="369979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61"/>
          <p:cNvSpPr/>
          <p:nvPr/>
        </p:nvSpPr>
        <p:spPr>
          <a:xfrm>
            <a:off x="8755649" y="1205424"/>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61"/>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61"/>
          <p:cNvSpPr/>
          <p:nvPr/>
        </p:nvSpPr>
        <p:spPr>
          <a:xfrm>
            <a:off x="1169424" y="4616868"/>
            <a:ext cx="205809" cy="217938"/>
          </a:xfrm>
          <a:custGeom>
            <a:rect b="b" l="l" r="r" t="t"/>
            <a:pathLst>
              <a:path extrusionOk="0" h="6801" w="6422">
                <a:moveTo>
                  <a:pt x="3816" y="1"/>
                </a:moveTo>
                <a:cubicBezTo>
                  <a:pt x="3309" y="1"/>
                  <a:pt x="2838" y="338"/>
                  <a:pt x="2258" y="733"/>
                </a:cubicBezTo>
                <a:cubicBezTo>
                  <a:pt x="1119" y="1521"/>
                  <a:pt x="0" y="2577"/>
                  <a:pt x="104" y="3903"/>
                </a:cubicBezTo>
                <a:cubicBezTo>
                  <a:pt x="124" y="4193"/>
                  <a:pt x="207" y="4483"/>
                  <a:pt x="352" y="4793"/>
                </a:cubicBezTo>
                <a:cubicBezTo>
                  <a:pt x="888" y="5973"/>
                  <a:pt x="1809" y="6801"/>
                  <a:pt x="2939" y="6801"/>
                </a:cubicBezTo>
                <a:cubicBezTo>
                  <a:pt x="3338" y="6801"/>
                  <a:pt x="3762" y="6698"/>
                  <a:pt x="4205" y="6471"/>
                </a:cubicBezTo>
                <a:cubicBezTo>
                  <a:pt x="5303" y="5933"/>
                  <a:pt x="6318" y="5208"/>
                  <a:pt x="6380" y="3882"/>
                </a:cubicBezTo>
                <a:cubicBezTo>
                  <a:pt x="6421" y="2805"/>
                  <a:pt x="5676" y="1106"/>
                  <a:pt x="4744" y="381"/>
                </a:cubicBezTo>
                <a:cubicBezTo>
                  <a:pt x="4405" y="110"/>
                  <a:pt x="4105" y="1"/>
                  <a:pt x="381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61"/>
          <p:cNvSpPr/>
          <p:nvPr/>
        </p:nvSpPr>
        <p:spPr>
          <a:xfrm>
            <a:off x="1546774" y="4834790"/>
            <a:ext cx="119537" cy="130615"/>
          </a:xfrm>
          <a:custGeom>
            <a:rect b="b" l="l" r="r" t="t"/>
            <a:pathLst>
              <a:path extrusionOk="0" h="4076" w="3730">
                <a:moveTo>
                  <a:pt x="1798" y="1"/>
                </a:moveTo>
                <a:cubicBezTo>
                  <a:pt x="864" y="1"/>
                  <a:pt x="311" y="2004"/>
                  <a:pt x="1" y="3196"/>
                </a:cubicBezTo>
                <a:cubicBezTo>
                  <a:pt x="49" y="3850"/>
                  <a:pt x="387" y="4075"/>
                  <a:pt x="800" y="4075"/>
                </a:cubicBezTo>
                <a:cubicBezTo>
                  <a:pt x="1276" y="4075"/>
                  <a:pt x="1853" y="3775"/>
                  <a:pt x="2197" y="3486"/>
                </a:cubicBezTo>
                <a:cubicBezTo>
                  <a:pt x="3067" y="2740"/>
                  <a:pt x="3729" y="1933"/>
                  <a:pt x="2880" y="793"/>
                </a:cubicBezTo>
                <a:cubicBezTo>
                  <a:pt x="2472" y="229"/>
                  <a:pt x="2114" y="1"/>
                  <a:pt x="17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61"/>
          <p:cNvSpPr/>
          <p:nvPr/>
        </p:nvSpPr>
        <p:spPr>
          <a:xfrm>
            <a:off x="7968438" y="3"/>
            <a:ext cx="1034376" cy="1135386"/>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71" name="Google Shape;1171;p61"/>
          <p:cNvGrpSpPr/>
          <p:nvPr/>
        </p:nvGrpSpPr>
        <p:grpSpPr>
          <a:xfrm>
            <a:off x="1546774" y="88236"/>
            <a:ext cx="509835" cy="466288"/>
            <a:chOff x="5177300" y="2314950"/>
            <a:chExt cx="341575" cy="312400"/>
          </a:xfrm>
        </p:grpSpPr>
        <p:sp>
          <p:nvSpPr>
            <p:cNvPr id="1172" name="Google Shape;1172;p61"/>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61"/>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61"/>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61"/>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61"/>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77" name="Google Shape;1177;p61"/>
          <p:cNvSpPr txBox="1"/>
          <p:nvPr>
            <p:ph idx="1" type="subTitle"/>
          </p:nvPr>
        </p:nvSpPr>
        <p:spPr>
          <a:xfrm>
            <a:off x="6071616" y="1746504"/>
            <a:ext cx="2377500" cy="3750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1600">
                <a:solidFill>
                  <a:schemeClr val="accent3"/>
                </a:solidFill>
                <a:latin typeface="Nunito"/>
                <a:ea typeface="Nunito"/>
                <a:cs typeface="Nunito"/>
                <a:sym typeface="Nunito"/>
              </a:defRPr>
            </a:lvl1pPr>
            <a:lvl2pPr lvl="1" rtl="0">
              <a:spcBef>
                <a:spcPts val="0"/>
              </a:spcBef>
              <a:spcAft>
                <a:spcPts val="0"/>
              </a:spcAft>
              <a:buNone/>
              <a:defRPr b="1" sz="1600">
                <a:solidFill>
                  <a:schemeClr val="accent3"/>
                </a:solidFill>
                <a:latin typeface="Nunito"/>
                <a:ea typeface="Nunito"/>
                <a:cs typeface="Nunito"/>
                <a:sym typeface="Nunito"/>
              </a:defRPr>
            </a:lvl2pPr>
            <a:lvl3pPr lvl="2" rtl="0">
              <a:spcBef>
                <a:spcPts val="0"/>
              </a:spcBef>
              <a:spcAft>
                <a:spcPts val="0"/>
              </a:spcAft>
              <a:buNone/>
              <a:defRPr b="1" sz="1600">
                <a:solidFill>
                  <a:schemeClr val="accent3"/>
                </a:solidFill>
                <a:latin typeface="Nunito"/>
                <a:ea typeface="Nunito"/>
                <a:cs typeface="Nunito"/>
                <a:sym typeface="Nunito"/>
              </a:defRPr>
            </a:lvl3pPr>
            <a:lvl4pPr lvl="3" rtl="0">
              <a:spcBef>
                <a:spcPts val="0"/>
              </a:spcBef>
              <a:spcAft>
                <a:spcPts val="0"/>
              </a:spcAft>
              <a:buNone/>
              <a:defRPr b="1" sz="1600">
                <a:solidFill>
                  <a:schemeClr val="accent3"/>
                </a:solidFill>
                <a:latin typeface="Nunito"/>
                <a:ea typeface="Nunito"/>
                <a:cs typeface="Nunito"/>
                <a:sym typeface="Nunito"/>
              </a:defRPr>
            </a:lvl4pPr>
            <a:lvl5pPr lvl="4" rtl="0">
              <a:spcBef>
                <a:spcPts val="0"/>
              </a:spcBef>
              <a:spcAft>
                <a:spcPts val="0"/>
              </a:spcAft>
              <a:buNone/>
              <a:defRPr b="1" sz="1600">
                <a:solidFill>
                  <a:schemeClr val="accent3"/>
                </a:solidFill>
                <a:latin typeface="Nunito"/>
                <a:ea typeface="Nunito"/>
                <a:cs typeface="Nunito"/>
                <a:sym typeface="Nunito"/>
              </a:defRPr>
            </a:lvl5pPr>
            <a:lvl6pPr lvl="5" rtl="0">
              <a:spcBef>
                <a:spcPts val="0"/>
              </a:spcBef>
              <a:spcAft>
                <a:spcPts val="0"/>
              </a:spcAft>
              <a:buNone/>
              <a:defRPr b="1" sz="1600">
                <a:solidFill>
                  <a:schemeClr val="accent3"/>
                </a:solidFill>
                <a:latin typeface="Nunito"/>
                <a:ea typeface="Nunito"/>
                <a:cs typeface="Nunito"/>
                <a:sym typeface="Nunito"/>
              </a:defRPr>
            </a:lvl6pPr>
            <a:lvl7pPr lvl="6" rtl="0">
              <a:spcBef>
                <a:spcPts val="0"/>
              </a:spcBef>
              <a:spcAft>
                <a:spcPts val="0"/>
              </a:spcAft>
              <a:buNone/>
              <a:defRPr b="1" sz="1600">
                <a:solidFill>
                  <a:schemeClr val="accent3"/>
                </a:solidFill>
                <a:latin typeface="Nunito"/>
                <a:ea typeface="Nunito"/>
                <a:cs typeface="Nunito"/>
                <a:sym typeface="Nunito"/>
              </a:defRPr>
            </a:lvl7pPr>
            <a:lvl8pPr lvl="7" rtl="0">
              <a:spcBef>
                <a:spcPts val="0"/>
              </a:spcBef>
              <a:spcAft>
                <a:spcPts val="0"/>
              </a:spcAft>
              <a:buNone/>
              <a:defRPr b="1" sz="1600">
                <a:solidFill>
                  <a:schemeClr val="accent3"/>
                </a:solidFill>
                <a:latin typeface="Nunito"/>
                <a:ea typeface="Nunito"/>
                <a:cs typeface="Nunito"/>
                <a:sym typeface="Nunito"/>
              </a:defRPr>
            </a:lvl8pPr>
            <a:lvl9pPr lvl="8" rtl="0">
              <a:spcBef>
                <a:spcPts val="0"/>
              </a:spcBef>
              <a:spcAft>
                <a:spcPts val="0"/>
              </a:spcAft>
              <a:buNone/>
              <a:defRPr b="1" sz="1600">
                <a:solidFill>
                  <a:schemeClr val="accent3"/>
                </a:solidFill>
                <a:latin typeface="Nunito"/>
                <a:ea typeface="Nunito"/>
                <a:cs typeface="Nunito"/>
                <a:sym typeface="Nunito"/>
              </a:defRPr>
            </a:lvl9pPr>
          </a:lstStyle>
          <a:p/>
        </p:txBody>
      </p:sp>
      <p:sp>
        <p:nvSpPr>
          <p:cNvPr id="1178" name="Google Shape;1178;p61"/>
          <p:cNvSpPr txBox="1"/>
          <p:nvPr>
            <p:ph idx="2" type="subTitle"/>
          </p:nvPr>
        </p:nvSpPr>
        <p:spPr>
          <a:xfrm>
            <a:off x="6071616" y="2176272"/>
            <a:ext cx="2377500" cy="475500"/>
          </a:xfrm>
          <a:prstGeom prst="rect">
            <a:avLst/>
          </a:prstGeom>
        </p:spPr>
        <p:txBody>
          <a:bodyPr anchorCtr="0" anchor="t" bIns="91425" lIns="91425" spcFirstLastPara="1" rIns="91425" wrap="square" tIns="91425">
            <a:noAutofit/>
          </a:bodyPr>
          <a:lstStyle>
            <a:lvl1pPr lvl="0" rtl="0">
              <a:spcBef>
                <a:spcPts val="0"/>
              </a:spcBef>
              <a:spcAft>
                <a:spcPts val="0"/>
              </a:spcAft>
              <a:buNone/>
              <a:defRPr>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
        <p:nvSpPr>
          <p:cNvPr id="1179" name="Google Shape;1179;p61"/>
          <p:cNvSpPr txBox="1"/>
          <p:nvPr>
            <p:ph idx="3" type="subTitle"/>
          </p:nvPr>
        </p:nvSpPr>
        <p:spPr>
          <a:xfrm>
            <a:off x="6071616" y="2935224"/>
            <a:ext cx="2377500" cy="3750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1600">
                <a:solidFill>
                  <a:schemeClr val="accent3"/>
                </a:solidFill>
                <a:latin typeface="Nunito"/>
                <a:ea typeface="Nunito"/>
                <a:cs typeface="Nunito"/>
                <a:sym typeface="Nunito"/>
              </a:defRPr>
            </a:lvl1pPr>
            <a:lvl2pPr lvl="1" rtl="0">
              <a:spcBef>
                <a:spcPts val="0"/>
              </a:spcBef>
              <a:spcAft>
                <a:spcPts val="0"/>
              </a:spcAft>
              <a:buNone/>
              <a:defRPr b="1" sz="1600">
                <a:solidFill>
                  <a:schemeClr val="accent3"/>
                </a:solidFill>
                <a:latin typeface="Nunito"/>
                <a:ea typeface="Nunito"/>
                <a:cs typeface="Nunito"/>
                <a:sym typeface="Nunito"/>
              </a:defRPr>
            </a:lvl2pPr>
            <a:lvl3pPr lvl="2" rtl="0">
              <a:spcBef>
                <a:spcPts val="0"/>
              </a:spcBef>
              <a:spcAft>
                <a:spcPts val="0"/>
              </a:spcAft>
              <a:buNone/>
              <a:defRPr b="1" sz="1600">
                <a:solidFill>
                  <a:schemeClr val="accent3"/>
                </a:solidFill>
                <a:latin typeface="Nunito"/>
                <a:ea typeface="Nunito"/>
                <a:cs typeface="Nunito"/>
                <a:sym typeface="Nunito"/>
              </a:defRPr>
            </a:lvl3pPr>
            <a:lvl4pPr lvl="3" rtl="0">
              <a:spcBef>
                <a:spcPts val="0"/>
              </a:spcBef>
              <a:spcAft>
                <a:spcPts val="0"/>
              </a:spcAft>
              <a:buNone/>
              <a:defRPr b="1" sz="1600">
                <a:solidFill>
                  <a:schemeClr val="accent3"/>
                </a:solidFill>
                <a:latin typeface="Nunito"/>
                <a:ea typeface="Nunito"/>
                <a:cs typeface="Nunito"/>
                <a:sym typeface="Nunito"/>
              </a:defRPr>
            </a:lvl4pPr>
            <a:lvl5pPr lvl="4" rtl="0">
              <a:spcBef>
                <a:spcPts val="0"/>
              </a:spcBef>
              <a:spcAft>
                <a:spcPts val="0"/>
              </a:spcAft>
              <a:buNone/>
              <a:defRPr b="1" sz="1600">
                <a:solidFill>
                  <a:schemeClr val="accent3"/>
                </a:solidFill>
                <a:latin typeface="Nunito"/>
                <a:ea typeface="Nunito"/>
                <a:cs typeface="Nunito"/>
                <a:sym typeface="Nunito"/>
              </a:defRPr>
            </a:lvl5pPr>
            <a:lvl6pPr lvl="5" rtl="0">
              <a:spcBef>
                <a:spcPts val="0"/>
              </a:spcBef>
              <a:spcAft>
                <a:spcPts val="0"/>
              </a:spcAft>
              <a:buNone/>
              <a:defRPr b="1" sz="1600">
                <a:solidFill>
                  <a:schemeClr val="accent3"/>
                </a:solidFill>
                <a:latin typeface="Nunito"/>
                <a:ea typeface="Nunito"/>
                <a:cs typeface="Nunito"/>
                <a:sym typeface="Nunito"/>
              </a:defRPr>
            </a:lvl6pPr>
            <a:lvl7pPr lvl="6" rtl="0">
              <a:spcBef>
                <a:spcPts val="0"/>
              </a:spcBef>
              <a:spcAft>
                <a:spcPts val="0"/>
              </a:spcAft>
              <a:buNone/>
              <a:defRPr b="1" sz="1600">
                <a:solidFill>
                  <a:schemeClr val="accent3"/>
                </a:solidFill>
                <a:latin typeface="Nunito"/>
                <a:ea typeface="Nunito"/>
                <a:cs typeface="Nunito"/>
                <a:sym typeface="Nunito"/>
              </a:defRPr>
            </a:lvl7pPr>
            <a:lvl8pPr lvl="7" rtl="0">
              <a:spcBef>
                <a:spcPts val="0"/>
              </a:spcBef>
              <a:spcAft>
                <a:spcPts val="0"/>
              </a:spcAft>
              <a:buNone/>
              <a:defRPr b="1" sz="1600">
                <a:solidFill>
                  <a:schemeClr val="accent3"/>
                </a:solidFill>
                <a:latin typeface="Nunito"/>
                <a:ea typeface="Nunito"/>
                <a:cs typeface="Nunito"/>
                <a:sym typeface="Nunito"/>
              </a:defRPr>
            </a:lvl8pPr>
            <a:lvl9pPr lvl="8" rtl="0">
              <a:spcBef>
                <a:spcPts val="0"/>
              </a:spcBef>
              <a:spcAft>
                <a:spcPts val="0"/>
              </a:spcAft>
              <a:buNone/>
              <a:defRPr b="1" sz="1600">
                <a:solidFill>
                  <a:schemeClr val="accent3"/>
                </a:solidFill>
                <a:latin typeface="Nunito"/>
                <a:ea typeface="Nunito"/>
                <a:cs typeface="Nunito"/>
                <a:sym typeface="Nunito"/>
              </a:defRPr>
            </a:lvl9pPr>
          </a:lstStyle>
          <a:p/>
        </p:txBody>
      </p:sp>
      <p:sp>
        <p:nvSpPr>
          <p:cNvPr id="1180" name="Google Shape;1180;p61"/>
          <p:cNvSpPr txBox="1"/>
          <p:nvPr>
            <p:ph idx="4" type="subTitle"/>
          </p:nvPr>
        </p:nvSpPr>
        <p:spPr>
          <a:xfrm>
            <a:off x="6071616" y="3364992"/>
            <a:ext cx="2377500" cy="475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a:solidFill>
                  <a:schemeClr val="dk2"/>
                </a:solidFill>
                <a:latin typeface="Nunito"/>
                <a:ea typeface="Nunito"/>
                <a:cs typeface="Nunito"/>
                <a:sym typeface="Nunito"/>
              </a:defRPr>
            </a:lvl1pPr>
            <a:lvl2pPr lvl="1" rtl="0">
              <a:spcBef>
                <a:spcPts val="0"/>
              </a:spcBef>
              <a:spcAft>
                <a:spcPts val="0"/>
              </a:spcAft>
              <a:buNone/>
              <a:defRPr>
                <a:solidFill>
                  <a:schemeClr val="dk2"/>
                </a:solidFill>
                <a:latin typeface="Nunito"/>
                <a:ea typeface="Nunito"/>
                <a:cs typeface="Nunito"/>
                <a:sym typeface="Nunito"/>
              </a:defRPr>
            </a:lvl2pPr>
            <a:lvl3pPr lvl="2" rtl="0">
              <a:spcBef>
                <a:spcPts val="0"/>
              </a:spcBef>
              <a:spcAft>
                <a:spcPts val="0"/>
              </a:spcAft>
              <a:buNone/>
              <a:defRPr>
                <a:solidFill>
                  <a:schemeClr val="dk2"/>
                </a:solidFill>
                <a:latin typeface="Nunito"/>
                <a:ea typeface="Nunito"/>
                <a:cs typeface="Nunito"/>
                <a:sym typeface="Nunito"/>
              </a:defRPr>
            </a:lvl3pPr>
            <a:lvl4pPr lvl="3" rtl="0">
              <a:spcBef>
                <a:spcPts val="0"/>
              </a:spcBef>
              <a:spcAft>
                <a:spcPts val="0"/>
              </a:spcAft>
              <a:buNone/>
              <a:defRPr>
                <a:solidFill>
                  <a:schemeClr val="dk2"/>
                </a:solidFill>
                <a:latin typeface="Nunito"/>
                <a:ea typeface="Nunito"/>
                <a:cs typeface="Nunito"/>
                <a:sym typeface="Nunito"/>
              </a:defRPr>
            </a:lvl4pPr>
            <a:lvl5pPr lvl="4" rtl="0">
              <a:spcBef>
                <a:spcPts val="0"/>
              </a:spcBef>
              <a:spcAft>
                <a:spcPts val="0"/>
              </a:spcAft>
              <a:buNone/>
              <a:defRPr>
                <a:solidFill>
                  <a:schemeClr val="dk2"/>
                </a:solidFill>
                <a:latin typeface="Nunito"/>
                <a:ea typeface="Nunito"/>
                <a:cs typeface="Nunito"/>
                <a:sym typeface="Nunito"/>
              </a:defRPr>
            </a:lvl5pPr>
            <a:lvl6pPr lvl="5" rtl="0">
              <a:spcBef>
                <a:spcPts val="0"/>
              </a:spcBef>
              <a:spcAft>
                <a:spcPts val="0"/>
              </a:spcAft>
              <a:buNone/>
              <a:defRPr>
                <a:solidFill>
                  <a:schemeClr val="dk2"/>
                </a:solidFill>
                <a:latin typeface="Nunito"/>
                <a:ea typeface="Nunito"/>
                <a:cs typeface="Nunito"/>
                <a:sym typeface="Nunito"/>
              </a:defRPr>
            </a:lvl6pPr>
            <a:lvl7pPr lvl="6" rtl="0">
              <a:spcBef>
                <a:spcPts val="0"/>
              </a:spcBef>
              <a:spcAft>
                <a:spcPts val="0"/>
              </a:spcAft>
              <a:buNone/>
              <a:defRPr>
                <a:solidFill>
                  <a:schemeClr val="dk2"/>
                </a:solidFill>
                <a:latin typeface="Nunito"/>
                <a:ea typeface="Nunito"/>
                <a:cs typeface="Nunito"/>
                <a:sym typeface="Nunito"/>
              </a:defRPr>
            </a:lvl7pPr>
            <a:lvl8pPr lvl="7" rtl="0">
              <a:spcBef>
                <a:spcPts val="0"/>
              </a:spcBef>
              <a:spcAft>
                <a:spcPts val="0"/>
              </a:spcAft>
              <a:buNone/>
              <a:defRPr>
                <a:solidFill>
                  <a:schemeClr val="dk2"/>
                </a:solidFill>
                <a:latin typeface="Nunito"/>
                <a:ea typeface="Nunito"/>
                <a:cs typeface="Nunito"/>
                <a:sym typeface="Nunito"/>
              </a:defRPr>
            </a:lvl8pPr>
            <a:lvl9pPr lvl="8" rtl="0">
              <a:spcBef>
                <a:spcPts val="0"/>
              </a:spcBef>
              <a:spcAft>
                <a:spcPts val="0"/>
              </a:spcAft>
              <a:buNone/>
              <a:defRPr>
                <a:solidFill>
                  <a:schemeClr val="dk2"/>
                </a:solidFill>
                <a:latin typeface="Nunito"/>
                <a:ea typeface="Nunito"/>
                <a:cs typeface="Nunito"/>
                <a:sym typeface="Nunito"/>
              </a:defRPr>
            </a:lvl9pPr>
          </a:lstStyle>
          <a:p/>
        </p:txBody>
      </p:sp>
      <p:sp>
        <p:nvSpPr>
          <p:cNvPr id="1181" name="Google Shape;1181;p61"/>
          <p:cNvSpPr/>
          <p:nvPr/>
        </p:nvSpPr>
        <p:spPr>
          <a:xfrm rot="-5400000">
            <a:off x="-516318" y="641160"/>
            <a:ext cx="1830507" cy="797872"/>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ighlighted numbers">
  <p:cSld name="CUSTOM_6">
    <p:bg>
      <p:bgPr>
        <a:solidFill>
          <a:schemeClr val="accent6"/>
        </a:solidFill>
      </p:bgPr>
    </p:bg>
    <p:spTree>
      <p:nvGrpSpPr>
        <p:cNvPr id="1182" name="Shape 1182"/>
        <p:cNvGrpSpPr/>
        <p:nvPr/>
      </p:nvGrpSpPr>
      <p:grpSpPr>
        <a:xfrm>
          <a:off x="0" y="0"/>
          <a:ext cx="0" cy="0"/>
          <a:chOff x="0" y="0"/>
          <a:chExt cx="0" cy="0"/>
        </a:xfrm>
      </p:grpSpPr>
      <p:sp>
        <p:nvSpPr>
          <p:cNvPr id="1183" name="Google Shape;1183;p62"/>
          <p:cNvSpPr txBox="1"/>
          <p:nvPr>
            <p:ph hasCustomPrompt="1" type="title"/>
          </p:nvPr>
        </p:nvSpPr>
        <p:spPr>
          <a:xfrm>
            <a:off x="704088" y="996696"/>
            <a:ext cx="3346800" cy="567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3"/>
              </a:buClr>
              <a:buSzPts val="3000"/>
              <a:buNone/>
              <a:defRPr b="1" sz="3000">
                <a:solidFill>
                  <a:schemeClr val="accent3"/>
                </a:solidFill>
              </a:defRPr>
            </a:lvl1pPr>
            <a:lvl2pPr lvl="1" rtl="0" algn="ctr">
              <a:spcBef>
                <a:spcPts val="0"/>
              </a:spcBef>
              <a:spcAft>
                <a:spcPts val="0"/>
              </a:spcAft>
              <a:buClr>
                <a:schemeClr val="accent3"/>
              </a:buClr>
              <a:buSzPts val="3000"/>
              <a:buNone/>
              <a:defRPr b="1" sz="3000">
                <a:solidFill>
                  <a:schemeClr val="accent3"/>
                </a:solidFill>
              </a:defRPr>
            </a:lvl2pPr>
            <a:lvl3pPr lvl="2" rtl="0" algn="ctr">
              <a:spcBef>
                <a:spcPts val="0"/>
              </a:spcBef>
              <a:spcAft>
                <a:spcPts val="0"/>
              </a:spcAft>
              <a:buClr>
                <a:schemeClr val="accent3"/>
              </a:buClr>
              <a:buSzPts val="3000"/>
              <a:buNone/>
              <a:defRPr b="1" sz="3000">
                <a:solidFill>
                  <a:schemeClr val="accent3"/>
                </a:solidFill>
              </a:defRPr>
            </a:lvl3pPr>
            <a:lvl4pPr lvl="3" rtl="0" algn="ctr">
              <a:spcBef>
                <a:spcPts val="0"/>
              </a:spcBef>
              <a:spcAft>
                <a:spcPts val="0"/>
              </a:spcAft>
              <a:buClr>
                <a:schemeClr val="accent3"/>
              </a:buClr>
              <a:buSzPts val="3000"/>
              <a:buNone/>
              <a:defRPr b="1" sz="3000">
                <a:solidFill>
                  <a:schemeClr val="accent3"/>
                </a:solidFill>
              </a:defRPr>
            </a:lvl4pPr>
            <a:lvl5pPr lvl="4" rtl="0" algn="ctr">
              <a:spcBef>
                <a:spcPts val="0"/>
              </a:spcBef>
              <a:spcAft>
                <a:spcPts val="0"/>
              </a:spcAft>
              <a:buClr>
                <a:schemeClr val="accent3"/>
              </a:buClr>
              <a:buSzPts val="3000"/>
              <a:buNone/>
              <a:defRPr b="1" sz="3000">
                <a:solidFill>
                  <a:schemeClr val="accent3"/>
                </a:solidFill>
              </a:defRPr>
            </a:lvl5pPr>
            <a:lvl6pPr lvl="5" rtl="0" algn="ctr">
              <a:spcBef>
                <a:spcPts val="0"/>
              </a:spcBef>
              <a:spcAft>
                <a:spcPts val="0"/>
              </a:spcAft>
              <a:buClr>
                <a:schemeClr val="accent3"/>
              </a:buClr>
              <a:buSzPts val="3000"/>
              <a:buNone/>
              <a:defRPr b="1" sz="3000">
                <a:solidFill>
                  <a:schemeClr val="accent3"/>
                </a:solidFill>
              </a:defRPr>
            </a:lvl6pPr>
            <a:lvl7pPr lvl="6" rtl="0" algn="ctr">
              <a:spcBef>
                <a:spcPts val="0"/>
              </a:spcBef>
              <a:spcAft>
                <a:spcPts val="0"/>
              </a:spcAft>
              <a:buClr>
                <a:schemeClr val="accent3"/>
              </a:buClr>
              <a:buSzPts val="3000"/>
              <a:buNone/>
              <a:defRPr b="1" sz="3000">
                <a:solidFill>
                  <a:schemeClr val="accent3"/>
                </a:solidFill>
              </a:defRPr>
            </a:lvl7pPr>
            <a:lvl8pPr lvl="7" rtl="0" algn="ctr">
              <a:spcBef>
                <a:spcPts val="0"/>
              </a:spcBef>
              <a:spcAft>
                <a:spcPts val="0"/>
              </a:spcAft>
              <a:buClr>
                <a:schemeClr val="accent3"/>
              </a:buClr>
              <a:buSzPts val="3000"/>
              <a:buNone/>
              <a:defRPr b="1" sz="3000">
                <a:solidFill>
                  <a:schemeClr val="accent3"/>
                </a:solidFill>
              </a:defRPr>
            </a:lvl8pPr>
            <a:lvl9pPr lvl="8" rtl="0" algn="ctr">
              <a:spcBef>
                <a:spcPts val="0"/>
              </a:spcBef>
              <a:spcAft>
                <a:spcPts val="0"/>
              </a:spcAft>
              <a:buClr>
                <a:schemeClr val="accent3"/>
              </a:buClr>
              <a:buSzPts val="3000"/>
              <a:buNone/>
              <a:defRPr b="1" sz="3000">
                <a:solidFill>
                  <a:schemeClr val="accent3"/>
                </a:solidFill>
              </a:defRPr>
            </a:lvl9pPr>
          </a:lstStyle>
          <a:p>
            <a:r>
              <a:t>xx%</a:t>
            </a:r>
          </a:p>
        </p:txBody>
      </p:sp>
      <p:sp>
        <p:nvSpPr>
          <p:cNvPr id="1184" name="Google Shape;1184;p62"/>
          <p:cNvSpPr/>
          <p:nvPr/>
        </p:nvSpPr>
        <p:spPr>
          <a:xfrm>
            <a:off x="2209324" y="4423399"/>
            <a:ext cx="2293706" cy="720150"/>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85" name="Google Shape;1185;p62"/>
          <p:cNvGrpSpPr/>
          <p:nvPr/>
        </p:nvGrpSpPr>
        <p:grpSpPr>
          <a:xfrm rot="240">
            <a:off x="2258334" y="4341119"/>
            <a:ext cx="489135" cy="447357"/>
            <a:chOff x="5177300" y="2314950"/>
            <a:chExt cx="341575" cy="312400"/>
          </a:xfrm>
        </p:grpSpPr>
        <p:sp>
          <p:nvSpPr>
            <p:cNvPr id="1186" name="Google Shape;1186;p62"/>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62"/>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62"/>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62"/>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62"/>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91" name="Google Shape;1191;p62"/>
          <p:cNvGrpSpPr/>
          <p:nvPr/>
        </p:nvGrpSpPr>
        <p:grpSpPr>
          <a:xfrm rot="-5400000">
            <a:off x="283454" y="4559784"/>
            <a:ext cx="489135" cy="447388"/>
            <a:chOff x="5177300" y="2314950"/>
            <a:chExt cx="341575" cy="312400"/>
          </a:xfrm>
        </p:grpSpPr>
        <p:sp>
          <p:nvSpPr>
            <p:cNvPr id="1192" name="Google Shape;1192;p62"/>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62"/>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62"/>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62"/>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62"/>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7" name="Google Shape;1197;p62"/>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62"/>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62"/>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62"/>
          <p:cNvSpPr/>
          <p:nvPr/>
        </p:nvSpPr>
        <p:spPr>
          <a:xfrm>
            <a:off x="-13710" y="1044872"/>
            <a:ext cx="3337" cy="57908"/>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62"/>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62"/>
          <p:cNvSpPr/>
          <p:nvPr/>
        </p:nvSpPr>
        <p:spPr>
          <a:xfrm>
            <a:off x="208581" y="1392590"/>
            <a:ext cx="95734" cy="91695"/>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62"/>
          <p:cNvSpPr/>
          <p:nvPr/>
        </p:nvSpPr>
        <p:spPr>
          <a:xfrm rot="10800000">
            <a:off x="-6839" y="2313092"/>
            <a:ext cx="937578" cy="1468477"/>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62"/>
          <p:cNvSpPr/>
          <p:nvPr/>
        </p:nvSpPr>
        <p:spPr>
          <a:xfrm rot="10800000">
            <a:off x="-6838" y="2622133"/>
            <a:ext cx="782603" cy="1481769"/>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62"/>
          <p:cNvSpPr txBox="1"/>
          <p:nvPr>
            <p:ph hasCustomPrompt="1" idx="2" type="title"/>
          </p:nvPr>
        </p:nvSpPr>
        <p:spPr>
          <a:xfrm>
            <a:off x="5071091" y="3512749"/>
            <a:ext cx="3346800" cy="567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3"/>
              </a:buClr>
              <a:buSzPts val="3000"/>
              <a:buNone/>
              <a:defRPr b="1" sz="3000">
                <a:solidFill>
                  <a:schemeClr val="accent3"/>
                </a:solidFill>
              </a:defRPr>
            </a:lvl1pPr>
            <a:lvl2pPr lvl="1" rtl="0" algn="ctr">
              <a:spcBef>
                <a:spcPts val="0"/>
              </a:spcBef>
              <a:spcAft>
                <a:spcPts val="0"/>
              </a:spcAft>
              <a:buClr>
                <a:schemeClr val="accent3"/>
              </a:buClr>
              <a:buSzPts val="3000"/>
              <a:buNone/>
              <a:defRPr b="1" sz="3000">
                <a:solidFill>
                  <a:schemeClr val="accent3"/>
                </a:solidFill>
              </a:defRPr>
            </a:lvl2pPr>
            <a:lvl3pPr lvl="2" rtl="0" algn="ctr">
              <a:spcBef>
                <a:spcPts val="0"/>
              </a:spcBef>
              <a:spcAft>
                <a:spcPts val="0"/>
              </a:spcAft>
              <a:buClr>
                <a:schemeClr val="accent3"/>
              </a:buClr>
              <a:buSzPts val="3000"/>
              <a:buNone/>
              <a:defRPr b="1" sz="3000">
                <a:solidFill>
                  <a:schemeClr val="accent3"/>
                </a:solidFill>
              </a:defRPr>
            </a:lvl3pPr>
            <a:lvl4pPr lvl="3" rtl="0" algn="ctr">
              <a:spcBef>
                <a:spcPts val="0"/>
              </a:spcBef>
              <a:spcAft>
                <a:spcPts val="0"/>
              </a:spcAft>
              <a:buClr>
                <a:schemeClr val="accent3"/>
              </a:buClr>
              <a:buSzPts val="3000"/>
              <a:buNone/>
              <a:defRPr b="1" sz="3000">
                <a:solidFill>
                  <a:schemeClr val="accent3"/>
                </a:solidFill>
              </a:defRPr>
            </a:lvl4pPr>
            <a:lvl5pPr lvl="4" rtl="0" algn="ctr">
              <a:spcBef>
                <a:spcPts val="0"/>
              </a:spcBef>
              <a:spcAft>
                <a:spcPts val="0"/>
              </a:spcAft>
              <a:buClr>
                <a:schemeClr val="accent3"/>
              </a:buClr>
              <a:buSzPts val="3000"/>
              <a:buNone/>
              <a:defRPr b="1" sz="3000">
                <a:solidFill>
                  <a:schemeClr val="accent3"/>
                </a:solidFill>
              </a:defRPr>
            </a:lvl5pPr>
            <a:lvl6pPr lvl="5" rtl="0" algn="ctr">
              <a:spcBef>
                <a:spcPts val="0"/>
              </a:spcBef>
              <a:spcAft>
                <a:spcPts val="0"/>
              </a:spcAft>
              <a:buClr>
                <a:schemeClr val="accent3"/>
              </a:buClr>
              <a:buSzPts val="3000"/>
              <a:buNone/>
              <a:defRPr b="1" sz="3000">
                <a:solidFill>
                  <a:schemeClr val="accent3"/>
                </a:solidFill>
              </a:defRPr>
            </a:lvl6pPr>
            <a:lvl7pPr lvl="6" rtl="0" algn="ctr">
              <a:spcBef>
                <a:spcPts val="0"/>
              </a:spcBef>
              <a:spcAft>
                <a:spcPts val="0"/>
              </a:spcAft>
              <a:buClr>
                <a:schemeClr val="accent3"/>
              </a:buClr>
              <a:buSzPts val="3000"/>
              <a:buNone/>
              <a:defRPr b="1" sz="3000">
                <a:solidFill>
                  <a:schemeClr val="accent3"/>
                </a:solidFill>
              </a:defRPr>
            </a:lvl7pPr>
            <a:lvl8pPr lvl="7" rtl="0" algn="ctr">
              <a:spcBef>
                <a:spcPts val="0"/>
              </a:spcBef>
              <a:spcAft>
                <a:spcPts val="0"/>
              </a:spcAft>
              <a:buClr>
                <a:schemeClr val="accent3"/>
              </a:buClr>
              <a:buSzPts val="3000"/>
              <a:buNone/>
              <a:defRPr b="1" sz="3000">
                <a:solidFill>
                  <a:schemeClr val="accent3"/>
                </a:solidFill>
              </a:defRPr>
            </a:lvl8pPr>
            <a:lvl9pPr lvl="8" rtl="0" algn="ctr">
              <a:spcBef>
                <a:spcPts val="0"/>
              </a:spcBef>
              <a:spcAft>
                <a:spcPts val="0"/>
              </a:spcAft>
              <a:buClr>
                <a:schemeClr val="accent3"/>
              </a:buClr>
              <a:buSzPts val="3000"/>
              <a:buNone/>
              <a:defRPr b="1" sz="3000">
                <a:solidFill>
                  <a:schemeClr val="accent3"/>
                </a:solidFill>
              </a:defRPr>
            </a:lvl9pPr>
          </a:lstStyle>
          <a:p>
            <a:r>
              <a:t>xx%</a:t>
            </a:r>
          </a:p>
        </p:txBody>
      </p:sp>
      <p:sp>
        <p:nvSpPr>
          <p:cNvPr id="1206" name="Google Shape;1206;p62"/>
          <p:cNvSpPr txBox="1"/>
          <p:nvPr>
            <p:ph idx="1" type="subTitle"/>
          </p:nvPr>
        </p:nvSpPr>
        <p:spPr>
          <a:xfrm>
            <a:off x="704088" y="1481328"/>
            <a:ext cx="3346800" cy="3933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defRPr>
            </a:lvl1pPr>
            <a:lvl2pPr lvl="1" rtl="0" algn="ctr">
              <a:spcBef>
                <a:spcPts val="0"/>
              </a:spcBef>
              <a:spcAft>
                <a:spcPts val="0"/>
              </a:spcAft>
              <a:buNone/>
              <a:defRPr sz="1600">
                <a:solidFill>
                  <a:schemeClr val="dk2"/>
                </a:solidFill>
              </a:defRPr>
            </a:lvl2pPr>
            <a:lvl3pPr lvl="2" rtl="0" algn="ctr">
              <a:spcBef>
                <a:spcPts val="0"/>
              </a:spcBef>
              <a:spcAft>
                <a:spcPts val="0"/>
              </a:spcAft>
              <a:buNone/>
              <a:defRPr sz="1600">
                <a:solidFill>
                  <a:schemeClr val="dk2"/>
                </a:solidFill>
              </a:defRPr>
            </a:lvl3pPr>
            <a:lvl4pPr lvl="3" rtl="0" algn="ctr">
              <a:spcBef>
                <a:spcPts val="0"/>
              </a:spcBef>
              <a:spcAft>
                <a:spcPts val="0"/>
              </a:spcAft>
              <a:buNone/>
              <a:defRPr sz="1600">
                <a:solidFill>
                  <a:schemeClr val="dk2"/>
                </a:solidFill>
              </a:defRPr>
            </a:lvl4pPr>
            <a:lvl5pPr lvl="4" rtl="0" algn="ctr">
              <a:spcBef>
                <a:spcPts val="0"/>
              </a:spcBef>
              <a:spcAft>
                <a:spcPts val="0"/>
              </a:spcAft>
              <a:buNone/>
              <a:defRPr sz="1600">
                <a:solidFill>
                  <a:schemeClr val="dk2"/>
                </a:solidFill>
              </a:defRPr>
            </a:lvl5pPr>
            <a:lvl6pPr lvl="5" rtl="0" algn="ctr">
              <a:spcBef>
                <a:spcPts val="0"/>
              </a:spcBef>
              <a:spcAft>
                <a:spcPts val="0"/>
              </a:spcAft>
              <a:buNone/>
              <a:defRPr sz="1600">
                <a:solidFill>
                  <a:schemeClr val="dk2"/>
                </a:solidFill>
              </a:defRPr>
            </a:lvl6pPr>
            <a:lvl7pPr lvl="6" rtl="0" algn="ctr">
              <a:spcBef>
                <a:spcPts val="0"/>
              </a:spcBef>
              <a:spcAft>
                <a:spcPts val="0"/>
              </a:spcAft>
              <a:buNone/>
              <a:defRPr sz="1600">
                <a:solidFill>
                  <a:schemeClr val="dk2"/>
                </a:solidFill>
              </a:defRPr>
            </a:lvl7pPr>
            <a:lvl8pPr lvl="7" rtl="0" algn="ctr">
              <a:spcBef>
                <a:spcPts val="0"/>
              </a:spcBef>
              <a:spcAft>
                <a:spcPts val="0"/>
              </a:spcAft>
              <a:buNone/>
              <a:defRPr sz="1600">
                <a:solidFill>
                  <a:schemeClr val="dk2"/>
                </a:solidFill>
              </a:defRPr>
            </a:lvl8pPr>
            <a:lvl9pPr lvl="8" rtl="0" algn="ctr">
              <a:spcBef>
                <a:spcPts val="0"/>
              </a:spcBef>
              <a:spcAft>
                <a:spcPts val="0"/>
              </a:spcAft>
              <a:buNone/>
              <a:defRPr sz="1600">
                <a:solidFill>
                  <a:schemeClr val="dk2"/>
                </a:solidFill>
              </a:defRPr>
            </a:lvl9pPr>
          </a:lstStyle>
          <a:p/>
        </p:txBody>
      </p:sp>
      <p:sp>
        <p:nvSpPr>
          <p:cNvPr id="1207" name="Google Shape;1207;p62"/>
          <p:cNvSpPr txBox="1"/>
          <p:nvPr>
            <p:ph idx="3" type="subTitle"/>
          </p:nvPr>
        </p:nvSpPr>
        <p:spPr>
          <a:xfrm>
            <a:off x="5071091" y="3995928"/>
            <a:ext cx="3346800" cy="3933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defRPr>
            </a:lvl1pPr>
            <a:lvl2pPr lvl="1" rtl="0" algn="ctr">
              <a:spcBef>
                <a:spcPts val="0"/>
              </a:spcBef>
              <a:spcAft>
                <a:spcPts val="0"/>
              </a:spcAft>
              <a:buNone/>
              <a:defRPr sz="1600">
                <a:solidFill>
                  <a:schemeClr val="dk2"/>
                </a:solidFill>
              </a:defRPr>
            </a:lvl2pPr>
            <a:lvl3pPr lvl="2" rtl="0" algn="ctr">
              <a:spcBef>
                <a:spcPts val="0"/>
              </a:spcBef>
              <a:spcAft>
                <a:spcPts val="0"/>
              </a:spcAft>
              <a:buNone/>
              <a:defRPr sz="1600">
                <a:solidFill>
                  <a:schemeClr val="dk2"/>
                </a:solidFill>
              </a:defRPr>
            </a:lvl3pPr>
            <a:lvl4pPr lvl="3" rtl="0" algn="ctr">
              <a:spcBef>
                <a:spcPts val="0"/>
              </a:spcBef>
              <a:spcAft>
                <a:spcPts val="0"/>
              </a:spcAft>
              <a:buNone/>
              <a:defRPr sz="1600">
                <a:solidFill>
                  <a:schemeClr val="dk2"/>
                </a:solidFill>
              </a:defRPr>
            </a:lvl4pPr>
            <a:lvl5pPr lvl="4" rtl="0" algn="ctr">
              <a:spcBef>
                <a:spcPts val="0"/>
              </a:spcBef>
              <a:spcAft>
                <a:spcPts val="0"/>
              </a:spcAft>
              <a:buNone/>
              <a:defRPr sz="1600">
                <a:solidFill>
                  <a:schemeClr val="dk2"/>
                </a:solidFill>
              </a:defRPr>
            </a:lvl5pPr>
            <a:lvl6pPr lvl="5" rtl="0" algn="ctr">
              <a:spcBef>
                <a:spcPts val="0"/>
              </a:spcBef>
              <a:spcAft>
                <a:spcPts val="0"/>
              </a:spcAft>
              <a:buNone/>
              <a:defRPr sz="1600">
                <a:solidFill>
                  <a:schemeClr val="dk2"/>
                </a:solidFill>
              </a:defRPr>
            </a:lvl6pPr>
            <a:lvl7pPr lvl="6" rtl="0" algn="ctr">
              <a:spcBef>
                <a:spcPts val="0"/>
              </a:spcBef>
              <a:spcAft>
                <a:spcPts val="0"/>
              </a:spcAft>
              <a:buNone/>
              <a:defRPr sz="1600">
                <a:solidFill>
                  <a:schemeClr val="dk2"/>
                </a:solidFill>
              </a:defRPr>
            </a:lvl7pPr>
            <a:lvl8pPr lvl="7" rtl="0" algn="ctr">
              <a:spcBef>
                <a:spcPts val="0"/>
              </a:spcBef>
              <a:spcAft>
                <a:spcPts val="0"/>
              </a:spcAft>
              <a:buNone/>
              <a:defRPr sz="1600">
                <a:solidFill>
                  <a:schemeClr val="dk2"/>
                </a:solidFill>
              </a:defRPr>
            </a:lvl8pPr>
            <a:lvl9pPr lvl="8" rtl="0" algn="ctr">
              <a:spcBef>
                <a:spcPts val="0"/>
              </a:spcBef>
              <a:spcAft>
                <a:spcPts val="0"/>
              </a:spcAft>
              <a:buNone/>
              <a:defRPr sz="1600">
                <a:solidFill>
                  <a:schemeClr val="dk2"/>
                </a:solidFill>
              </a:defRPr>
            </a:lvl9pPr>
          </a:lstStyle>
          <a:p/>
        </p:txBody>
      </p:sp>
      <p:sp>
        <p:nvSpPr>
          <p:cNvPr id="1208" name="Google Shape;1208;p62"/>
          <p:cNvSpPr txBox="1"/>
          <p:nvPr>
            <p:ph idx="4" type="subTitle"/>
          </p:nvPr>
        </p:nvSpPr>
        <p:spPr>
          <a:xfrm>
            <a:off x="2898600" y="2743200"/>
            <a:ext cx="3346800" cy="6309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defRPr>
            </a:lvl1pPr>
            <a:lvl2pPr lvl="1" rtl="0" algn="ctr">
              <a:spcBef>
                <a:spcPts val="0"/>
              </a:spcBef>
              <a:spcAft>
                <a:spcPts val="0"/>
              </a:spcAft>
              <a:buNone/>
              <a:defRPr sz="1600">
                <a:solidFill>
                  <a:schemeClr val="dk2"/>
                </a:solidFill>
              </a:defRPr>
            </a:lvl2pPr>
            <a:lvl3pPr lvl="2" rtl="0" algn="ctr">
              <a:spcBef>
                <a:spcPts val="0"/>
              </a:spcBef>
              <a:spcAft>
                <a:spcPts val="0"/>
              </a:spcAft>
              <a:buNone/>
              <a:defRPr sz="1600">
                <a:solidFill>
                  <a:schemeClr val="dk2"/>
                </a:solidFill>
              </a:defRPr>
            </a:lvl3pPr>
            <a:lvl4pPr lvl="3" rtl="0" algn="ctr">
              <a:spcBef>
                <a:spcPts val="0"/>
              </a:spcBef>
              <a:spcAft>
                <a:spcPts val="0"/>
              </a:spcAft>
              <a:buNone/>
              <a:defRPr sz="1600">
                <a:solidFill>
                  <a:schemeClr val="dk2"/>
                </a:solidFill>
              </a:defRPr>
            </a:lvl4pPr>
            <a:lvl5pPr lvl="4" rtl="0" algn="ctr">
              <a:spcBef>
                <a:spcPts val="0"/>
              </a:spcBef>
              <a:spcAft>
                <a:spcPts val="0"/>
              </a:spcAft>
              <a:buNone/>
              <a:defRPr sz="1600">
                <a:solidFill>
                  <a:schemeClr val="dk2"/>
                </a:solidFill>
              </a:defRPr>
            </a:lvl5pPr>
            <a:lvl6pPr lvl="5" rtl="0" algn="ctr">
              <a:spcBef>
                <a:spcPts val="0"/>
              </a:spcBef>
              <a:spcAft>
                <a:spcPts val="0"/>
              </a:spcAft>
              <a:buNone/>
              <a:defRPr sz="1600">
                <a:solidFill>
                  <a:schemeClr val="dk2"/>
                </a:solidFill>
              </a:defRPr>
            </a:lvl6pPr>
            <a:lvl7pPr lvl="6" rtl="0" algn="ctr">
              <a:spcBef>
                <a:spcPts val="0"/>
              </a:spcBef>
              <a:spcAft>
                <a:spcPts val="0"/>
              </a:spcAft>
              <a:buNone/>
              <a:defRPr sz="1600">
                <a:solidFill>
                  <a:schemeClr val="dk2"/>
                </a:solidFill>
              </a:defRPr>
            </a:lvl7pPr>
            <a:lvl8pPr lvl="7" rtl="0" algn="ctr">
              <a:spcBef>
                <a:spcPts val="0"/>
              </a:spcBef>
              <a:spcAft>
                <a:spcPts val="0"/>
              </a:spcAft>
              <a:buNone/>
              <a:defRPr sz="1600">
                <a:solidFill>
                  <a:schemeClr val="dk2"/>
                </a:solidFill>
              </a:defRPr>
            </a:lvl8pPr>
            <a:lvl9pPr lvl="8" rtl="0" algn="ctr">
              <a:spcBef>
                <a:spcPts val="0"/>
              </a:spcBef>
              <a:spcAft>
                <a:spcPts val="0"/>
              </a:spcAft>
              <a:buNone/>
              <a:defRPr sz="1600">
                <a:solidFill>
                  <a:schemeClr val="dk2"/>
                </a:solidFill>
              </a:defRPr>
            </a:lvl9pPr>
          </a:lstStyle>
          <a:p/>
        </p:txBody>
      </p:sp>
      <p:sp>
        <p:nvSpPr>
          <p:cNvPr id="1209" name="Google Shape;1209;p62"/>
          <p:cNvSpPr txBox="1"/>
          <p:nvPr>
            <p:ph hasCustomPrompt="1" idx="5" type="title"/>
          </p:nvPr>
        </p:nvSpPr>
        <p:spPr>
          <a:xfrm>
            <a:off x="2898600" y="2254723"/>
            <a:ext cx="3346800" cy="567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3"/>
              </a:buClr>
              <a:buSzPts val="3000"/>
              <a:buNone/>
              <a:defRPr b="1" sz="3000">
                <a:solidFill>
                  <a:schemeClr val="accent3"/>
                </a:solidFill>
              </a:defRPr>
            </a:lvl1pPr>
            <a:lvl2pPr lvl="1" rtl="0" algn="ctr">
              <a:spcBef>
                <a:spcPts val="0"/>
              </a:spcBef>
              <a:spcAft>
                <a:spcPts val="0"/>
              </a:spcAft>
              <a:buClr>
                <a:schemeClr val="accent3"/>
              </a:buClr>
              <a:buSzPts val="3000"/>
              <a:buNone/>
              <a:defRPr b="1" sz="3000">
                <a:solidFill>
                  <a:schemeClr val="accent3"/>
                </a:solidFill>
              </a:defRPr>
            </a:lvl2pPr>
            <a:lvl3pPr lvl="2" rtl="0" algn="ctr">
              <a:spcBef>
                <a:spcPts val="0"/>
              </a:spcBef>
              <a:spcAft>
                <a:spcPts val="0"/>
              </a:spcAft>
              <a:buClr>
                <a:schemeClr val="accent3"/>
              </a:buClr>
              <a:buSzPts val="3000"/>
              <a:buNone/>
              <a:defRPr b="1" sz="3000">
                <a:solidFill>
                  <a:schemeClr val="accent3"/>
                </a:solidFill>
              </a:defRPr>
            </a:lvl3pPr>
            <a:lvl4pPr lvl="3" rtl="0" algn="ctr">
              <a:spcBef>
                <a:spcPts val="0"/>
              </a:spcBef>
              <a:spcAft>
                <a:spcPts val="0"/>
              </a:spcAft>
              <a:buClr>
                <a:schemeClr val="accent3"/>
              </a:buClr>
              <a:buSzPts val="3000"/>
              <a:buNone/>
              <a:defRPr b="1" sz="3000">
                <a:solidFill>
                  <a:schemeClr val="accent3"/>
                </a:solidFill>
              </a:defRPr>
            </a:lvl4pPr>
            <a:lvl5pPr lvl="4" rtl="0" algn="ctr">
              <a:spcBef>
                <a:spcPts val="0"/>
              </a:spcBef>
              <a:spcAft>
                <a:spcPts val="0"/>
              </a:spcAft>
              <a:buClr>
                <a:schemeClr val="accent3"/>
              </a:buClr>
              <a:buSzPts val="3000"/>
              <a:buNone/>
              <a:defRPr b="1" sz="3000">
                <a:solidFill>
                  <a:schemeClr val="accent3"/>
                </a:solidFill>
              </a:defRPr>
            </a:lvl5pPr>
            <a:lvl6pPr lvl="5" rtl="0" algn="ctr">
              <a:spcBef>
                <a:spcPts val="0"/>
              </a:spcBef>
              <a:spcAft>
                <a:spcPts val="0"/>
              </a:spcAft>
              <a:buClr>
                <a:schemeClr val="accent3"/>
              </a:buClr>
              <a:buSzPts val="3000"/>
              <a:buNone/>
              <a:defRPr b="1" sz="3000">
                <a:solidFill>
                  <a:schemeClr val="accent3"/>
                </a:solidFill>
              </a:defRPr>
            </a:lvl6pPr>
            <a:lvl7pPr lvl="6" rtl="0" algn="ctr">
              <a:spcBef>
                <a:spcPts val="0"/>
              </a:spcBef>
              <a:spcAft>
                <a:spcPts val="0"/>
              </a:spcAft>
              <a:buClr>
                <a:schemeClr val="accent3"/>
              </a:buClr>
              <a:buSzPts val="3000"/>
              <a:buNone/>
              <a:defRPr b="1" sz="3000">
                <a:solidFill>
                  <a:schemeClr val="accent3"/>
                </a:solidFill>
              </a:defRPr>
            </a:lvl7pPr>
            <a:lvl8pPr lvl="7" rtl="0" algn="ctr">
              <a:spcBef>
                <a:spcPts val="0"/>
              </a:spcBef>
              <a:spcAft>
                <a:spcPts val="0"/>
              </a:spcAft>
              <a:buClr>
                <a:schemeClr val="accent3"/>
              </a:buClr>
              <a:buSzPts val="3000"/>
              <a:buNone/>
              <a:defRPr b="1" sz="3000">
                <a:solidFill>
                  <a:schemeClr val="accent3"/>
                </a:solidFill>
              </a:defRPr>
            </a:lvl8pPr>
            <a:lvl9pPr lvl="8" rtl="0" algn="ctr">
              <a:spcBef>
                <a:spcPts val="0"/>
              </a:spcBef>
              <a:spcAft>
                <a:spcPts val="0"/>
              </a:spcAft>
              <a:buClr>
                <a:schemeClr val="accent3"/>
              </a:buClr>
              <a:buSzPts val="3000"/>
              <a:buNone/>
              <a:defRPr b="1" sz="3000">
                <a:solidFill>
                  <a:schemeClr val="accent3"/>
                </a:solidFill>
              </a:defRPr>
            </a:lvl9pPr>
          </a:lstStyle>
          <a:p>
            <a:r>
              <a:t>xx%</a:t>
            </a:r>
          </a:p>
        </p:txBody>
      </p:sp>
      <p:grpSp>
        <p:nvGrpSpPr>
          <p:cNvPr id="1210" name="Google Shape;1210;p62"/>
          <p:cNvGrpSpPr/>
          <p:nvPr/>
        </p:nvGrpSpPr>
        <p:grpSpPr>
          <a:xfrm>
            <a:off x="6462383" y="-6809"/>
            <a:ext cx="2286113" cy="1598833"/>
            <a:chOff x="3045330" y="-6829"/>
            <a:chExt cx="2308272" cy="1614331"/>
          </a:xfrm>
        </p:grpSpPr>
        <p:sp>
          <p:nvSpPr>
            <p:cNvPr id="1211" name="Google Shape;1211;p62"/>
            <p:cNvSpPr/>
            <p:nvPr/>
          </p:nvSpPr>
          <p:spPr>
            <a:xfrm>
              <a:off x="4420183" y="61587"/>
              <a:ext cx="933419" cy="1188837"/>
            </a:xfrm>
            <a:custGeom>
              <a:rect b="b" l="l" r="r" t="t"/>
              <a:pathLst>
                <a:path extrusionOk="0" h="37099" w="29083">
                  <a:moveTo>
                    <a:pt x="3464" y="0"/>
                  </a:moveTo>
                  <a:cubicBezTo>
                    <a:pt x="3337" y="0"/>
                    <a:pt x="3263" y="13"/>
                    <a:pt x="3252" y="40"/>
                  </a:cubicBezTo>
                  <a:cubicBezTo>
                    <a:pt x="1699" y="4162"/>
                    <a:pt x="0" y="10086"/>
                    <a:pt x="3024" y="14478"/>
                  </a:cubicBezTo>
                  <a:cubicBezTo>
                    <a:pt x="4164" y="16135"/>
                    <a:pt x="6090" y="16590"/>
                    <a:pt x="7789" y="17440"/>
                  </a:cubicBezTo>
                  <a:cubicBezTo>
                    <a:pt x="9736" y="18413"/>
                    <a:pt x="10502" y="20008"/>
                    <a:pt x="10813" y="22100"/>
                  </a:cubicBezTo>
                  <a:cubicBezTo>
                    <a:pt x="11041" y="23675"/>
                    <a:pt x="11144" y="25373"/>
                    <a:pt x="12139" y="26616"/>
                  </a:cubicBezTo>
                  <a:cubicBezTo>
                    <a:pt x="13485" y="28335"/>
                    <a:pt x="15660" y="28149"/>
                    <a:pt x="17296" y="29309"/>
                  </a:cubicBezTo>
                  <a:cubicBezTo>
                    <a:pt x="18373" y="30055"/>
                    <a:pt x="18912" y="31256"/>
                    <a:pt x="19471" y="32416"/>
                  </a:cubicBezTo>
                  <a:cubicBezTo>
                    <a:pt x="20468" y="34444"/>
                    <a:pt x="22931" y="37099"/>
                    <a:pt x="25536" y="37099"/>
                  </a:cubicBezTo>
                  <a:cubicBezTo>
                    <a:pt x="25963" y="37099"/>
                    <a:pt x="26395" y="37027"/>
                    <a:pt x="26825" y="36869"/>
                  </a:cubicBezTo>
                  <a:cubicBezTo>
                    <a:pt x="27715" y="34757"/>
                    <a:pt x="29083" y="32271"/>
                    <a:pt x="28544" y="29930"/>
                  </a:cubicBezTo>
                  <a:cubicBezTo>
                    <a:pt x="27695" y="26202"/>
                    <a:pt x="24940" y="24379"/>
                    <a:pt x="26659" y="20360"/>
                  </a:cubicBezTo>
                  <a:cubicBezTo>
                    <a:pt x="27860" y="17523"/>
                    <a:pt x="28068" y="14540"/>
                    <a:pt x="24733" y="13069"/>
                  </a:cubicBezTo>
                  <a:cubicBezTo>
                    <a:pt x="23324" y="12448"/>
                    <a:pt x="21294" y="12468"/>
                    <a:pt x="20217" y="11143"/>
                  </a:cubicBezTo>
                  <a:cubicBezTo>
                    <a:pt x="19078" y="9734"/>
                    <a:pt x="19803" y="8450"/>
                    <a:pt x="19658" y="6938"/>
                  </a:cubicBezTo>
                  <a:cubicBezTo>
                    <a:pt x="19326" y="3437"/>
                    <a:pt x="15556" y="2153"/>
                    <a:pt x="12636" y="1511"/>
                  </a:cubicBezTo>
                  <a:cubicBezTo>
                    <a:pt x="11879" y="1359"/>
                    <a:pt x="4791" y="0"/>
                    <a:pt x="3464"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EDE6"/>
                </a:solidFill>
              </a:endParaRPr>
            </a:p>
          </p:txBody>
        </p:sp>
        <p:sp>
          <p:nvSpPr>
            <p:cNvPr id="1212" name="Google Shape;1212;p62"/>
            <p:cNvSpPr/>
            <p:nvPr/>
          </p:nvSpPr>
          <p:spPr>
            <a:xfrm>
              <a:off x="3045330" y="-6829"/>
              <a:ext cx="1311723" cy="291866"/>
            </a:xfrm>
            <a:custGeom>
              <a:rect b="b" l="l" r="r" t="t"/>
              <a:pathLst>
                <a:path extrusionOk="0" h="9108" w="40870">
                  <a:moveTo>
                    <a:pt x="0" y="0"/>
                  </a:moveTo>
                  <a:cubicBezTo>
                    <a:pt x="1450" y="870"/>
                    <a:pt x="3232" y="1305"/>
                    <a:pt x="4599" y="1346"/>
                  </a:cubicBezTo>
                  <a:cubicBezTo>
                    <a:pt x="5883" y="1388"/>
                    <a:pt x="7188" y="1388"/>
                    <a:pt x="8348" y="2051"/>
                  </a:cubicBezTo>
                  <a:cubicBezTo>
                    <a:pt x="10047" y="3086"/>
                    <a:pt x="10792" y="5116"/>
                    <a:pt x="12905" y="5655"/>
                  </a:cubicBezTo>
                  <a:cubicBezTo>
                    <a:pt x="13250" y="5739"/>
                    <a:pt x="13599" y="5774"/>
                    <a:pt x="13949" y="5774"/>
                  </a:cubicBezTo>
                  <a:cubicBezTo>
                    <a:pt x="15159" y="5774"/>
                    <a:pt x="16394" y="5350"/>
                    <a:pt x="17566" y="5013"/>
                  </a:cubicBezTo>
                  <a:cubicBezTo>
                    <a:pt x="18352" y="4790"/>
                    <a:pt x="19093" y="4659"/>
                    <a:pt x="19803" y="4659"/>
                  </a:cubicBezTo>
                  <a:cubicBezTo>
                    <a:pt x="20945" y="4659"/>
                    <a:pt x="22008" y="4998"/>
                    <a:pt x="23055" y="5841"/>
                  </a:cubicBezTo>
                  <a:cubicBezTo>
                    <a:pt x="24526" y="7022"/>
                    <a:pt x="25748" y="8617"/>
                    <a:pt x="27716" y="8969"/>
                  </a:cubicBezTo>
                  <a:cubicBezTo>
                    <a:pt x="28249" y="9064"/>
                    <a:pt x="28776" y="9108"/>
                    <a:pt x="29297" y="9108"/>
                  </a:cubicBezTo>
                  <a:cubicBezTo>
                    <a:pt x="33910" y="9108"/>
                    <a:pt x="37976" y="5628"/>
                    <a:pt x="40786" y="2817"/>
                  </a:cubicBezTo>
                  <a:cubicBezTo>
                    <a:pt x="40869" y="2714"/>
                    <a:pt x="40103" y="1471"/>
                    <a:pt x="39109"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EDE6"/>
                </a:solidFill>
              </a:endParaRPr>
            </a:p>
          </p:txBody>
        </p:sp>
        <p:sp>
          <p:nvSpPr>
            <p:cNvPr id="1213" name="Google Shape;1213;p62"/>
            <p:cNvSpPr/>
            <p:nvPr/>
          </p:nvSpPr>
          <p:spPr>
            <a:xfrm>
              <a:off x="3623040" y="328330"/>
              <a:ext cx="848367" cy="1279172"/>
            </a:xfrm>
            <a:custGeom>
              <a:rect b="b" l="l" r="r" t="t"/>
              <a:pathLst>
                <a:path extrusionOk="0" h="39918" w="26433">
                  <a:moveTo>
                    <a:pt x="20451" y="1"/>
                  </a:moveTo>
                  <a:cubicBezTo>
                    <a:pt x="20449" y="1"/>
                    <a:pt x="20447" y="1"/>
                    <a:pt x="20446" y="2"/>
                  </a:cubicBezTo>
                  <a:cubicBezTo>
                    <a:pt x="16158" y="954"/>
                    <a:pt x="10275" y="2798"/>
                    <a:pt x="8266" y="7728"/>
                  </a:cubicBezTo>
                  <a:cubicBezTo>
                    <a:pt x="7499" y="9592"/>
                    <a:pt x="8183" y="11456"/>
                    <a:pt x="8411" y="13341"/>
                  </a:cubicBezTo>
                  <a:cubicBezTo>
                    <a:pt x="8659" y="15496"/>
                    <a:pt x="7748" y="17008"/>
                    <a:pt x="6174" y="18416"/>
                  </a:cubicBezTo>
                  <a:cubicBezTo>
                    <a:pt x="4972" y="19473"/>
                    <a:pt x="3626" y="20488"/>
                    <a:pt x="3108" y="22000"/>
                  </a:cubicBezTo>
                  <a:cubicBezTo>
                    <a:pt x="2425" y="24071"/>
                    <a:pt x="3750" y="25791"/>
                    <a:pt x="3709" y="27779"/>
                  </a:cubicBezTo>
                  <a:cubicBezTo>
                    <a:pt x="3667" y="29105"/>
                    <a:pt x="2942" y="30203"/>
                    <a:pt x="2300" y="31321"/>
                  </a:cubicBezTo>
                  <a:cubicBezTo>
                    <a:pt x="954" y="33579"/>
                    <a:pt x="1" y="37991"/>
                    <a:pt x="2611" y="39917"/>
                  </a:cubicBezTo>
                  <a:cubicBezTo>
                    <a:pt x="4869" y="39503"/>
                    <a:pt x="7686" y="39275"/>
                    <a:pt x="9364" y="37535"/>
                  </a:cubicBezTo>
                  <a:cubicBezTo>
                    <a:pt x="11994" y="34780"/>
                    <a:pt x="12015" y="31466"/>
                    <a:pt x="16324" y="30700"/>
                  </a:cubicBezTo>
                  <a:cubicBezTo>
                    <a:pt x="19327" y="30161"/>
                    <a:pt x="21958" y="28690"/>
                    <a:pt x="21357" y="25107"/>
                  </a:cubicBezTo>
                  <a:cubicBezTo>
                    <a:pt x="21088" y="23574"/>
                    <a:pt x="19969" y="21896"/>
                    <a:pt x="20487" y="20281"/>
                  </a:cubicBezTo>
                  <a:cubicBezTo>
                    <a:pt x="21026" y="18541"/>
                    <a:pt x="22517" y="18437"/>
                    <a:pt x="23698" y="17484"/>
                  </a:cubicBezTo>
                  <a:cubicBezTo>
                    <a:pt x="26432" y="15309"/>
                    <a:pt x="25438" y="11436"/>
                    <a:pt x="24381" y="8660"/>
                  </a:cubicBezTo>
                  <a:cubicBezTo>
                    <a:pt x="24072" y="7856"/>
                    <a:pt x="20811" y="1"/>
                    <a:pt x="20451" y="1"/>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EDE6"/>
                </a:solidFill>
              </a:endParaRPr>
            </a:p>
          </p:txBody>
        </p:sp>
      </p:grpSp>
      <p:grpSp>
        <p:nvGrpSpPr>
          <p:cNvPr id="1214" name="Google Shape;1214;p62"/>
          <p:cNvGrpSpPr/>
          <p:nvPr/>
        </p:nvGrpSpPr>
        <p:grpSpPr>
          <a:xfrm rot="-5400000">
            <a:off x="8147745" y="1475666"/>
            <a:ext cx="652955" cy="597215"/>
            <a:chOff x="5177300" y="2314950"/>
            <a:chExt cx="341575" cy="312400"/>
          </a:xfrm>
        </p:grpSpPr>
        <p:sp>
          <p:nvSpPr>
            <p:cNvPr id="1215" name="Google Shape;1215;p62"/>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62"/>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62"/>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62"/>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62"/>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20" name="Google Shape;1220;p62"/>
          <p:cNvSpPr/>
          <p:nvPr/>
        </p:nvSpPr>
        <p:spPr>
          <a:xfrm rot="10800000">
            <a:off x="3463667" y="-6899"/>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CUSTOM_8">
    <p:bg>
      <p:bgPr>
        <a:solidFill>
          <a:schemeClr val="accent6"/>
        </a:solidFill>
      </p:bgPr>
    </p:bg>
    <p:spTree>
      <p:nvGrpSpPr>
        <p:cNvPr id="1221" name="Shape 1221"/>
        <p:cNvGrpSpPr/>
        <p:nvPr/>
      </p:nvGrpSpPr>
      <p:grpSpPr>
        <a:xfrm>
          <a:off x="0" y="0"/>
          <a:ext cx="0" cy="0"/>
          <a:chOff x="0" y="0"/>
          <a:chExt cx="0" cy="0"/>
        </a:xfrm>
      </p:grpSpPr>
      <p:sp>
        <p:nvSpPr>
          <p:cNvPr id="1222" name="Google Shape;1222;p63"/>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63"/>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63"/>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63"/>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63"/>
          <p:cNvSpPr/>
          <p:nvPr/>
        </p:nvSpPr>
        <p:spPr>
          <a:xfrm>
            <a:off x="8643464" y="1326960"/>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63"/>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63"/>
          <p:cNvSpPr/>
          <p:nvPr/>
        </p:nvSpPr>
        <p:spPr>
          <a:xfrm>
            <a:off x="7710450" y="530327"/>
            <a:ext cx="1433536" cy="1327661"/>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63"/>
          <p:cNvSpPr/>
          <p:nvPr/>
        </p:nvSpPr>
        <p:spPr>
          <a:xfrm>
            <a:off x="3857333" y="-6911"/>
            <a:ext cx="2387772" cy="1042117"/>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63"/>
          <p:cNvSpPr/>
          <p:nvPr/>
        </p:nvSpPr>
        <p:spPr>
          <a:xfrm>
            <a:off x="3207626" y="4433150"/>
            <a:ext cx="1547839" cy="711981"/>
          </a:xfrm>
          <a:custGeom>
            <a:rect b="b" l="l" r="r" t="t"/>
            <a:pathLst>
              <a:path extrusionOk="0" h="28680" w="62350">
                <a:moveTo>
                  <a:pt x="41636" y="0"/>
                </a:moveTo>
                <a:cubicBezTo>
                  <a:pt x="26782" y="0"/>
                  <a:pt x="9821" y="8724"/>
                  <a:pt x="2175" y="20436"/>
                </a:cubicBezTo>
                <a:cubicBezTo>
                  <a:pt x="1699" y="21181"/>
                  <a:pt x="1285" y="21989"/>
                  <a:pt x="953" y="22839"/>
                </a:cubicBezTo>
                <a:cubicBezTo>
                  <a:pt x="228" y="24724"/>
                  <a:pt x="0" y="26795"/>
                  <a:pt x="518" y="28680"/>
                </a:cubicBezTo>
                <a:lnTo>
                  <a:pt x="53318" y="28680"/>
                </a:lnTo>
                <a:cubicBezTo>
                  <a:pt x="55265" y="27396"/>
                  <a:pt x="57068" y="25925"/>
                  <a:pt x="58559" y="24164"/>
                </a:cubicBezTo>
                <a:cubicBezTo>
                  <a:pt x="60734" y="21616"/>
                  <a:pt x="62225" y="18426"/>
                  <a:pt x="62267" y="15071"/>
                </a:cubicBezTo>
                <a:cubicBezTo>
                  <a:pt x="62350" y="8339"/>
                  <a:pt x="56405" y="2705"/>
                  <a:pt x="49880" y="1006"/>
                </a:cubicBezTo>
                <a:cubicBezTo>
                  <a:pt x="47263" y="322"/>
                  <a:pt x="44488" y="0"/>
                  <a:pt x="4163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63"/>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63"/>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63"/>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63"/>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63"/>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36" name="Google Shape;1236;p63"/>
          <p:cNvGrpSpPr/>
          <p:nvPr/>
        </p:nvGrpSpPr>
        <p:grpSpPr>
          <a:xfrm rot="10800000">
            <a:off x="6311381" y="3803824"/>
            <a:ext cx="1931101" cy="1350549"/>
            <a:chOff x="3045330" y="-6829"/>
            <a:chExt cx="2308272" cy="1614331"/>
          </a:xfrm>
        </p:grpSpPr>
        <p:sp>
          <p:nvSpPr>
            <p:cNvPr id="1237" name="Google Shape;1237;p63"/>
            <p:cNvSpPr/>
            <p:nvPr/>
          </p:nvSpPr>
          <p:spPr>
            <a:xfrm>
              <a:off x="4420183" y="61587"/>
              <a:ext cx="933419" cy="1188837"/>
            </a:xfrm>
            <a:custGeom>
              <a:rect b="b" l="l" r="r" t="t"/>
              <a:pathLst>
                <a:path extrusionOk="0" h="37099" w="29083">
                  <a:moveTo>
                    <a:pt x="3464" y="0"/>
                  </a:moveTo>
                  <a:cubicBezTo>
                    <a:pt x="3337" y="0"/>
                    <a:pt x="3263" y="13"/>
                    <a:pt x="3252" y="40"/>
                  </a:cubicBezTo>
                  <a:cubicBezTo>
                    <a:pt x="1699" y="4162"/>
                    <a:pt x="0" y="10086"/>
                    <a:pt x="3024" y="14478"/>
                  </a:cubicBezTo>
                  <a:cubicBezTo>
                    <a:pt x="4164" y="16135"/>
                    <a:pt x="6090" y="16590"/>
                    <a:pt x="7789" y="17440"/>
                  </a:cubicBezTo>
                  <a:cubicBezTo>
                    <a:pt x="9736" y="18413"/>
                    <a:pt x="10502" y="20008"/>
                    <a:pt x="10813" y="22100"/>
                  </a:cubicBezTo>
                  <a:cubicBezTo>
                    <a:pt x="11041" y="23675"/>
                    <a:pt x="11144" y="25373"/>
                    <a:pt x="12139" y="26616"/>
                  </a:cubicBezTo>
                  <a:cubicBezTo>
                    <a:pt x="13485" y="28335"/>
                    <a:pt x="15660" y="28149"/>
                    <a:pt x="17296" y="29309"/>
                  </a:cubicBezTo>
                  <a:cubicBezTo>
                    <a:pt x="18373" y="30055"/>
                    <a:pt x="18912" y="31256"/>
                    <a:pt x="19471" y="32416"/>
                  </a:cubicBezTo>
                  <a:cubicBezTo>
                    <a:pt x="20468" y="34444"/>
                    <a:pt x="22931" y="37099"/>
                    <a:pt x="25536" y="37099"/>
                  </a:cubicBezTo>
                  <a:cubicBezTo>
                    <a:pt x="25963" y="37099"/>
                    <a:pt x="26395" y="37027"/>
                    <a:pt x="26825" y="36869"/>
                  </a:cubicBezTo>
                  <a:cubicBezTo>
                    <a:pt x="27715" y="34757"/>
                    <a:pt x="29083" y="32271"/>
                    <a:pt x="28544" y="29930"/>
                  </a:cubicBezTo>
                  <a:cubicBezTo>
                    <a:pt x="27695" y="26202"/>
                    <a:pt x="24940" y="24379"/>
                    <a:pt x="26659" y="20360"/>
                  </a:cubicBezTo>
                  <a:cubicBezTo>
                    <a:pt x="27860" y="17523"/>
                    <a:pt x="28068" y="14540"/>
                    <a:pt x="24733" y="13069"/>
                  </a:cubicBezTo>
                  <a:cubicBezTo>
                    <a:pt x="23324" y="12448"/>
                    <a:pt x="21294" y="12468"/>
                    <a:pt x="20217" y="11143"/>
                  </a:cubicBezTo>
                  <a:cubicBezTo>
                    <a:pt x="19078" y="9734"/>
                    <a:pt x="19803" y="8450"/>
                    <a:pt x="19658" y="6938"/>
                  </a:cubicBezTo>
                  <a:cubicBezTo>
                    <a:pt x="19326" y="3437"/>
                    <a:pt x="15556" y="2153"/>
                    <a:pt x="12636" y="1511"/>
                  </a:cubicBezTo>
                  <a:cubicBezTo>
                    <a:pt x="11879" y="1359"/>
                    <a:pt x="4791" y="0"/>
                    <a:pt x="34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63"/>
            <p:cNvSpPr/>
            <p:nvPr/>
          </p:nvSpPr>
          <p:spPr>
            <a:xfrm>
              <a:off x="3045330" y="-6829"/>
              <a:ext cx="1311723" cy="291866"/>
            </a:xfrm>
            <a:custGeom>
              <a:rect b="b" l="l" r="r" t="t"/>
              <a:pathLst>
                <a:path extrusionOk="0" h="9108" w="40870">
                  <a:moveTo>
                    <a:pt x="0" y="0"/>
                  </a:moveTo>
                  <a:cubicBezTo>
                    <a:pt x="1450" y="870"/>
                    <a:pt x="3232" y="1305"/>
                    <a:pt x="4599" y="1346"/>
                  </a:cubicBezTo>
                  <a:cubicBezTo>
                    <a:pt x="5883" y="1388"/>
                    <a:pt x="7188" y="1388"/>
                    <a:pt x="8348" y="2051"/>
                  </a:cubicBezTo>
                  <a:cubicBezTo>
                    <a:pt x="10047" y="3086"/>
                    <a:pt x="10792" y="5116"/>
                    <a:pt x="12905" y="5655"/>
                  </a:cubicBezTo>
                  <a:cubicBezTo>
                    <a:pt x="13250" y="5739"/>
                    <a:pt x="13599" y="5774"/>
                    <a:pt x="13949" y="5774"/>
                  </a:cubicBezTo>
                  <a:cubicBezTo>
                    <a:pt x="15159" y="5774"/>
                    <a:pt x="16394" y="5350"/>
                    <a:pt x="17566" y="5013"/>
                  </a:cubicBezTo>
                  <a:cubicBezTo>
                    <a:pt x="18352" y="4790"/>
                    <a:pt x="19093" y="4659"/>
                    <a:pt x="19803" y="4659"/>
                  </a:cubicBezTo>
                  <a:cubicBezTo>
                    <a:pt x="20945" y="4659"/>
                    <a:pt x="22008" y="4998"/>
                    <a:pt x="23055" y="5841"/>
                  </a:cubicBezTo>
                  <a:cubicBezTo>
                    <a:pt x="24526" y="7022"/>
                    <a:pt x="25748" y="8617"/>
                    <a:pt x="27716" y="8969"/>
                  </a:cubicBezTo>
                  <a:cubicBezTo>
                    <a:pt x="28249" y="9064"/>
                    <a:pt x="28776" y="9108"/>
                    <a:pt x="29297" y="9108"/>
                  </a:cubicBezTo>
                  <a:cubicBezTo>
                    <a:pt x="33910" y="9108"/>
                    <a:pt x="37976" y="5628"/>
                    <a:pt x="40786" y="2817"/>
                  </a:cubicBezTo>
                  <a:cubicBezTo>
                    <a:pt x="40869" y="2714"/>
                    <a:pt x="40103" y="1471"/>
                    <a:pt x="3910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63"/>
            <p:cNvSpPr/>
            <p:nvPr/>
          </p:nvSpPr>
          <p:spPr>
            <a:xfrm>
              <a:off x="3623040" y="328330"/>
              <a:ext cx="848367" cy="1279172"/>
            </a:xfrm>
            <a:custGeom>
              <a:rect b="b" l="l" r="r" t="t"/>
              <a:pathLst>
                <a:path extrusionOk="0" h="39918" w="26433">
                  <a:moveTo>
                    <a:pt x="20451" y="1"/>
                  </a:moveTo>
                  <a:cubicBezTo>
                    <a:pt x="20449" y="1"/>
                    <a:pt x="20447" y="1"/>
                    <a:pt x="20446" y="2"/>
                  </a:cubicBezTo>
                  <a:cubicBezTo>
                    <a:pt x="16158" y="954"/>
                    <a:pt x="10275" y="2798"/>
                    <a:pt x="8266" y="7728"/>
                  </a:cubicBezTo>
                  <a:cubicBezTo>
                    <a:pt x="7499" y="9592"/>
                    <a:pt x="8183" y="11456"/>
                    <a:pt x="8411" y="13341"/>
                  </a:cubicBezTo>
                  <a:cubicBezTo>
                    <a:pt x="8659" y="15496"/>
                    <a:pt x="7748" y="17008"/>
                    <a:pt x="6174" y="18416"/>
                  </a:cubicBezTo>
                  <a:cubicBezTo>
                    <a:pt x="4972" y="19473"/>
                    <a:pt x="3626" y="20488"/>
                    <a:pt x="3108" y="22000"/>
                  </a:cubicBezTo>
                  <a:cubicBezTo>
                    <a:pt x="2425" y="24071"/>
                    <a:pt x="3750" y="25791"/>
                    <a:pt x="3709" y="27779"/>
                  </a:cubicBezTo>
                  <a:cubicBezTo>
                    <a:pt x="3667" y="29105"/>
                    <a:pt x="2942" y="30203"/>
                    <a:pt x="2300" y="31321"/>
                  </a:cubicBezTo>
                  <a:cubicBezTo>
                    <a:pt x="954" y="33579"/>
                    <a:pt x="1" y="37991"/>
                    <a:pt x="2611" y="39917"/>
                  </a:cubicBezTo>
                  <a:cubicBezTo>
                    <a:pt x="4869" y="39503"/>
                    <a:pt x="7686" y="39275"/>
                    <a:pt x="9364" y="37535"/>
                  </a:cubicBezTo>
                  <a:cubicBezTo>
                    <a:pt x="11994" y="34780"/>
                    <a:pt x="12015" y="31466"/>
                    <a:pt x="16324" y="30700"/>
                  </a:cubicBezTo>
                  <a:cubicBezTo>
                    <a:pt x="19327" y="30161"/>
                    <a:pt x="21958" y="28690"/>
                    <a:pt x="21357" y="25107"/>
                  </a:cubicBezTo>
                  <a:cubicBezTo>
                    <a:pt x="21088" y="23574"/>
                    <a:pt x="19969" y="21896"/>
                    <a:pt x="20487" y="20281"/>
                  </a:cubicBezTo>
                  <a:cubicBezTo>
                    <a:pt x="21026" y="18541"/>
                    <a:pt x="22517" y="18437"/>
                    <a:pt x="23698" y="17484"/>
                  </a:cubicBezTo>
                  <a:cubicBezTo>
                    <a:pt x="26432" y="15309"/>
                    <a:pt x="25438" y="11436"/>
                    <a:pt x="24381" y="8660"/>
                  </a:cubicBezTo>
                  <a:cubicBezTo>
                    <a:pt x="24072" y="7856"/>
                    <a:pt x="20811" y="1"/>
                    <a:pt x="2045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40" name="Google Shape;1240;p63"/>
          <p:cNvSpPr txBox="1"/>
          <p:nvPr>
            <p:ph type="title"/>
          </p:nvPr>
        </p:nvSpPr>
        <p:spPr>
          <a:xfrm>
            <a:off x="4169664" y="1225332"/>
            <a:ext cx="3264300" cy="740700"/>
          </a:xfrm>
          <a:prstGeom prst="rect">
            <a:avLst/>
          </a:prstGeom>
        </p:spPr>
        <p:txBody>
          <a:bodyPr anchorCtr="0" anchor="ctr"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241" name="Google Shape;1241;p63"/>
          <p:cNvSpPr txBox="1"/>
          <p:nvPr>
            <p:ph idx="1" type="subTitle"/>
          </p:nvPr>
        </p:nvSpPr>
        <p:spPr>
          <a:xfrm>
            <a:off x="4187952" y="2139696"/>
            <a:ext cx="3264300" cy="12618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600">
                <a:solidFill>
                  <a:schemeClr val="dk1"/>
                </a:solidFill>
                <a:latin typeface="Nunito"/>
                <a:ea typeface="Nunito"/>
                <a:cs typeface="Nunito"/>
                <a:sym typeface="Nunito"/>
              </a:defRPr>
            </a:lvl1pPr>
            <a:lvl2pPr lvl="1" rtl="0">
              <a:spcBef>
                <a:spcPts val="0"/>
              </a:spcBef>
              <a:spcAft>
                <a:spcPts val="0"/>
              </a:spcAft>
              <a:buNone/>
              <a:defRPr sz="1600">
                <a:solidFill>
                  <a:schemeClr val="dk1"/>
                </a:solidFill>
                <a:latin typeface="Nunito"/>
                <a:ea typeface="Nunito"/>
                <a:cs typeface="Nunito"/>
                <a:sym typeface="Nunito"/>
              </a:defRPr>
            </a:lvl2pPr>
            <a:lvl3pPr lvl="2" rtl="0">
              <a:spcBef>
                <a:spcPts val="0"/>
              </a:spcBef>
              <a:spcAft>
                <a:spcPts val="0"/>
              </a:spcAft>
              <a:buNone/>
              <a:defRPr sz="1600">
                <a:solidFill>
                  <a:schemeClr val="dk1"/>
                </a:solidFill>
                <a:latin typeface="Nunito"/>
                <a:ea typeface="Nunito"/>
                <a:cs typeface="Nunito"/>
                <a:sym typeface="Nunito"/>
              </a:defRPr>
            </a:lvl3pPr>
            <a:lvl4pPr lvl="3" rtl="0">
              <a:spcBef>
                <a:spcPts val="0"/>
              </a:spcBef>
              <a:spcAft>
                <a:spcPts val="0"/>
              </a:spcAft>
              <a:buNone/>
              <a:defRPr sz="1600">
                <a:solidFill>
                  <a:schemeClr val="dk1"/>
                </a:solidFill>
                <a:latin typeface="Nunito"/>
                <a:ea typeface="Nunito"/>
                <a:cs typeface="Nunito"/>
                <a:sym typeface="Nunito"/>
              </a:defRPr>
            </a:lvl4pPr>
            <a:lvl5pPr lvl="4" rtl="0">
              <a:spcBef>
                <a:spcPts val="0"/>
              </a:spcBef>
              <a:spcAft>
                <a:spcPts val="0"/>
              </a:spcAft>
              <a:buNone/>
              <a:defRPr sz="1600">
                <a:solidFill>
                  <a:schemeClr val="dk1"/>
                </a:solidFill>
                <a:latin typeface="Nunito"/>
                <a:ea typeface="Nunito"/>
                <a:cs typeface="Nunito"/>
                <a:sym typeface="Nunito"/>
              </a:defRPr>
            </a:lvl5pPr>
            <a:lvl6pPr lvl="5" rtl="0">
              <a:spcBef>
                <a:spcPts val="0"/>
              </a:spcBef>
              <a:spcAft>
                <a:spcPts val="0"/>
              </a:spcAft>
              <a:buNone/>
              <a:defRPr sz="1600">
                <a:solidFill>
                  <a:schemeClr val="dk1"/>
                </a:solidFill>
                <a:latin typeface="Nunito"/>
                <a:ea typeface="Nunito"/>
                <a:cs typeface="Nunito"/>
                <a:sym typeface="Nunito"/>
              </a:defRPr>
            </a:lvl6pPr>
            <a:lvl7pPr lvl="6" rtl="0">
              <a:spcBef>
                <a:spcPts val="0"/>
              </a:spcBef>
              <a:spcAft>
                <a:spcPts val="0"/>
              </a:spcAft>
              <a:buNone/>
              <a:defRPr sz="1600">
                <a:solidFill>
                  <a:schemeClr val="dk1"/>
                </a:solidFill>
                <a:latin typeface="Nunito"/>
                <a:ea typeface="Nunito"/>
                <a:cs typeface="Nunito"/>
                <a:sym typeface="Nunito"/>
              </a:defRPr>
            </a:lvl7pPr>
            <a:lvl8pPr lvl="7" rtl="0">
              <a:spcBef>
                <a:spcPts val="0"/>
              </a:spcBef>
              <a:spcAft>
                <a:spcPts val="0"/>
              </a:spcAft>
              <a:buNone/>
              <a:defRPr sz="1600">
                <a:solidFill>
                  <a:schemeClr val="dk1"/>
                </a:solidFill>
                <a:latin typeface="Nunito"/>
                <a:ea typeface="Nunito"/>
                <a:cs typeface="Nunito"/>
                <a:sym typeface="Nunito"/>
              </a:defRPr>
            </a:lvl8pPr>
            <a:lvl9pPr lvl="8" rtl="0">
              <a:spcBef>
                <a:spcPts val="0"/>
              </a:spcBef>
              <a:spcAft>
                <a:spcPts val="0"/>
              </a:spcAft>
              <a:buNone/>
              <a:defRPr sz="1600">
                <a:solidFill>
                  <a:schemeClr val="dk1"/>
                </a:solidFill>
                <a:latin typeface="Nunito"/>
                <a:ea typeface="Nunito"/>
                <a:cs typeface="Nunito"/>
                <a:sym typeface="Nunito"/>
              </a:defRPr>
            </a:lvl9pPr>
          </a:lstStyle>
          <a:p/>
        </p:txBody>
      </p:sp>
      <p:sp>
        <p:nvSpPr>
          <p:cNvPr id="1242" name="Google Shape;1242;p63"/>
          <p:cNvSpPr/>
          <p:nvPr/>
        </p:nvSpPr>
        <p:spPr>
          <a:xfrm rot="-5400000">
            <a:off x="-597935" y="2503512"/>
            <a:ext cx="2085044" cy="90997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lumns of text">
  <p:cSld name="CUSTOM_10">
    <p:bg>
      <p:bgPr>
        <a:solidFill>
          <a:schemeClr val="accent1"/>
        </a:solidFill>
      </p:bgPr>
    </p:bg>
    <p:spTree>
      <p:nvGrpSpPr>
        <p:cNvPr id="1243" name="Shape 1243"/>
        <p:cNvGrpSpPr/>
        <p:nvPr/>
      </p:nvGrpSpPr>
      <p:grpSpPr>
        <a:xfrm>
          <a:off x="0" y="0"/>
          <a:ext cx="0" cy="0"/>
          <a:chOff x="0" y="0"/>
          <a:chExt cx="0" cy="0"/>
        </a:xfrm>
      </p:grpSpPr>
      <p:sp>
        <p:nvSpPr>
          <p:cNvPr id="1244" name="Google Shape;1244;p64"/>
          <p:cNvSpPr txBox="1"/>
          <p:nvPr>
            <p:ph type="title"/>
          </p:nvPr>
        </p:nvSpPr>
        <p:spPr>
          <a:xfrm>
            <a:off x="1435608" y="418374"/>
            <a:ext cx="6272700" cy="5760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1245" name="Google Shape;1245;p64"/>
          <p:cNvSpPr txBox="1"/>
          <p:nvPr>
            <p:ph idx="1" type="subTitle"/>
          </p:nvPr>
        </p:nvSpPr>
        <p:spPr>
          <a:xfrm>
            <a:off x="1911775" y="1655064"/>
            <a:ext cx="2176200" cy="4023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800">
                <a:solidFill>
                  <a:schemeClr val="accent3"/>
                </a:solidFill>
                <a:latin typeface="Nunito"/>
                <a:ea typeface="Nunito"/>
                <a:cs typeface="Nunito"/>
                <a:sym typeface="Nunito"/>
              </a:defRPr>
            </a:lvl1pPr>
            <a:lvl2pPr lvl="1" rtl="0" algn="ctr">
              <a:spcBef>
                <a:spcPts val="0"/>
              </a:spcBef>
              <a:spcAft>
                <a:spcPts val="0"/>
              </a:spcAft>
              <a:buNone/>
              <a:defRPr b="1" sz="1800">
                <a:solidFill>
                  <a:schemeClr val="accent3"/>
                </a:solidFill>
                <a:latin typeface="Nunito"/>
                <a:ea typeface="Nunito"/>
                <a:cs typeface="Nunito"/>
                <a:sym typeface="Nunito"/>
              </a:defRPr>
            </a:lvl2pPr>
            <a:lvl3pPr lvl="2" rtl="0" algn="ctr">
              <a:spcBef>
                <a:spcPts val="0"/>
              </a:spcBef>
              <a:spcAft>
                <a:spcPts val="0"/>
              </a:spcAft>
              <a:buNone/>
              <a:defRPr b="1" sz="1800">
                <a:solidFill>
                  <a:schemeClr val="accent3"/>
                </a:solidFill>
                <a:latin typeface="Nunito"/>
                <a:ea typeface="Nunito"/>
                <a:cs typeface="Nunito"/>
                <a:sym typeface="Nunito"/>
              </a:defRPr>
            </a:lvl3pPr>
            <a:lvl4pPr lvl="3" rtl="0" algn="ctr">
              <a:spcBef>
                <a:spcPts val="0"/>
              </a:spcBef>
              <a:spcAft>
                <a:spcPts val="0"/>
              </a:spcAft>
              <a:buNone/>
              <a:defRPr b="1" sz="1800">
                <a:solidFill>
                  <a:schemeClr val="accent3"/>
                </a:solidFill>
                <a:latin typeface="Nunito"/>
                <a:ea typeface="Nunito"/>
                <a:cs typeface="Nunito"/>
                <a:sym typeface="Nunito"/>
              </a:defRPr>
            </a:lvl4pPr>
            <a:lvl5pPr lvl="4" rtl="0" algn="ctr">
              <a:spcBef>
                <a:spcPts val="0"/>
              </a:spcBef>
              <a:spcAft>
                <a:spcPts val="0"/>
              </a:spcAft>
              <a:buNone/>
              <a:defRPr b="1" sz="1800">
                <a:solidFill>
                  <a:schemeClr val="accent3"/>
                </a:solidFill>
                <a:latin typeface="Nunito"/>
                <a:ea typeface="Nunito"/>
                <a:cs typeface="Nunito"/>
                <a:sym typeface="Nunito"/>
              </a:defRPr>
            </a:lvl5pPr>
            <a:lvl6pPr lvl="5" rtl="0" algn="ctr">
              <a:spcBef>
                <a:spcPts val="0"/>
              </a:spcBef>
              <a:spcAft>
                <a:spcPts val="0"/>
              </a:spcAft>
              <a:buNone/>
              <a:defRPr b="1" sz="1800">
                <a:solidFill>
                  <a:schemeClr val="accent3"/>
                </a:solidFill>
                <a:latin typeface="Nunito"/>
                <a:ea typeface="Nunito"/>
                <a:cs typeface="Nunito"/>
                <a:sym typeface="Nunito"/>
              </a:defRPr>
            </a:lvl6pPr>
            <a:lvl7pPr lvl="6" rtl="0" algn="ctr">
              <a:spcBef>
                <a:spcPts val="0"/>
              </a:spcBef>
              <a:spcAft>
                <a:spcPts val="0"/>
              </a:spcAft>
              <a:buNone/>
              <a:defRPr b="1" sz="1800">
                <a:solidFill>
                  <a:schemeClr val="accent3"/>
                </a:solidFill>
                <a:latin typeface="Nunito"/>
                <a:ea typeface="Nunito"/>
                <a:cs typeface="Nunito"/>
                <a:sym typeface="Nunito"/>
              </a:defRPr>
            </a:lvl7pPr>
            <a:lvl8pPr lvl="7" rtl="0" algn="ctr">
              <a:spcBef>
                <a:spcPts val="0"/>
              </a:spcBef>
              <a:spcAft>
                <a:spcPts val="0"/>
              </a:spcAft>
              <a:buNone/>
              <a:defRPr b="1" sz="1800">
                <a:solidFill>
                  <a:schemeClr val="accent3"/>
                </a:solidFill>
                <a:latin typeface="Nunito"/>
                <a:ea typeface="Nunito"/>
                <a:cs typeface="Nunito"/>
                <a:sym typeface="Nunito"/>
              </a:defRPr>
            </a:lvl8pPr>
            <a:lvl9pPr lvl="8" rtl="0" algn="ctr">
              <a:spcBef>
                <a:spcPts val="0"/>
              </a:spcBef>
              <a:spcAft>
                <a:spcPts val="0"/>
              </a:spcAft>
              <a:buNone/>
              <a:defRPr b="1" sz="1800">
                <a:solidFill>
                  <a:schemeClr val="accent3"/>
                </a:solidFill>
                <a:latin typeface="Nunito"/>
                <a:ea typeface="Nunito"/>
                <a:cs typeface="Nunito"/>
                <a:sym typeface="Nunito"/>
              </a:defRPr>
            </a:lvl9pPr>
          </a:lstStyle>
          <a:p/>
        </p:txBody>
      </p:sp>
      <p:sp>
        <p:nvSpPr>
          <p:cNvPr id="1246" name="Google Shape;1246;p64"/>
          <p:cNvSpPr txBox="1"/>
          <p:nvPr>
            <p:ph idx="2" type="subTitle"/>
          </p:nvPr>
        </p:nvSpPr>
        <p:spPr>
          <a:xfrm>
            <a:off x="1911775" y="2011680"/>
            <a:ext cx="2176200" cy="5760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
        <p:nvSpPr>
          <p:cNvPr id="1247" name="Google Shape;1247;p64"/>
          <p:cNvSpPr txBox="1"/>
          <p:nvPr>
            <p:ph idx="3" type="subTitle"/>
          </p:nvPr>
        </p:nvSpPr>
        <p:spPr>
          <a:xfrm>
            <a:off x="4880403" y="1655064"/>
            <a:ext cx="2176200" cy="4023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b="1" sz="1800">
                <a:solidFill>
                  <a:schemeClr val="accent3"/>
                </a:solidFill>
                <a:latin typeface="Nunito"/>
                <a:ea typeface="Nunito"/>
                <a:cs typeface="Nunito"/>
                <a:sym typeface="Nunito"/>
              </a:defRPr>
            </a:lvl1pPr>
            <a:lvl2pPr lvl="1" rtl="0" algn="ctr">
              <a:spcBef>
                <a:spcPts val="0"/>
              </a:spcBef>
              <a:spcAft>
                <a:spcPts val="0"/>
              </a:spcAft>
              <a:buNone/>
              <a:defRPr b="1" sz="1800">
                <a:solidFill>
                  <a:schemeClr val="accent3"/>
                </a:solidFill>
                <a:latin typeface="Nunito"/>
                <a:ea typeface="Nunito"/>
                <a:cs typeface="Nunito"/>
                <a:sym typeface="Nunito"/>
              </a:defRPr>
            </a:lvl2pPr>
            <a:lvl3pPr lvl="2" rtl="0" algn="ctr">
              <a:spcBef>
                <a:spcPts val="0"/>
              </a:spcBef>
              <a:spcAft>
                <a:spcPts val="0"/>
              </a:spcAft>
              <a:buNone/>
              <a:defRPr b="1" sz="1800">
                <a:solidFill>
                  <a:schemeClr val="accent3"/>
                </a:solidFill>
                <a:latin typeface="Nunito"/>
                <a:ea typeface="Nunito"/>
                <a:cs typeface="Nunito"/>
                <a:sym typeface="Nunito"/>
              </a:defRPr>
            </a:lvl3pPr>
            <a:lvl4pPr lvl="3" rtl="0" algn="ctr">
              <a:spcBef>
                <a:spcPts val="0"/>
              </a:spcBef>
              <a:spcAft>
                <a:spcPts val="0"/>
              </a:spcAft>
              <a:buNone/>
              <a:defRPr b="1" sz="1800">
                <a:solidFill>
                  <a:schemeClr val="accent3"/>
                </a:solidFill>
                <a:latin typeface="Nunito"/>
                <a:ea typeface="Nunito"/>
                <a:cs typeface="Nunito"/>
                <a:sym typeface="Nunito"/>
              </a:defRPr>
            </a:lvl4pPr>
            <a:lvl5pPr lvl="4" rtl="0" algn="ctr">
              <a:spcBef>
                <a:spcPts val="0"/>
              </a:spcBef>
              <a:spcAft>
                <a:spcPts val="0"/>
              </a:spcAft>
              <a:buNone/>
              <a:defRPr b="1" sz="1800">
                <a:solidFill>
                  <a:schemeClr val="accent3"/>
                </a:solidFill>
                <a:latin typeface="Nunito"/>
                <a:ea typeface="Nunito"/>
                <a:cs typeface="Nunito"/>
                <a:sym typeface="Nunito"/>
              </a:defRPr>
            </a:lvl5pPr>
            <a:lvl6pPr lvl="5" rtl="0" algn="ctr">
              <a:spcBef>
                <a:spcPts val="0"/>
              </a:spcBef>
              <a:spcAft>
                <a:spcPts val="0"/>
              </a:spcAft>
              <a:buNone/>
              <a:defRPr b="1" sz="1800">
                <a:solidFill>
                  <a:schemeClr val="accent3"/>
                </a:solidFill>
                <a:latin typeface="Nunito"/>
                <a:ea typeface="Nunito"/>
                <a:cs typeface="Nunito"/>
                <a:sym typeface="Nunito"/>
              </a:defRPr>
            </a:lvl6pPr>
            <a:lvl7pPr lvl="6" rtl="0" algn="ctr">
              <a:spcBef>
                <a:spcPts val="0"/>
              </a:spcBef>
              <a:spcAft>
                <a:spcPts val="0"/>
              </a:spcAft>
              <a:buNone/>
              <a:defRPr b="1" sz="1800">
                <a:solidFill>
                  <a:schemeClr val="accent3"/>
                </a:solidFill>
                <a:latin typeface="Nunito"/>
                <a:ea typeface="Nunito"/>
                <a:cs typeface="Nunito"/>
                <a:sym typeface="Nunito"/>
              </a:defRPr>
            </a:lvl7pPr>
            <a:lvl8pPr lvl="7" rtl="0" algn="ctr">
              <a:spcBef>
                <a:spcPts val="0"/>
              </a:spcBef>
              <a:spcAft>
                <a:spcPts val="0"/>
              </a:spcAft>
              <a:buNone/>
              <a:defRPr b="1" sz="1800">
                <a:solidFill>
                  <a:schemeClr val="accent3"/>
                </a:solidFill>
                <a:latin typeface="Nunito"/>
                <a:ea typeface="Nunito"/>
                <a:cs typeface="Nunito"/>
                <a:sym typeface="Nunito"/>
              </a:defRPr>
            </a:lvl8pPr>
            <a:lvl9pPr lvl="8" rtl="0" algn="ctr">
              <a:spcBef>
                <a:spcPts val="0"/>
              </a:spcBef>
              <a:spcAft>
                <a:spcPts val="0"/>
              </a:spcAft>
              <a:buNone/>
              <a:defRPr b="1" sz="1800">
                <a:solidFill>
                  <a:schemeClr val="accent3"/>
                </a:solidFill>
                <a:latin typeface="Nunito"/>
                <a:ea typeface="Nunito"/>
                <a:cs typeface="Nunito"/>
                <a:sym typeface="Nunito"/>
              </a:defRPr>
            </a:lvl9pPr>
          </a:lstStyle>
          <a:p/>
        </p:txBody>
      </p:sp>
      <p:sp>
        <p:nvSpPr>
          <p:cNvPr id="1248" name="Google Shape;1248;p64"/>
          <p:cNvSpPr txBox="1"/>
          <p:nvPr>
            <p:ph idx="4" type="subTitle"/>
          </p:nvPr>
        </p:nvSpPr>
        <p:spPr>
          <a:xfrm>
            <a:off x="4880403" y="2011680"/>
            <a:ext cx="21762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
        <p:nvSpPr>
          <p:cNvPr id="1249" name="Google Shape;1249;p64"/>
          <p:cNvSpPr txBox="1"/>
          <p:nvPr>
            <p:ph idx="5" type="subTitle"/>
          </p:nvPr>
        </p:nvSpPr>
        <p:spPr>
          <a:xfrm>
            <a:off x="1911775" y="3337315"/>
            <a:ext cx="2176200" cy="4023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800">
                <a:solidFill>
                  <a:schemeClr val="accent3"/>
                </a:solidFill>
                <a:latin typeface="Nunito"/>
                <a:ea typeface="Nunito"/>
                <a:cs typeface="Nunito"/>
                <a:sym typeface="Nunito"/>
              </a:defRPr>
            </a:lvl1pPr>
            <a:lvl2pPr lvl="1" rtl="0" algn="ctr">
              <a:spcBef>
                <a:spcPts val="0"/>
              </a:spcBef>
              <a:spcAft>
                <a:spcPts val="0"/>
              </a:spcAft>
              <a:buNone/>
              <a:defRPr b="1" sz="1800">
                <a:solidFill>
                  <a:schemeClr val="accent3"/>
                </a:solidFill>
                <a:latin typeface="Nunito"/>
                <a:ea typeface="Nunito"/>
                <a:cs typeface="Nunito"/>
                <a:sym typeface="Nunito"/>
              </a:defRPr>
            </a:lvl2pPr>
            <a:lvl3pPr lvl="2" rtl="0" algn="ctr">
              <a:spcBef>
                <a:spcPts val="0"/>
              </a:spcBef>
              <a:spcAft>
                <a:spcPts val="0"/>
              </a:spcAft>
              <a:buNone/>
              <a:defRPr b="1" sz="1800">
                <a:solidFill>
                  <a:schemeClr val="accent3"/>
                </a:solidFill>
                <a:latin typeface="Nunito"/>
                <a:ea typeface="Nunito"/>
                <a:cs typeface="Nunito"/>
                <a:sym typeface="Nunito"/>
              </a:defRPr>
            </a:lvl3pPr>
            <a:lvl4pPr lvl="3" rtl="0" algn="ctr">
              <a:spcBef>
                <a:spcPts val="0"/>
              </a:spcBef>
              <a:spcAft>
                <a:spcPts val="0"/>
              </a:spcAft>
              <a:buNone/>
              <a:defRPr b="1" sz="1800">
                <a:solidFill>
                  <a:schemeClr val="accent3"/>
                </a:solidFill>
                <a:latin typeface="Nunito"/>
                <a:ea typeface="Nunito"/>
                <a:cs typeface="Nunito"/>
                <a:sym typeface="Nunito"/>
              </a:defRPr>
            </a:lvl4pPr>
            <a:lvl5pPr lvl="4" rtl="0" algn="ctr">
              <a:spcBef>
                <a:spcPts val="0"/>
              </a:spcBef>
              <a:spcAft>
                <a:spcPts val="0"/>
              </a:spcAft>
              <a:buNone/>
              <a:defRPr b="1" sz="1800">
                <a:solidFill>
                  <a:schemeClr val="accent3"/>
                </a:solidFill>
                <a:latin typeface="Nunito"/>
                <a:ea typeface="Nunito"/>
                <a:cs typeface="Nunito"/>
                <a:sym typeface="Nunito"/>
              </a:defRPr>
            </a:lvl5pPr>
            <a:lvl6pPr lvl="5" rtl="0" algn="ctr">
              <a:spcBef>
                <a:spcPts val="0"/>
              </a:spcBef>
              <a:spcAft>
                <a:spcPts val="0"/>
              </a:spcAft>
              <a:buNone/>
              <a:defRPr b="1" sz="1800">
                <a:solidFill>
                  <a:schemeClr val="accent3"/>
                </a:solidFill>
                <a:latin typeface="Nunito"/>
                <a:ea typeface="Nunito"/>
                <a:cs typeface="Nunito"/>
                <a:sym typeface="Nunito"/>
              </a:defRPr>
            </a:lvl6pPr>
            <a:lvl7pPr lvl="6" rtl="0" algn="ctr">
              <a:spcBef>
                <a:spcPts val="0"/>
              </a:spcBef>
              <a:spcAft>
                <a:spcPts val="0"/>
              </a:spcAft>
              <a:buNone/>
              <a:defRPr b="1" sz="1800">
                <a:solidFill>
                  <a:schemeClr val="accent3"/>
                </a:solidFill>
                <a:latin typeface="Nunito"/>
                <a:ea typeface="Nunito"/>
                <a:cs typeface="Nunito"/>
                <a:sym typeface="Nunito"/>
              </a:defRPr>
            </a:lvl7pPr>
            <a:lvl8pPr lvl="7" rtl="0" algn="ctr">
              <a:spcBef>
                <a:spcPts val="0"/>
              </a:spcBef>
              <a:spcAft>
                <a:spcPts val="0"/>
              </a:spcAft>
              <a:buNone/>
              <a:defRPr b="1" sz="1800">
                <a:solidFill>
                  <a:schemeClr val="accent3"/>
                </a:solidFill>
                <a:latin typeface="Nunito"/>
                <a:ea typeface="Nunito"/>
                <a:cs typeface="Nunito"/>
                <a:sym typeface="Nunito"/>
              </a:defRPr>
            </a:lvl8pPr>
            <a:lvl9pPr lvl="8" rtl="0" algn="ctr">
              <a:spcBef>
                <a:spcPts val="0"/>
              </a:spcBef>
              <a:spcAft>
                <a:spcPts val="0"/>
              </a:spcAft>
              <a:buNone/>
              <a:defRPr b="1" sz="1800">
                <a:solidFill>
                  <a:schemeClr val="accent3"/>
                </a:solidFill>
                <a:latin typeface="Nunito"/>
                <a:ea typeface="Nunito"/>
                <a:cs typeface="Nunito"/>
                <a:sym typeface="Nunito"/>
              </a:defRPr>
            </a:lvl9pPr>
          </a:lstStyle>
          <a:p/>
        </p:txBody>
      </p:sp>
      <p:sp>
        <p:nvSpPr>
          <p:cNvPr id="1250" name="Google Shape;1250;p64"/>
          <p:cNvSpPr txBox="1"/>
          <p:nvPr>
            <p:ph idx="6" type="subTitle"/>
          </p:nvPr>
        </p:nvSpPr>
        <p:spPr>
          <a:xfrm>
            <a:off x="1911775" y="3693931"/>
            <a:ext cx="21762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
        <p:nvSpPr>
          <p:cNvPr id="1251" name="Google Shape;1251;p64"/>
          <p:cNvSpPr txBox="1"/>
          <p:nvPr>
            <p:ph idx="7" type="subTitle"/>
          </p:nvPr>
        </p:nvSpPr>
        <p:spPr>
          <a:xfrm>
            <a:off x="4880403" y="3337315"/>
            <a:ext cx="21762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800">
                <a:solidFill>
                  <a:schemeClr val="accent3"/>
                </a:solidFill>
                <a:latin typeface="Nunito"/>
                <a:ea typeface="Nunito"/>
                <a:cs typeface="Nunito"/>
                <a:sym typeface="Nunito"/>
              </a:defRPr>
            </a:lvl1pPr>
            <a:lvl2pPr lvl="1" rtl="0" algn="ctr">
              <a:spcBef>
                <a:spcPts val="0"/>
              </a:spcBef>
              <a:spcAft>
                <a:spcPts val="0"/>
              </a:spcAft>
              <a:buNone/>
              <a:defRPr b="1" sz="1800">
                <a:solidFill>
                  <a:schemeClr val="accent3"/>
                </a:solidFill>
                <a:latin typeface="Nunito"/>
                <a:ea typeface="Nunito"/>
                <a:cs typeface="Nunito"/>
                <a:sym typeface="Nunito"/>
              </a:defRPr>
            </a:lvl2pPr>
            <a:lvl3pPr lvl="2" rtl="0" algn="ctr">
              <a:spcBef>
                <a:spcPts val="0"/>
              </a:spcBef>
              <a:spcAft>
                <a:spcPts val="0"/>
              </a:spcAft>
              <a:buNone/>
              <a:defRPr b="1" sz="1800">
                <a:solidFill>
                  <a:schemeClr val="accent3"/>
                </a:solidFill>
                <a:latin typeface="Nunito"/>
                <a:ea typeface="Nunito"/>
                <a:cs typeface="Nunito"/>
                <a:sym typeface="Nunito"/>
              </a:defRPr>
            </a:lvl3pPr>
            <a:lvl4pPr lvl="3" rtl="0" algn="ctr">
              <a:spcBef>
                <a:spcPts val="0"/>
              </a:spcBef>
              <a:spcAft>
                <a:spcPts val="0"/>
              </a:spcAft>
              <a:buNone/>
              <a:defRPr b="1" sz="1800">
                <a:solidFill>
                  <a:schemeClr val="accent3"/>
                </a:solidFill>
                <a:latin typeface="Nunito"/>
                <a:ea typeface="Nunito"/>
                <a:cs typeface="Nunito"/>
                <a:sym typeface="Nunito"/>
              </a:defRPr>
            </a:lvl4pPr>
            <a:lvl5pPr lvl="4" rtl="0" algn="ctr">
              <a:spcBef>
                <a:spcPts val="0"/>
              </a:spcBef>
              <a:spcAft>
                <a:spcPts val="0"/>
              </a:spcAft>
              <a:buNone/>
              <a:defRPr b="1" sz="1800">
                <a:solidFill>
                  <a:schemeClr val="accent3"/>
                </a:solidFill>
                <a:latin typeface="Nunito"/>
                <a:ea typeface="Nunito"/>
                <a:cs typeface="Nunito"/>
                <a:sym typeface="Nunito"/>
              </a:defRPr>
            </a:lvl5pPr>
            <a:lvl6pPr lvl="5" rtl="0" algn="ctr">
              <a:spcBef>
                <a:spcPts val="0"/>
              </a:spcBef>
              <a:spcAft>
                <a:spcPts val="0"/>
              </a:spcAft>
              <a:buNone/>
              <a:defRPr b="1" sz="1800">
                <a:solidFill>
                  <a:schemeClr val="accent3"/>
                </a:solidFill>
                <a:latin typeface="Nunito"/>
                <a:ea typeface="Nunito"/>
                <a:cs typeface="Nunito"/>
                <a:sym typeface="Nunito"/>
              </a:defRPr>
            </a:lvl6pPr>
            <a:lvl7pPr lvl="6" rtl="0" algn="ctr">
              <a:spcBef>
                <a:spcPts val="0"/>
              </a:spcBef>
              <a:spcAft>
                <a:spcPts val="0"/>
              </a:spcAft>
              <a:buNone/>
              <a:defRPr b="1" sz="1800">
                <a:solidFill>
                  <a:schemeClr val="accent3"/>
                </a:solidFill>
                <a:latin typeface="Nunito"/>
                <a:ea typeface="Nunito"/>
                <a:cs typeface="Nunito"/>
                <a:sym typeface="Nunito"/>
              </a:defRPr>
            </a:lvl7pPr>
            <a:lvl8pPr lvl="7" rtl="0" algn="ctr">
              <a:spcBef>
                <a:spcPts val="0"/>
              </a:spcBef>
              <a:spcAft>
                <a:spcPts val="0"/>
              </a:spcAft>
              <a:buNone/>
              <a:defRPr b="1" sz="1800">
                <a:solidFill>
                  <a:schemeClr val="accent3"/>
                </a:solidFill>
                <a:latin typeface="Nunito"/>
                <a:ea typeface="Nunito"/>
                <a:cs typeface="Nunito"/>
                <a:sym typeface="Nunito"/>
              </a:defRPr>
            </a:lvl8pPr>
            <a:lvl9pPr lvl="8" rtl="0" algn="ctr">
              <a:spcBef>
                <a:spcPts val="0"/>
              </a:spcBef>
              <a:spcAft>
                <a:spcPts val="0"/>
              </a:spcAft>
              <a:buNone/>
              <a:defRPr b="1" sz="1800">
                <a:solidFill>
                  <a:schemeClr val="accent3"/>
                </a:solidFill>
                <a:latin typeface="Nunito"/>
                <a:ea typeface="Nunito"/>
                <a:cs typeface="Nunito"/>
                <a:sym typeface="Nunito"/>
              </a:defRPr>
            </a:lvl9pPr>
          </a:lstStyle>
          <a:p/>
        </p:txBody>
      </p:sp>
      <p:sp>
        <p:nvSpPr>
          <p:cNvPr id="1252" name="Google Shape;1252;p64"/>
          <p:cNvSpPr txBox="1"/>
          <p:nvPr>
            <p:ph idx="8" type="subTitle"/>
          </p:nvPr>
        </p:nvSpPr>
        <p:spPr>
          <a:xfrm>
            <a:off x="4880403" y="3693931"/>
            <a:ext cx="21762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
        <p:nvSpPr>
          <p:cNvPr id="1253" name="Google Shape;1253;p64"/>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64"/>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64"/>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64"/>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64"/>
          <p:cNvSpPr/>
          <p:nvPr/>
        </p:nvSpPr>
        <p:spPr>
          <a:xfrm>
            <a:off x="8643464" y="1326960"/>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64"/>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64"/>
          <p:cNvSpPr/>
          <p:nvPr/>
        </p:nvSpPr>
        <p:spPr>
          <a:xfrm>
            <a:off x="7710450" y="530327"/>
            <a:ext cx="1433536" cy="1327661"/>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64"/>
          <p:cNvSpPr/>
          <p:nvPr/>
        </p:nvSpPr>
        <p:spPr>
          <a:xfrm rot="10800000">
            <a:off x="-1739" y="2675884"/>
            <a:ext cx="747651" cy="1170972"/>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64"/>
          <p:cNvSpPr/>
          <p:nvPr/>
        </p:nvSpPr>
        <p:spPr>
          <a:xfrm rot="10800000">
            <a:off x="-1739" y="2922321"/>
            <a:ext cx="624069" cy="1181571"/>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64"/>
          <p:cNvSpPr/>
          <p:nvPr/>
        </p:nvSpPr>
        <p:spPr>
          <a:xfrm flipH="1">
            <a:off x="7436526" y="4433150"/>
            <a:ext cx="1547839" cy="711981"/>
          </a:xfrm>
          <a:custGeom>
            <a:rect b="b" l="l" r="r" t="t"/>
            <a:pathLst>
              <a:path extrusionOk="0" h="28680" w="62350">
                <a:moveTo>
                  <a:pt x="41636" y="0"/>
                </a:moveTo>
                <a:cubicBezTo>
                  <a:pt x="26782" y="0"/>
                  <a:pt x="9821" y="8724"/>
                  <a:pt x="2175" y="20436"/>
                </a:cubicBezTo>
                <a:cubicBezTo>
                  <a:pt x="1699" y="21181"/>
                  <a:pt x="1285" y="21989"/>
                  <a:pt x="953" y="22839"/>
                </a:cubicBezTo>
                <a:cubicBezTo>
                  <a:pt x="228" y="24724"/>
                  <a:pt x="0" y="26795"/>
                  <a:pt x="518" y="28680"/>
                </a:cubicBezTo>
                <a:lnTo>
                  <a:pt x="53318" y="28680"/>
                </a:lnTo>
                <a:cubicBezTo>
                  <a:pt x="55265" y="27396"/>
                  <a:pt x="57068" y="25925"/>
                  <a:pt x="58559" y="24164"/>
                </a:cubicBezTo>
                <a:cubicBezTo>
                  <a:pt x="60734" y="21616"/>
                  <a:pt x="62225" y="18426"/>
                  <a:pt x="62267" y="15071"/>
                </a:cubicBezTo>
                <a:cubicBezTo>
                  <a:pt x="62350" y="8339"/>
                  <a:pt x="56405" y="2705"/>
                  <a:pt x="49880" y="1006"/>
                </a:cubicBezTo>
                <a:cubicBezTo>
                  <a:pt x="47263" y="322"/>
                  <a:pt x="44488" y="0"/>
                  <a:pt x="41636"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64"/>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64"/>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64"/>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64"/>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64"/>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9">
    <p:bg>
      <p:bgPr>
        <a:solidFill>
          <a:schemeClr val="accent4"/>
        </a:solidFill>
      </p:bgPr>
    </p:bg>
    <p:spTree>
      <p:nvGrpSpPr>
        <p:cNvPr id="1268" name="Shape 1268"/>
        <p:cNvGrpSpPr/>
        <p:nvPr/>
      </p:nvGrpSpPr>
      <p:grpSpPr>
        <a:xfrm>
          <a:off x="0" y="0"/>
          <a:ext cx="0" cy="0"/>
          <a:chOff x="0" y="0"/>
          <a:chExt cx="0" cy="0"/>
        </a:xfrm>
      </p:grpSpPr>
      <p:sp>
        <p:nvSpPr>
          <p:cNvPr id="1269" name="Google Shape;1269;p65"/>
          <p:cNvSpPr txBox="1"/>
          <p:nvPr>
            <p:ph type="title"/>
          </p:nvPr>
        </p:nvSpPr>
        <p:spPr>
          <a:xfrm>
            <a:off x="1453896" y="411480"/>
            <a:ext cx="6272700" cy="9417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1270" name="Google Shape;1270;p65"/>
          <p:cNvSpPr/>
          <p:nvPr/>
        </p:nvSpPr>
        <p:spPr>
          <a:xfrm>
            <a:off x="0" y="4008102"/>
            <a:ext cx="958346" cy="1135418"/>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65"/>
          <p:cNvSpPr/>
          <p:nvPr/>
        </p:nvSpPr>
        <p:spPr>
          <a:xfrm>
            <a:off x="-2" y="185404"/>
            <a:ext cx="1025437" cy="1611956"/>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65"/>
          <p:cNvSpPr/>
          <p:nvPr/>
        </p:nvSpPr>
        <p:spPr>
          <a:xfrm>
            <a:off x="7293266" y="248182"/>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65"/>
          <p:cNvSpPr/>
          <p:nvPr/>
        </p:nvSpPr>
        <p:spPr>
          <a:xfrm>
            <a:off x="8493106" y="4203170"/>
            <a:ext cx="95598" cy="91488"/>
          </a:xfrm>
          <a:custGeom>
            <a:rect b="b" l="l" r="r" t="t"/>
            <a:pathLst>
              <a:path extrusionOk="0" h="2855" w="2983">
                <a:moveTo>
                  <a:pt x="1256" y="1"/>
                </a:moveTo>
                <a:cubicBezTo>
                  <a:pt x="1048" y="1"/>
                  <a:pt x="845" y="50"/>
                  <a:pt x="663" y="166"/>
                </a:cubicBezTo>
                <a:cubicBezTo>
                  <a:pt x="435" y="311"/>
                  <a:pt x="290" y="539"/>
                  <a:pt x="207" y="809"/>
                </a:cubicBezTo>
                <a:cubicBezTo>
                  <a:pt x="0" y="1554"/>
                  <a:pt x="332" y="2631"/>
                  <a:pt x="1181" y="2839"/>
                </a:cubicBezTo>
                <a:cubicBezTo>
                  <a:pt x="1240" y="2849"/>
                  <a:pt x="1300" y="2854"/>
                  <a:pt x="1361" y="2854"/>
                </a:cubicBezTo>
                <a:cubicBezTo>
                  <a:pt x="1536" y="2854"/>
                  <a:pt x="1716" y="2812"/>
                  <a:pt x="1885" y="2735"/>
                </a:cubicBezTo>
                <a:cubicBezTo>
                  <a:pt x="1927" y="2714"/>
                  <a:pt x="1989" y="2694"/>
                  <a:pt x="2030" y="2673"/>
                </a:cubicBezTo>
                <a:cubicBezTo>
                  <a:pt x="2279" y="2507"/>
                  <a:pt x="2486" y="2279"/>
                  <a:pt x="2672" y="2051"/>
                </a:cubicBezTo>
                <a:cubicBezTo>
                  <a:pt x="2817" y="1844"/>
                  <a:pt x="2962" y="1616"/>
                  <a:pt x="2962" y="1347"/>
                </a:cubicBezTo>
                <a:cubicBezTo>
                  <a:pt x="2983" y="1140"/>
                  <a:pt x="2879" y="954"/>
                  <a:pt x="2755" y="788"/>
                </a:cubicBezTo>
                <a:cubicBezTo>
                  <a:pt x="2436" y="378"/>
                  <a:pt x="1827" y="1"/>
                  <a:pt x="125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65"/>
          <p:cNvSpPr/>
          <p:nvPr/>
        </p:nvSpPr>
        <p:spPr>
          <a:xfrm>
            <a:off x="489616" y="369979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65"/>
          <p:cNvSpPr/>
          <p:nvPr/>
        </p:nvSpPr>
        <p:spPr>
          <a:xfrm>
            <a:off x="8755649" y="1205424"/>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65"/>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65"/>
          <p:cNvSpPr/>
          <p:nvPr/>
        </p:nvSpPr>
        <p:spPr>
          <a:xfrm>
            <a:off x="1169424" y="4616868"/>
            <a:ext cx="205809" cy="217938"/>
          </a:xfrm>
          <a:custGeom>
            <a:rect b="b" l="l" r="r" t="t"/>
            <a:pathLst>
              <a:path extrusionOk="0" h="6801" w="6422">
                <a:moveTo>
                  <a:pt x="3816" y="1"/>
                </a:moveTo>
                <a:cubicBezTo>
                  <a:pt x="3309" y="1"/>
                  <a:pt x="2838" y="338"/>
                  <a:pt x="2258" y="733"/>
                </a:cubicBezTo>
                <a:cubicBezTo>
                  <a:pt x="1119" y="1521"/>
                  <a:pt x="0" y="2577"/>
                  <a:pt x="104" y="3903"/>
                </a:cubicBezTo>
                <a:cubicBezTo>
                  <a:pt x="124" y="4193"/>
                  <a:pt x="207" y="4483"/>
                  <a:pt x="352" y="4793"/>
                </a:cubicBezTo>
                <a:cubicBezTo>
                  <a:pt x="888" y="5973"/>
                  <a:pt x="1809" y="6801"/>
                  <a:pt x="2939" y="6801"/>
                </a:cubicBezTo>
                <a:cubicBezTo>
                  <a:pt x="3338" y="6801"/>
                  <a:pt x="3762" y="6698"/>
                  <a:pt x="4205" y="6471"/>
                </a:cubicBezTo>
                <a:cubicBezTo>
                  <a:pt x="5303" y="5933"/>
                  <a:pt x="6318" y="5208"/>
                  <a:pt x="6380" y="3882"/>
                </a:cubicBezTo>
                <a:cubicBezTo>
                  <a:pt x="6421" y="2805"/>
                  <a:pt x="5676" y="1106"/>
                  <a:pt x="4744" y="381"/>
                </a:cubicBezTo>
                <a:cubicBezTo>
                  <a:pt x="4405" y="110"/>
                  <a:pt x="4105" y="1"/>
                  <a:pt x="381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65"/>
          <p:cNvSpPr/>
          <p:nvPr/>
        </p:nvSpPr>
        <p:spPr>
          <a:xfrm>
            <a:off x="1546774" y="4834790"/>
            <a:ext cx="119537" cy="130615"/>
          </a:xfrm>
          <a:custGeom>
            <a:rect b="b" l="l" r="r" t="t"/>
            <a:pathLst>
              <a:path extrusionOk="0" h="4076" w="3730">
                <a:moveTo>
                  <a:pt x="1798" y="1"/>
                </a:moveTo>
                <a:cubicBezTo>
                  <a:pt x="864" y="1"/>
                  <a:pt x="311" y="2004"/>
                  <a:pt x="1" y="3196"/>
                </a:cubicBezTo>
                <a:cubicBezTo>
                  <a:pt x="49" y="3850"/>
                  <a:pt x="387" y="4075"/>
                  <a:pt x="800" y="4075"/>
                </a:cubicBezTo>
                <a:cubicBezTo>
                  <a:pt x="1276" y="4075"/>
                  <a:pt x="1853" y="3775"/>
                  <a:pt x="2197" y="3486"/>
                </a:cubicBezTo>
                <a:cubicBezTo>
                  <a:pt x="3067" y="2740"/>
                  <a:pt x="3729" y="1933"/>
                  <a:pt x="2880" y="793"/>
                </a:cubicBezTo>
                <a:cubicBezTo>
                  <a:pt x="2472" y="229"/>
                  <a:pt x="2114" y="1"/>
                  <a:pt x="179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65"/>
          <p:cNvSpPr/>
          <p:nvPr/>
        </p:nvSpPr>
        <p:spPr>
          <a:xfrm>
            <a:off x="7968438" y="3"/>
            <a:ext cx="1034376" cy="1135386"/>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80" name="Google Shape;1280;p65"/>
          <p:cNvGrpSpPr/>
          <p:nvPr/>
        </p:nvGrpSpPr>
        <p:grpSpPr>
          <a:xfrm>
            <a:off x="1546774" y="88236"/>
            <a:ext cx="509835" cy="466288"/>
            <a:chOff x="5177300" y="2314950"/>
            <a:chExt cx="341575" cy="312400"/>
          </a:xfrm>
        </p:grpSpPr>
        <p:sp>
          <p:nvSpPr>
            <p:cNvPr id="1281" name="Google Shape;1281;p65"/>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65"/>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65"/>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65"/>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65"/>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86" name="Google Shape;1286;p65"/>
          <p:cNvSpPr/>
          <p:nvPr/>
        </p:nvSpPr>
        <p:spPr>
          <a:xfrm rot="5400000">
            <a:off x="7425303" y="2050006"/>
            <a:ext cx="2393912" cy="104349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65"/>
          <p:cNvSpPr txBox="1"/>
          <p:nvPr>
            <p:ph idx="1" type="subTitle"/>
          </p:nvPr>
        </p:nvSpPr>
        <p:spPr>
          <a:xfrm>
            <a:off x="1453896" y="1654960"/>
            <a:ext cx="6272700" cy="12069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a:solidFill>
                  <a:schemeClr val="dk1"/>
                </a:solidFill>
                <a:latin typeface="Nunito SemiBold"/>
                <a:ea typeface="Nunito SemiBold"/>
                <a:cs typeface="Nunito SemiBold"/>
                <a:sym typeface="Nunito SemiBold"/>
              </a:defRPr>
            </a:lvl1pPr>
            <a:lvl2pPr lvl="1" rtl="0" algn="ctr">
              <a:spcBef>
                <a:spcPts val="0"/>
              </a:spcBef>
              <a:spcAft>
                <a:spcPts val="0"/>
              </a:spcAft>
              <a:buNone/>
              <a:defRPr>
                <a:solidFill>
                  <a:schemeClr val="dk1"/>
                </a:solidFill>
                <a:latin typeface="Nunito SemiBold"/>
                <a:ea typeface="Nunito SemiBold"/>
                <a:cs typeface="Nunito SemiBold"/>
                <a:sym typeface="Nunito SemiBold"/>
              </a:defRPr>
            </a:lvl2pPr>
            <a:lvl3pPr lvl="2" rtl="0" algn="ctr">
              <a:spcBef>
                <a:spcPts val="0"/>
              </a:spcBef>
              <a:spcAft>
                <a:spcPts val="0"/>
              </a:spcAft>
              <a:buNone/>
              <a:defRPr>
                <a:solidFill>
                  <a:schemeClr val="dk1"/>
                </a:solidFill>
                <a:latin typeface="Nunito SemiBold"/>
                <a:ea typeface="Nunito SemiBold"/>
                <a:cs typeface="Nunito SemiBold"/>
                <a:sym typeface="Nunito SemiBold"/>
              </a:defRPr>
            </a:lvl3pPr>
            <a:lvl4pPr lvl="3" rtl="0" algn="ctr">
              <a:spcBef>
                <a:spcPts val="0"/>
              </a:spcBef>
              <a:spcAft>
                <a:spcPts val="0"/>
              </a:spcAft>
              <a:buNone/>
              <a:defRPr>
                <a:solidFill>
                  <a:schemeClr val="dk1"/>
                </a:solidFill>
                <a:latin typeface="Nunito SemiBold"/>
                <a:ea typeface="Nunito SemiBold"/>
                <a:cs typeface="Nunito SemiBold"/>
                <a:sym typeface="Nunito SemiBold"/>
              </a:defRPr>
            </a:lvl4pPr>
            <a:lvl5pPr lvl="4" rtl="0" algn="ctr">
              <a:spcBef>
                <a:spcPts val="0"/>
              </a:spcBef>
              <a:spcAft>
                <a:spcPts val="0"/>
              </a:spcAft>
              <a:buNone/>
              <a:defRPr>
                <a:solidFill>
                  <a:schemeClr val="dk1"/>
                </a:solidFill>
                <a:latin typeface="Nunito SemiBold"/>
                <a:ea typeface="Nunito SemiBold"/>
                <a:cs typeface="Nunito SemiBold"/>
                <a:sym typeface="Nunito SemiBold"/>
              </a:defRPr>
            </a:lvl5pPr>
            <a:lvl6pPr lvl="5" rtl="0" algn="ctr">
              <a:spcBef>
                <a:spcPts val="0"/>
              </a:spcBef>
              <a:spcAft>
                <a:spcPts val="0"/>
              </a:spcAft>
              <a:buNone/>
              <a:defRPr>
                <a:solidFill>
                  <a:schemeClr val="dk1"/>
                </a:solidFill>
                <a:latin typeface="Nunito SemiBold"/>
                <a:ea typeface="Nunito SemiBold"/>
                <a:cs typeface="Nunito SemiBold"/>
                <a:sym typeface="Nunito SemiBold"/>
              </a:defRPr>
            </a:lvl6pPr>
            <a:lvl7pPr lvl="6" rtl="0" algn="ctr">
              <a:spcBef>
                <a:spcPts val="0"/>
              </a:spcBef>
              <a:spcAft>
                <a:spcPts val="0"/>
              </a:spcAft>
              <a:buNone/>
              <a:defRPr>
                <a:solidFill>
                  <a:schemeClr val="dk1"/>
                </a:solidFill>
                <a:latin typeface="Nunito SemiBold"/>
                <a:ea typeface="Nunito SemiBold"/>
                <a:cs typeface="Nunito SemiBold"/>
                <a:sym typeface="Nunito SemiBold"/>
              </a:defRPr>
            </a:lvl7pPr>
            <a:lvl8pPr lvl="7" rtl="0" algn="ctr">
              <a:spcBef>
                <a:spcPts val="0"/>
              </a:spcBef>
              <a:spcAft>
                <a:spcPts val="0"/>
              </a:spcAft>
              <a:buNone/>
              <a:defRPr>
                <a:solidFill>
                  <a:schemeClr val="dk1"/>
                </a:solidFill>
                <a:latin typeface="Nunito SemiBold"/>
                <a:ea typeface="Nunito SemiBold"/>
                <a:cs typeface="Nunito SemiBold"/>
                <a:sym typeface="Nunito SemiBold"/>
              </a:defRPr>
            </a:lvl8pPr>
            <a:lvl9pPr lvl="8" rtl="0" algn="ctr">
              <a:spcBef>
                <a:spcPts val="0"/>
              </a:spcBef>
              <a:spcAft>
                <a:spcPts val="0"/>
              </a:spcAft>
              <a:buNone/>
              <a:defRPr>
                <a:solidFill>
                  <a:schemeClr val="dk1"/>
                </a:solidFill>
                <a:latin typeface="Nunito SemiBold"/>
                <a:ea typeface="Nunito SemiBold"/>
                <a:cs typeface="Nunito SemiBold"/>
                <a:sym typeface="Nunito SemiBold"/>
              </a:defRPr>
            </a:lvl9pPr>
          </a:lstStyle>
          <a:p/>
        </p:txBody>
      </p:sp>
      <p:sp>
        <p:nvSpPr>
          <p:cNvPr id="1288" name="Google Shape;1288;p65"/>
          <p:cNvSpPr txBox="1"/>
          <p:nvPr/>
        </p:nvSpPr>
        <p:spPr>
          <a:xfrm>
            <a:off x="1966800" y="3644625"/>
            <a:ext cx="5210400" cy="737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200">
                <a:solidFill>
                  <a:schemeClr val="accent3"/>
                </a:solidFill>
                <a:latin typeface="Nunito"/>
                <a:ea typeface="Nunito"/>
                <a:cs typeface="Nunito"/>
                <a:sym typeface="Nunito"/>
              </a:rPr>
              <a:t>CREDITS:</a:t>
            </a:r>
            <a:r>
              <a:rPr lang="en" sz="1200">
                <a:solidFill>
                  <a:schemeClr val="dk1"/>
                </a:solidFill>
                <a:latin typeface="Nunito"/>
                <a:ea typeface="Nunito"/>
                <a:cs typeface="Nunito"/>
                <a:sym typeface="Nunito"/>
              </a:rPr>
              <a:t> This presentation template was created by </a:t>
            </a:r>
            <a:r>
              <a:rPr b="1" lang="en" sz="1200">
                <a:solidFill>
                  <a:schemeClr val="accent3"/>
                </a:solidFill>
                <a:uFill>
                  <a:noFill/>
                </a:uFill>
                <a:latin typeface="Nunito"/>
                <a:ea typeface="Nunito"/>
                <a:cs typeface="Nunito"/>
                <a:sym typeface="Nunito"/>
                <a:hlinkClick r:id="rId2">
                  <a:extLst>
                    <a:ext uri="{A12FA001-AC4F-418D-AE19-62706E023703}">
                      <ahyp:hlinkClr val="tx"/>
                    </a:ext>
                  </a:extLst>
                </a:hlinkClick>
              </a:rPr>
              <a:t>Slidesgo</a:t>
            </a:r>
            <a:r>
              <a:rPr lang="en" sz="1200">
                <a:solidFill>
                  <a:schemeClr val="dk1"/>
                </a:solidFill>
                <a:latin typeface="Nunito"/>
                <a:ea typeface="Nunito"/>
                <a:cs typeface="Nunito"/>
                <a:sym typeface="Nunito"/>
              </a:rPr>
              <a:t>, including icons by </a:t>
            </a:r>
            <a:r>
              <a:rPr b="1" lang="en" sz="1200">
                <a:solidFill>
                  <a:schemeClr val="accent3"/>
                </a:solidFill>
                <a:uFill>
                  <a:noFill/>
                </a:uFill>
                <a:latin typeface="Nunito"/>
                <a:ea typeface="Nunito"/>
                <a:cs typeface="Nunito"/>
                <a:sym typeface="Nunito"/>
                <a:hlinkClick r:id="rId3">
                  <a:extLst>
                    <a:ext uri="{A12FA001-AC4F-418D-AE19-62706E023703}">
                      <ahyp:hlinkClr val="tx"/>
                    </a:ext>
                  </a:extLst>
                </a:hlinkClick>
              </a:rPr>
              <a:t>Flaticon</a:t>
            </a:r>
            <a:r>
              <a:rPr lang="en" sz="1200">
                <a:solidFill>
                  <a:schemeClr val="dk1"/>
                </a:solidFill>
                <a:latin typeface="Nunito"/>
                <a:ea typeface="Nunito"/>
                <a:cs typeface="Nunito"/>
                <a:sym typeface="Nunito"/>
              </a:rPr>
              <a:t>, infographics &amp; images by </a:t>
            </a:r>
            <a:r>
              <a:rPr b="1" lang="en" sz="1200">
                <a:solidFill>
                  <a:schemeClr val="accent3"/>
                </a:solidFill>
                <a:uFill>
                  <a:noFill/>
                </a:uFill>
                <a:latin typeface="Nunito"/>
                <a:ea typeface="Nunito"/>
                <a:cs typeface="Nunito"/>
                <a:sym typeface="Nunito"/>
                <a:hlinkClick r:id="rId4">
                  <a:extLst>
                    <a:ext uri="{A12FA001-AC4F-418D-AE19-62706E023703}">
                      <ahyp:hlinkClr val="tx"/>
                    </a:ext>
                  </a:extLst>
                </a:hlinkClick>
              </a:rPr>
              <a:t>Freepik</a:t>
            </a:r>
            <a:r>
              <a:rPr lang="en" sz="1200">
                <a:solidFill>
                  <a:schemeClr val="dk1"/>
                </a:solidFill>
                <a:latin typeface="Nunito"/>
                <a:ea typeface="Nunito"/>
                <a:cs typeface="Nunito"/>
                <a:sym typeface="Nunito"/>
              </a:rPr>
              <a:t> and illustrations by </a:t>
            </a:r>
            <a:r>
              <a:rPr b="1" lang="en" sz="1200">
                <a:solidFill>
                  <a:schemeClr val="accent3"/>
                </a:solidFill>
                <a:uFill>
                  <a:noFill/>
                </a:uFill>
                <a:latin typeface="Nunito"/>
                <a:ea typeface="Nunito"/>
                <a:cs typeface="Nunito"/>
                <a:sym typeface="Nunito"/>
                <a:hlinkClick r:id="rId5">
                  <a:extLst>
                    <a:ext uri="{A12FA001-AC4F-418D-AE19-62706E023703}">
                      <ahyp:hlinkClr val="tx"/>
                    </a:ext>
                  </a:extLst>
                </a:hlinkClick>
              </a:rPr>
              <a:t>Stories</a:t>
            </a:r>
            <a:endParaRPr b="1" sz="1200">
              <a:solidFill>
                <a:schemeClr val="accent3"/>
              </a:solidFill>
              <a:latin typeface="Nunito"/>
              <a:ea typeface="Nunito"/>
              <a:cs typeface="Nunito"/>
              <a:sym typeface="Nunito"/>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3">
  <p:cSld name="TITLE_AND_BODY_1">
    <p:bg>
      <p:bgPr>
        <a:solidFill>
          <a:schemeClr val="accent1"/>
        </a:solidFill>
      </p:bgPr>
    </p:bg>
    <p:spTree>
      <p:nvGrpSpPr>
        <p:cNvPr id="1289" name="Shape 1289"/>
        <p:cNvGrpSpPr/>
        <p:nvPr/>
      </p:nvGrpSpPr>
      <p:grpSpPr>
        <a:xfrm>
          <a:off x="0" y="0"/>
          <a:ext cx="0" cy="0"/>
          <a:chOff x="0" y="0"/>
          <a:chExt cx="0" cy="0"/>
        </a:xfrm>
      </p:grpSpPr>
      <p:sp>
        <p:nvSpPr>
          <p:cNvPr id="1290" name="Google Shape;1290;p66"/>
          <p:cNvSpPr txBox="1"/>
          <p:nvPr>
            <p:ph type="title"/>
          </p:nvPr>
        </p:nvSpPr>
        <p:spPr>
          <a:xfrm>
            <a:off x="1589121" y="1307648"/>
            <a:ext cx="3065700" cy="576000"/>
          </a:xfrm>
          <a:prstGeom prst="rect">
            <a:avLst/>
          </a:prstGeom>
        </p:spPr>
        <p:txBody>
          <a:bodyPr anchorCtr="0" anchor="t" bIns="91425" lIns="91425" spcFirstLastPara="1" rIns="91425" wrap="square" tIns="91425">
            <a:noAutofit/>
          </a:bodyPr>
          <a:lstStyle>
            <a:lvl1pPr lvl="0" rtl="0">
              <a:spcBef>
                <a:spcPts val="0"/>
              </a:spcBef>
              <a:spcAft>
                <a:spcPts val="0"/>
              </a:spcAft>
              <a:buSzPts val="4400"/>
              <a:buNone/>
              <a:defRPr/>
            </a:lvl1pPr>
            <a:lvl2pPr lvl="1" rtl="0">
              <a:spcBef>
                <a:spcPts val="0"/>
              </a:spcBef>
              <a:spcAft>
                <a:spcPts val="0"/>
              </a:spcAft>
              <a:buSzPts val="4400"/>
              <a:buNone/>
              <a:defRPr/>
            </a:lvl2pPr>
            <a:lvl3pPr lvl="2" rtl="0">
              <a:spcBef>
                <a:spcPts val="0"/>
              </a:spcBef>
              <a:spcAft>
                <a:spcPts val="0"/>
              </a:spcAft>
              <a:buSzPts val="4400"/>
              <a:buNone/>
              <a:defRPr/>
            </a:lvl3pPr>
            <a:lvl4pPr lvl="3" rtl="0">
              <a:spcBef>
                <a:spcPts val="0"/>
              </a:spcBef>
              <a:spcAft>
                <a:spcPts val="0"/>
              </a:spcAft>
              <a:buSzPts val="4400"/>
              <a:buNone/>
              <a:defRPr/>
            </a:lvl4pPr>
            <a:lvl5pPr lvl="4" rtl="0">
              <a:spcBef>
                <a:spcPts val="0"/>
              </a:spcBef>
              <a:spcAft>
                <a:spcPts val="0"/>
              </a:spcAft>
              <a:buSzPts val="4400"/>
              <a:buNone/>
              <a:defRPr/>
            </a:lvl5pPr>
            <a:lvl6pPr lvl="5" rtl="0">
              <a:spcBef>
                <a:spcPts val="0"/>
              </a:spcBef>
              <a:spcAft>
                <a:spcPts val="0"/>
              </a:spcAft>
              <a:buSzPts val="4400"/>
              <a:buNone/>
              <a:defRPr/>
            </a:lvl6pPr>
            <a:lvl7pPr lvl="6" rtl="0">
              <a:spcBef>
                <a:spcPts val="0"/>
              </a:spcBef>
              <a:spcAft>
                <a:spcPts val="0"/>
              </a:spcAft>
              <a:buSzPts val="4400"/>
              <a:buNone/>
              <a:defRPr/>
            </a:lvl7pPr>
            <a:lvl8pPr lvl="7" rtl="0">
              <a:spcBef>
                <a:spcPts val="0"/>
              </a:spcBef>
              <a:spcAft>
                <a:spcPts val="0"/>
              </a:spcAft>
              <a:buSzPts val="4400"/>
              <a:buNone/>
              <a:defRPr/>
            </a:lvl8pPr>
            <a:lvl9pPr lvl="8" rtl="0">
              <a:spcBef>
                <a:spcPts val="0"/>
              </a:spcBef>
              <a:spcAft>
                <a:spcPts val="0"/>
              </a:spcAft>
              <a:buSzPts val="4400"/>
              <a:buNone/>
              <a:defRPr/>
            </a:lvl9pPr>
          </a:lstStyle>
          <a:p/>
        </p:txBody>
      </p:sp>
      <p:sp>
        <p:nvSpPr>
          <p:cNvPr id="1291" name="Google Shape;1291;p66"/>
          <p:cNvSpPr txBox="1"/>
          <p:nvPr>
            <p:ph idx="1" type="body"/>
          </p:nvPr>
        </p:nvSpPr>
        <p:spPr>
          <a:xfrm>
            <a:off x="1664208" y="2212848"/>
            <a:ext cx="3127200" cy="1216200"/>
          </a:xfrm>
          <a:prstGeom prst="rect">
            <a:avLst/>
          </a:prstGeom>
          <a:noFill/>
          <a:ln>
            <a:noFill/>
          </a:ln>
        </p:spPr>
        <p:txBody>
          <a:bodyPr anchorCtr="0" anchor="ctr" bIns="91425" lIns="91425" spcFirstLastPara="1" rIns="91425" wrap="square" tIns="91425">
            <a:noAutofit/>
          </a:bodyPr>
          <a:lstStyle>
            <a:lvl1pPr indent="-317500" lvl="0" marL="4572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1pPr>
            <a:lvl2pPr indent="-317500" lvl="1" marL="9144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2pPr>
            <a:lvl3pPr indent="-317500" lvl="2" marL="13716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3pPr>
            <a:lvl4pPr indent="-317500" lvl="3" marL="18288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4pPr>
            <a:lvl5pPr indent="-317500" lvl="4" marL="22860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5pPr>
            <a:lvl6pPr indent="-317500" lvl="5" marL="27432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6pPr>
            <a:lvl7pPr indent="-317500" lvl="6" marL="32004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7pPr>
            <a:lvl8pPr indent="-317500" lvl="7" marL="36576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8pPr>
            <a:lvl9pPr indent="-317500" lvl="8" marL="41148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9pPr>
          </a:lstStyle>
          <a:p/>
        </p:txBody>
      </p:sp>
      <p:sp>
        <p:nvSpPr>
          <p:cNvPr id="1292" name="Google Shape;1292;p66"/>
          <p:cNvSpPr/>
          <p:nvPr/>
        </p:nvSpPr>
        <p:spPr>
          <a:xfrm rot="5400000">
            <a:off x="8203294" y="2117903"/>
            <a:ext cx="1310270" cy="571148"/>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66"/>
          <p:cNvSpPr/>
          <p:nvPr/>
        </p:nvSpPr>
        <p:spPr>
          <a:xfrm>
            <a:off x="-352" y="-7961"/>
            <a:ext cx="846632" cy="1041291"/>
          </a:xfrm>
          <a:custGeom>
            <a:rect b="b" l="l" r="r" t="t"/>
            <a:pathLst>
              <a:path extrusionOk="0" h="49942" w="40601">
                <a:moveTo>
                  <a:pt x="34904" y="0"/>
                </a:moveTo>
                <a:cubicBezTo>
                  <a:pt x="37369" y="2216"/>
                  <a:pt x="38674" y="4557"/>
                  <a:pt x="38881" y="7167"/>
                </a:cubicBezTo>
                <a:cubicBezTo>
                  <a:pt x="39357" y="13029"/>
                  <a:pt x="33930" y="19202"/>
                  <a:pt x="29580" y="24173"/>
                </a:cubicBezTo>
                <a:lnTo>
                  <a:pt x="29352" y="24422"/>
                </a:lnTo>
                <a:cubicBezTo>
                  <a:pt x="24174" y="30325"/>
                  <a:pt x="18809" y="35504"/>
                  <a:pt x="13382" y="39792"/>
                </a:cubicBezTo>
                <a:cubicBezTo>
                  <a:pt x="8970" y="43313"/>
                  <a:pt x="4475" y="46254"/>
                  <a:pt x="1" y="48595"/>
                </a:cubicBezTo>
                <a:lnTo>
                  <a:pt x="1" y="49941"/>
                </a:lnTo>
                <a:cubicBezTo>
                  <a:pt x="4744" y="47518"/>
                  <a:pt x="9467" y="44452"/>
                  <a:pt x="14128" y="40744"/>
                </a:cubicBezTo>
                <a:cubicBezTo>
                  <a:pt x="19617" y="36415"/>
                  <a:pt x="25044" y="31175"/>
                  <a:pt x="30264" y="25230"/>
                </a:cubicBezTo>
                <a:lnTo>
                  <a:pt x="30492" y="24960"/>
                </a:lnTo>
                <a:cubicBezTo>
                  <a:pt x="34987" y="19823"/>
                  <a:pt x="40600" y="13443"/>
                  <a:pt x="40082" y="7063"/>
                </a:cubicBezTo>
                <a:cubicBezTo>
                  <a:pt x="39896" y="4536"/>
                  <a:pt x="38736" y="2175"/>
                  <a:pt x="3664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94" name="Google Shape;1294;p66"/>
          <p:cNvGrpSpPr/>
          <p:nvPr/>
        </p:nvGrpSpPr>
        <p:grpSpPr>
          <a:xfrm rot="-7199998">
            <a:off x="8314692" y="2703201"/>
            <a:ext cx="626176" cy="572692"/>
            <a:chOff x="5177300" y="2314950"/>
            <a:chExt cx="341575" cy="312400"/>
          </a:xfrm>
        </p:grpSpPr>
        <p:sp>
          <p:nvSpPr>
            <p:cNvPr id="1295" name="Google Shape;1295;p66"/>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66"/>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66"/>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66"/>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66"/>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00" name="Google Shape;1300;p66"/>
          <p:cNvSpPr/>
          <p:nvPr/>
        </p:nvSpPr>
        <p:spPr>
          <a:xfrm rot="10800000">
            <a:off x="-358" y="3196916"/>
            <a:ext cx="623145" cy="1178536"/>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01" name="Google Shape;1301;p66"/>
          <p:cNvGrpSpPr/>
          <p:nvPr/>
        </p:nvGrpSpPr>
        <p:grpSpPr>
          <a:xfrm rot="8636073">
            <a:off x="213099" y="3135526"/>
            <a:ext cx="498749" cy="456124"/>
            <a:chOff x="5177300" y="2314950"/>
            <a:chExt cx="341575" cy="312400"/>
          </a:xfrm>
        </p:grpSpPr>
        <p:sp>
          <p:nvSpPr>
            <p:cNvPr id="1302" name="Google Shape;1302;p66"/>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66"/>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66"/>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66"/>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66"/>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07" name="Google Shape;1307;p66"/>
          <p:cNvGrpSpPr/>
          <p:nvPr/>
        </p:nvGrpSpPr>
        <p:grpSpPr>
          <a:xfrm>
            <a:off x="7339365" y="-6012"/>
            <a:ext cx="1530964" cy="919336"/>
            <a:chOff x="2960200" y="1284875"/>
            <a:chExt cx="3360325" cy="2018300"/>
          </a:xfrm>
        </p:grpSpPr>
        <p:sp>
          <p:nvSpPr>
            <p:cNvPr id="1308" name="Google Shape;1308;p66"/>
            <p:cNvSpPr/>
            <p:nvPr/>
          </p:nvSpPr>
          <p:spPr>
            <a:xfrm>
              <a:off x="2960200" y="1284875"/>
              <a:ext cx="3360325" cy="2018300"/>
            </a:xfrm>
            <a:custGeom>
              <a:rect b="b" l="l" r="r" t="t"/>
              <a:pathLst>
                <a:path extrusionOk="0" h="80732" w="134413">
                  <a:moveTo>
                    <a:pt x="722" y="0"/>
                  </a:moveTo>
                  <a:cubicBezTo>
                    <a:pt x="223" y="2442"/>
                    <a:pt x="1" y="4995"/>
                    <a:pt x="56" y="7658"/>
                  </a:cubicBezTo>
                  <a:cubicBezTo>
                    <a:pt x="223" y="18203"/>
                    <a:pt x="5106" y="21976"/>
                    <a:pt x="11266" y="26693"/>
                  </a:cubicBezTo>
                  <a:cubicBezTo>
                    <a:pt x="12876" y="27914"/>
                    <a:pt x="14596" y="29246"/>
                    <a:pt x="16372" y="30745"/>
                  </a:cubicBezTo>
                  <a:cubicBezTo>
                    <a:pt x="24752" y="38015"/>
                    <a:pt x="27804" y="45618"/>
                    <a:pt x="31689" y="55218"/>
                  </a:cubicBezTo>
                  <a:cubicBezTo>
                    <a:pt x="32466" y="57161"/>
                    <a:pt x="33298" y="59159"/>
                    <a:pt x="34186" y="61212"/>
                  </a:cubicBezTo>
                  <a:cubicBezTo>
                    <a:pt x="39125" y="72866"/>
                    <a:pt x="48948" y="79969"/>
                    <a:pt x="60991" y="80635"/>
                  </a:cubicBezTo>
                  <a:cubicBezTo>
                    <a:pt x="61157" y="80691"/>
                    <a:pt x="61268" y="80691"/>
                    <a:pt x="61435" y="80691"/>
                  </a:cubicBezTo>
                  <a:cubicBezTo>
                    <a:pt x="62024" y="80718"/>
                    <a:pt x="62620" y="80731"/>
                    <a:pt x="63220" y="80731"/>
                  </a:cubicBezTo>
                  <a:cubicBezTo>
                    <a:pt x="77442" y="80731"/>
                    <a:pt x="94663" y="73319"/>
                    <a:pt x="104833" y="65652"/>
                  </a:cubicBezTo>
                  <a:cubicBezTo>
                    <a:pt x="115710" y="57383"/>
                    <a:pt x="127642" y="47282"/>
                    <a:pt x="131305" y="31522"/>
                  </a:cubicBezTo>
                  <a:cubicBezTo>
                    <a:pt x="134412" y="18147"/>
                    <a:pt x="125422" y="7825"/>
                    <a:pt x="114212" y="0"/>
                  </a:cubicBezTo>
                  <a:lnTo>
                    <a:pt x="112602" y="0"/>
                  </a:lnTo>
                  <a:cubicBezTo>
                    <a:pt x="124035" y="7769"/>
                    <a:pt x="133469" y="18036"/>
                    <a:pt x="130417" y="31300"/>
                  </a:cubicBezTo>
                  <a:cubicBezTo>
                    <a:pt x="126809" y="46783"/>
                    <a:pt x="115044" y="56772"/>
                    <a:pt x="104278" y="64875"/>
                  </a:cubicBezTo>
                  <a:cubicBezTo>
                    <a:pt x="94181" y="72540"/>
                    <a:pt x="77185" y="79802"/>
                    <a:pt x="63123" y="79802"/>
                  </a:cubicBezTo>
                  <a:cubicBezTo>
                    <a:pt x="62423" y="79802"/>
                    <a:pt x="61731" y="79784"/>
                    <a:pt x="61046" y="79747"/>
                  </a:cubicBezTo>
                  <a:cubicBezTo>
                    <a:pt x="49337" y="79082"/>
                    <a:pt x="39847" y="72200"/>
                    <a:pt x="35019" y="60879"/>
                  </a:cubicBezTo>
                  <a:cubicBezTo>
                    <a:pt x="34131" y="58770"/>
                    <a:pt x="33354" y="56772"/>
                    <a:pt x="32577" y="54885"/>
                  </a:cubicBezTo>
                  <a:cubicBezTo>
                    <a:pt x="28637" y="45118"/>
                    <a:pt x="25529" y="37460"/>
                    <a:pt x="16982" y="30079"/>
                  </a:cubicBezTo>
                  <a:cubicBezTo>
                    <a:pt x="15207" y="28525"/>
                    <a:pt x="13486" y="27193"/>
                    <a:pt x="11821" y="25917"/>
                  </a:cubicBezTo>
                  <a:cubicBezTo>
                    <a:pt x="5606" y="21199"/>
                    <a:pt x="1110" y="17759"/>
                    <a:pt x="1000" y="7658"/>
                  </a:cubicBezTo>
                  <a:cubicBezTo>
                    <a:pt x="944" y="4995"/>
                    <a:pt x="1166" y="2442"/>
                    <a:pt x="166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66"/>
            <p:cNvSpPr/>
            <p:nvPr/>
          </p:nvSpPr>
          <p:spPr>
            <a:xfrm>
              <a:off x="3366700" y="1284875"/>
              <a:ext cx="2491825" cy="1640725"/>
            </a:xfrm>
            <a:custGeom>
              <a:rect b="b" l="l" r="r" t="t"/>
              <a:pathLst>
                <a:path extrusionOk="0" h="65629" w="99673">
                  <a:moveTo>
                    <a:pt x="2942" y="0"/>
                  </a:moveTo>
                  <a:cubicBezTo>
                    <a:pt x="889" y="3885"/>
                    <a:pt x="1" y="8269"/>
                    <a:pt x="334" y="13153"/>
                  </a:cubicBezTo>
                  <a:cubicBezTo>
                    <a:pt x="389" y="14040"/>
                    <a:pt x="500" y="14873"/>
                    <a:pt x="667" y="15650"/>
                  </a:cubicBezTo>
                  <a:cubicBezTo>
                    <a:pt x="1666" y="21255"/>
                    <a:pt x="4774" y="23752"/>
                    <a:pt x="8714" y="26860"/>
                  </a:cubicBezTo>
                  <a:cubicBezTo>
                    <a:pt x="9879" y="27803"/>
                    <a:pt x="11045" y="28691"/>
                    <a:pt x="12266" y="29801"/>
                  </a:cubicBezTo>
                  <a:cubicBezTo>
                    <a:pt x="18148" y="35018"/>
                    <a:pt x="20479" y="40456"/>
                    <a:pt x="23420" y="47282"/>
                  </a:cubicBezTo>
                  <a:cubicBezTo>
                    <a:pt x="24031" y="48614"/>
                    <a:pt x="24641" y="50057"/>
                    <a:pt x="25252" y="51500"/>
                  </a:cubicBezTo>
                  <a:cubicBezTo>
                    <a:pt x="29025" y="59769"/>
                    <a:pt x="36074" y="64875"/>
                    <a:pt x="44675" y="65596"/>
                  </a:cubicBezTo>
                  <a:lnTo>
                    <a:pt x="45563" y="65596"/>
                  </a:lnTo>
                  <a:cubicBezTo>
                    <a:pt x="46018" y="65618"/>
                    <a:pt x="46477" y="65629"/>
                    <a:pt x="46941" y="65629"/>
                  </a:cubicBezTo>
                  <a:cubicBezTo>
                    <a:pt x="56955" y="65629"/>
                    <a:pt x="68991" y="60593"/>
                    <a:pt x="76364" y="55607"/>
                  </a:cubicBezTo>
                  <a:cubicBezTo>
                    <a:pt x="84577" y="50057"/>
                    <a:pt x="94345" y="42177"/>
                    <a:pt x="97175" y="29968"/>
                  </a:cubicBezTo>
                  <a:cubicBezTo>
                    <a:pt x="99672" y="19424"/>
                    <a:pt x="93013" y="9490"/>
                    <a:pt x="77418" y="444"/>
                  </a:cubicBezTo>
                  <a:cubicBezTo>
                    <a:pt x="77141" y="277"/>
                    <a:pt x="76863" y="166"/>
                    <a:pt x="76586" y="0"/>
                  </a:cubicBezTo>
                  <a:lnTo>
                    <a:pt x="74699" y="0"/>
                  </a:lnTo>
                  <a:cubicBezTo>
                    <a:pt x="75420" y="388"/>
                    <a:pt x="76197" y="832"/>
                    <a:pt x="76919" y="1276"/>
                  </a:cubicBezTo>
                  <a:cubicBezTo>
                    <a:pt x="92125" y="10045"/>
                    <a:pt x="98673" y="19646"/>
                    <a:pt x="96287" y="29801"/>
                  </a:cubicBezTo>
                  <a:cubicBezTo>
                    <a:pt x="93512" y="41622"/>
                    <a:pt x="83911" y="49391"/>
                    <a:pt x="75864" y="54830"/>
                  </a:cubicBezTo>
                  <a:cubicBezTo>
                    <a:pt x="68554" y="59755"/>
                    <a:pt x="56692" y="64728"/>
                    <a:pt x="46837" y="64728"/>
                  </a:cubicBezTo>
                  <a:cubicBezTo>
                    <a:pt x="46143" y="64728"/>
                    <a:pt x="45459" y="64704"/>
                    <a:pt x="44786" y="64653"/>
                  </a:cubicBezTo>
                  <a:cubicBezTo>
                    <a:pt x="36517" y="63987"/>
                    <a:pt x="29747" y="59048"/>
                    <a:pt x="26140" y="51112"/>
                  </a:cubicBezTo>
                  <a:cubicBezTo>
                    <a:pt x="25474" y="49669"/>
                    <a:pt x="24863" y="48281"/>
                    <a:pt x="24253" y="46894"/>
                  </a:cubicBezTo>
                  <a:cubicBezTo>
                    <a:pt x="21423" y="40234"/>
                    <a:pt x="18925" y="34463"/>
                    <a:pt x="12876" y="29080"/>
                  </a:cubicBezTo>
                  <a:cubicBezTo>
                    <a:pt x="11655" y="28025"/>
                    <a:pt x="10434" y="27082"/>
                    <a:pt x="9324" y="26139"/>
                  </a:cubicBezTo>
                  <a:cubicBezTo>
                    <a:pt x="5495" y="23142"/>
                    <a:pt x="2498" y="20755"/>
                    <a:pt x="1555" y="15483"/>
                  </a:cubicBezTo>
                  <a:cubicBezTo>
                    <a:pt x="1444" y="14762"/>
                    <a:pt x="1333" y="13985"/>
                    <a:pt x="1277" y="13097"/>
                  </a:cubicBezTo>
                  <a:cubicBezTo>
                    <a:pt x="944" y="8213"/>
                    <a:pt x="1888" y="3829"/>
                    <a:pt x="399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66"/>
            <p:cNvSpPr/>
            <p:nvPr/>
          </p:nvSpPr>
          <p:spPr>
            <a:xfrm>
              <a:off x="3771825" y="1284875"/>
              <a:ext cx="1623300" cy="1265775"/>
            </a:xfrm>
            <a:custGeom>
              <a:rect b="b" l="l" r="r" t="t"/>
              <a:pathLst>
                <a:path extrusionOk="0" h="50631" w="64932">
                  <a:moveTo>
                    <a:pt x="8436" y="0"/>
                  </a:moveTo>
                  <a:cubicBezTo>
                    <a:pt x="5772" y="2775"/>
                    <a:pt x="2998" y="6049"/>
                    <a:pt x="1499" y="9268"/>
                  </a:cubicBezTo>
                  <a:cubicBezTo>
                    <a:pt x="223" y="11932"/>
                    <a:pt x="1" y="15039"/>
                    <a:pt x="722" y="18702"/>
                  </a:cubicBezTo>
                  <a:cubicBezTo>
                    <a:pt x="778" y="19202"/>
                    <a:pt x="889" y="19701"/>
                    <a:pt x="1055" y="20145"/>
                  </a:cubicBezTo>
                  <a:cubicBezTo>
                    <a:pt x="1999" y="23419"/>
                    <a:pt x="3941" y="25084"/>
                    <a:pt x="6216" y="27026"/>
                  </a:cubicBezTo>
                  <a:cubicBezTo>
                    <a:pt x="6827" y="27581"/>
                    <a:pt x="7548" y="28192"/>
                    <a:pt x="8214" y="28802"/>
                  </a:cubicBezTo>
                  <a:cubicBezTo>
                    <a:pt x="11600" y="31966"/>
                    <a:pt x="13209" y="35240"/>
                    <a:pt x="15096" y="39069"/>
                  </a:cubicBezTo>
                  <a:cubicBezTo>
                    <a:pt x="15484" y="39957"/>
                    <a:pt x="15928" y="40845"/>
                    <a:pt x="16428" y="41788"/>
                  </a:cubicBezTo>
                  <a:cubicBezTo>
                    <a:pt x="18981" y="46727"/>
                    <a:pt x="23254" y="49780"/>
                    <a:pt x="28415" y="50501"/>
                  </a:cubicBezTo>
                  <a:cubicBezTo>
                    <a:pt x="28859" y="50557"/>
                    <a:pt x="29303" y="50557"/>
                    <a:pt x="29802" y="50612"/>
                  </a:cubicBezTo>
                  <a:cubicBezTo>
                    <a:pt x="30080" y="50624"/>
                    <a:pt x="30363" y="50630"/>
                    <a:pt x="30649" y="50630"/>
                  </a:cubicBezTo>
                  <a:cubicBezTo>
                    <a:pt x="35632" y="50630"/>
                    <a:pt x="41915" y="48819"/>
                    <a:pt x="47950" y="45618"/>
                  </a:cubicBezTo>
                  <a:cubicBezTo>
                    <a:pt x="56385" y="41067"/>
                    <a:pt x="61491" y="35351"/>
                    <a:pt x="63156" y="28469"/>
                  </a:cubicBezTo>
                  <a:cubicBezTo>
                    <a:pt x="64931" y="20922"/>
                    <a:pt x="60325" y="13097"/>
                    <a:pt x="50502" y="7048"/>
                  </a:cubicBezTo>
                  <a:cubicBezTo>
                    <a:pt x="48061" y="5550"/>
                    <a:pt x="45341" y="4218"/>
                    <a:pt x="43010" y="2997"/>
                  </a:cubicBezTo>
                  <a:lnTo>
                    <a:pt x="41845" y="2386"/>
                  </a:lnTo>
                  <a:cubicBezTo>
                    <a:pt x="40069" y="1498"/>
                    <a:pt x="38238" y="777"/>
                    <a:pt x="36406" y="55"/>
                  </a:cubicBezTo>
                  <a:lnTo>
                    <a:pt x="36295" y="0"/>
                  </a:lnTo>
                  <a:lnTo>
                    <a:pt x="33798" y="0"/>
                  </a:lnTo>
                  <a:cubicBezTo>
                    <a:pt x="34575" y="333"/>
                    <a:pt x="35296" y="610"/>
                    <a:pt x="36073" y="888"/>
                  </a:cubicBezTo>
                  <a:cubicBezTo>
                    <a:pt x="37849" y="1609"/>
                    <a:pt x="39681" y="2331"/>
                    <a:pt x="41401" y="3219"/>
                  </a:cubicBezTo>
                  <a:lnTo>
                    <a:pt x="42566" y="3829"/>
                  </a:lnTo>
                  <a:cubicBezTo>
                    <a:pt x="44953" y="4995"/>
                    <a:pt x="47617" y="6382"/>
                    <a:pt x="50058" y="7880"/>
                  </a:cubicBezTo>
                  <a:cubicBezTo>
                    <a:pt x="54498" y="10600"/>
                    <a:pt x="64654" y="18092"/>
                    <a:pt x="62212" y="28247"/>
                  </a:cubicBezTo>
                  <a:cubicBezTo>
                    <a:pt x="60658" y="34851"/>
                    <a:pt x="55719" y="40401"/>
                    <a:pt x="47561" y="44785"/>
                  </a:cubicBezTo>
                  <a:cubicBezTo>
                    <a:pt x="41681" y="47940"/>
                    <a:pt x="35595" y="49695"/>
                    <a:pt x="30757" y="49695"/>
                  </a:cubicBezTo>
                  <a:cubicBezTo>
                    <a:pt x="29979" y="49695"/>
                    <a:pt x="29233" y="49650"/>
                    <a:pt x="28526" y="49558"/>
                  </a:cubicBezTo>
                  <a:cubicBezTo>
                    <a:pt x="23642" y="48947"/>
                    <a:pt x="19647" y="46006"/>
                    <a:pt x="17260" y="41344"/>
                  </a:cubicBezTo>
                  <a:cubicBezTo>
                    <a:pt x="16761" y="40456"/>
                    <a:pt x="16317" y="39569"/>
                    <a:pt x="15928" y="38681"/>
                  </a:cubicBezTo>
                  <a:cubicBezTo>
                    <a:pt x="13986" y="34796"/>
                    <a:pt x="12321" y="31411"/>
                    <a:pt x="8825" y="28136"/>
                  </a:cubicBezTo>
                  <a:cubicBezTo>
                    <a:pt x="8159" y="27470"/>
                    <a:pt x="7493" y="26915"/>
                    <a:pt x="6827" y="26361"/>
                  </a:cubicBezTo>
                  <a:cubicBezTo>
                    <a:pt x="4552" y="24418"/>
                    <a:pt x="2776" y="22864"/>
                    <a:pt x="1943" y="19923"/>
                  </a:cubicBezTo>
                  <a:cubicBezTo>
                    <a:pt x="1832" y="19479"/>
                    <a:pt x="1721" y="19035"/>
                    <a:pt x="1610" y="18536"/>
                  </a:cubicBezTo>
                  <a:cubicBezTo>
                    <a:pt x="944" y="14984"/>
                    <a:pt x="1166" y="12209"/>
                    <a:pt x="2332" y="9656"/>
                  </a:cubicBezTo>
                  <a:cubicBezTo>
                    <a:pt x="3886" y="6327"/>
                    <a:pt x="6938" y="2830"/>
                    <a:pt x="971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66"/>
            <p:cNvSpPr/>
            <p:nvPr/>
          </p:nvSpPr>
          <p:spPr>
            <a:xfrm>
              <a:off x="4074300" y="1451350"/>
              <a:ext cx="856050" cy="734300"/>
            </a:xfrm>
            <a:custGeom>
              <a:rect b="b" l="l" r="r" t="t"/>
              <a:pathLst>
                <a:path extrusionOk="0" h="29372" w="34242">
                  <a:moveTo>
                    <a:pt x="12542" y="888"/>
                  </a:moveTo>
                  <a:cubicBezTo>
                    <a:pt x="14207" y="1388"/>
                    <a:pt x="23530" y="5106"/>
                    <a:pt x="27249" y="7770"/>
                  </a:cubicBezTo>
                  <a:cubicBezTo>
                    <a:pt x="31300" y="10711"/>
                    <a:pt x="33298" y="15262"/>
                    <a:pt x="32354" y="19646"/>
                  </a:cubicBezTo>
                  <a:cubicBezTo>
                    <a:pt x="31522" y="23808"/>
                    <a:pt x="28192" y="26971"/>
                    <a:pt x="23364" y="28026"/>
                  </a:cubicBezTo>
                  <a:cubicBezTo>
                    <a:pt x="22092" y="28315"/>
                    <a:pt x="20959" y="28448"/>
                    <a:pt x="19937" y="28448"/>
                  </a:cubicBezTo>
                  <a:cubicBezTo>
                    <a:pt x="15073" y="28448"/>
                    <a:pt x="12722" y="25424"/>
                    <a:pt x="9878" y="21755"/>
                  </a:cubicBezTo>
                  <a:cubicBezTo>
                    <a:pt x="8768" y="20367"/>
                    <a:pt x="7659" y="18925"/>
                    <a:pt x="6327" y="17482"/>
                  </a:cubicBezTo>
                  <a:cubicBezTo>
                    <a:pt x="5550" y="16705"/>
                    <a:pt x="4828" y="16039"/>
                    <a:pt x="4162" y="15539"/>
                  </a:cubicBezTo>
                  <a:cubicBezTo>
                    <a:pt x="2109" y="13763"/>
                    <a:pt x="1110" y="12931"/>
                    <a:pt x="2331" y="9324"/>
                  </a:cubicBezTo>
                  <a:cubicBezTo>
                    <a:pt x="3718" y="5439"/>
                    <a:pt x="8990" y="1055"/>
                    <a:pt x="12542" y="888"/>
                  </a:cubicBezTo>
                  <a:close/>
                  <a:moveTo>
                    <a:pt x="12598" y="0"/>
                  </a:moveTo>
                  <a:cubicBezTo>
                    <a:pt x="8657" y="111"/>
                    <a:pt x="2997" y="4773"/>
                    <a:pt x="1498" y="9046"/>
                  </a:cubicBezTo>
                  <a:cubicBezTo>
                    <a:pt x="0" y="13209"/>
                    <a:pt x="1498" y="14485"/>
                    <a:pt x="3552" y="16205"/>
                  </a:cubicBezTo>
                  <a:cubicBezTo>
                    <a:pt x="4218" y="16760"/>
                    <a:pt x="4939" y="17371"/>
                    <a:pt x="5661" y="18148"/>
                  </a:cubicBezTo>
                  <a:cubicBezTo>
                    <a:pt x="6993" y="19535"/>
                    <a:pt x="8102" y="20922"/>
                    <a:pt x="9157" y="22310"/>
                  </a:cubicBezTo>
                  <a:cubicBezTo>
                    <a:pt x="11932" y="25917"/>
                    <a:pt x="14429" y="29136"/>
                    <a:pt x="19424" y="29358"/>
                  </a:cubicBezTo>
                  <a:cubicBezTo>
                    <a:pt x="19617" y="29367"/>
                    <a:pt x="19814" y="29371"/>
                    <a:pt x="20016" y="29371"/>
                  </a:cubicBezTo>
                  <a:cubicBezTo>
                    <a:pt x="21088" y="29371"/>
                    <a:pt x="22278" y="29241"/>
                    <a:pt x="23586" y="28914"/>
                  </a:cubicBezTo>
                  <a:cubicBezTo>
                    <a:pt x="28747" y="27804"/>
                    <a:pt x="32354" y="24363"/>
                    <a:pt x="33298" y="19813"/>
                  </a:cubicBezTo>
                  <a:cubicBezTo>
                    <a:pt x="34241" y="15095"/>
                    <a:pt x="32132" y="10212"/>
                    <a:pt x="27748" y="7048"/>
                  </a:cubicBezTo>
                  <a:cubicBezTo>
                    <a:pt x="23752" y="4163"/>
                    <a:pt x="14041" y="389"/>
                    <a:pt x="1270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12" name="Google Shape;1312;p66"/>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4">
  <p:cSld name="CUSTOM_11">
    <p:bg>
      <p:bgPr>
        <a:solidFill>
          <a:schemeClr val="accent4"/>
        </a:solidFill>
      </p:bgPr>
    </p:bg>
    <p:spTree>
      <p:nvGrpSpPr>
        <p:cNvPr id="1313" name="Shape 1313"/>
        <p:cNvGrpSpPr/>
        <p:nvPr/>
      </p:nvGrpSpPr>
      <p:grpSpPr>
        <a:xfrm>
          <a:off x="0" y="0"/>
          <a:ext cx="0" cy="0"/>
          <a:chOff x="0" y="0"/>
          <a:chExt cx="0" cy="0"/>
        </a:xfrm>
      </p:grpSpPr>
      <p:sp>
        <p:nvSpPr>
          <p:cNvPr id="1314" name="Google Shape;1314;p67"/>
          <p:cNvSpPr txBox="1"/>
          <p:nvPr>
            <p:ph type="title"/>
          </p:nvPr>
        </p:nvSpPr>
        <p:spPr>
          <a:xfrm>
            <a:off x="1433550" y="418374"/>
            <a:ext cx="6276900" cy="5760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1315" name="Google Shape;1315;p67"/>
          <p:cNvSpPr txBox="1"/>
          <p:nvPr>
            <p:ph idx="1" type="subTitle"/>
          </p:nvPr>
        </p:nvSpPr>
        <p:spPr>
          <a:xfrm>
            <a:off x="4202625" y="1822748"/>
            <a:ext cx="4181400" cy="2092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600">
                <a:solidFill>
                  <a:schemeClr val="dk2"/>
                </a:solidFill>
                <a:latin typeface="Nunito"/>
                <a:ea typeface="Nunito"/>
                <a:cs typeface="Nunito"/>
                <a:sym typeface="Nunito"/>
              </a:defRPr>
            </a:lvl1pPr>
            <a:lvl2pPr lvl="1" rtl="0">
              <a:spcBef>
                <a:spcPts val="0"/>
              </a:spcBef>
              <a:spcAft>
                <a:spcPts val="0"/>
              </a:spcAft>
              <a:buNone/>
              <a:defRPr sz="1600">
                <a:solidFill>
                  <a:schemeClr val="dk2"/>
                </a:solidFill>
                <a:latin typeface="Nunito"/>
                <a:ea typeface="Nunito"/>
                <a:cs typeface="Nunito"/>
                <a:sym typeface="Nunito"/>
              </a:defRPr>
            </a:lvl2pPr>
            <a:lvl3pPr lvl="2" rtl="0">
              <a:spcBef>
                <a:spcPts val="0"/>
              </a:spcBef>
              <a:spcAft>
                <a:spcPts val="0"/>
              </a:spcAft>
              <a:buNone/>
              <a:defRPr sz="1600">
                <a:solidFill>
                  <a:schemeClr val="dk2"/>
                </a:solidFill>
                <a:latin typeface="Nunito"/>
                <a:ea typeface="Nunito"/>
                <a:cs typeface="Nunito"/>
                <a:sym typeface="Nunito"/>
              </a:defRPr>
            </a:lvl3pPr>
            <a:lvl4pPr lvl="3" rtl="0">
              <a:spcBef>
                <a:spcPts val="0"/>
              </a:spcBef>
              <a:spcAft>
                <a:spcPts val="0"/>
              </a:spcAft>
              <a:buNone/>
              <a:defRPr sz="1600">
                <a:solidFill>
                  <a:schemeClr val="dk2"/>
                </a:solidFill>
                <a:latin typeface="Nunito"/>
                <a:ea typeface="Nunito"/>
                <a:cs typeface="Nunito"/>
                <a:sym typeface="Nunito"/>
              </a:defRPr>
            </a:lvl4pPr>
            <a:lvl5pPr lvl="4" rtl="0">
              <a:spcBef>
                <a:spcPts val="0"/>
              </a:spcBef>
              <a:spcAft>
                <a:spcPts val="0"/>
              </a:spcAft>
              <a:buNone/>
              <a:defRPr sz="1600">
                <a:solidFill>
                  <a:schemeClr val="dk2"/>
                </a:solidFill>
                <a:latin typeface="Nunito"/>
                <a:ea typeface="Nunito"/>
                <a:cs typeface="Nunito"/>
                <a:sym typeface="Nunito"/>
              </a:defRPr>
            </a:lvl5pPr>
            <a:lvl6pPr lvl="5" rtl="0">
              <a:spcBef>
                <a:spcPts val="0"/>
              </a:spcBef>
              <a:spcAft>
                <a:spcPts val="0"/>
              </a:spcAft>
              <a:buNone/>
              <a:defRPr sz="1600">
                <a:solidFill>
                  <a:schemeClr val="dk2"/>
                </a:solidFill>
                <a:latin typeface="Nunito"/>
                <a:ea typeface="Nunito"/>
                <a:cs typeface="Nunito"/>
                <a:sym typeface="Nunito"/>
              </a:defRPr>
            </a:lvl6pPr>
            <a:lvl7pPr lvl="6" rtl="0">
              <a:spcBef>
                <a:spcPts val="0"/>
              </a:spcBef>
              <a:spcAft>
                <a:spcPts val="0"/>
              </a:spcAft>
              <a:buNone/>
              <a:defRPr sz="1600">
                <a:solidFill>
                  <a:schemeClr val="dk2"/>
                </a:solidFill>
                <a:latin typeface="Nunito"/>
                <a:ea typeface="Nunito"/>
                <a:cs typeface="Nunito"/>
                <a:sym typeface="Nunito"/>
              </a:defRPr>
            </a:lvl7pPr>
            <a:lvl8pPr lvl="7" rtl="0">
              <a:spcBef>
                <a:spcPts val="0"/>
              </a:spcBef>
              <a:spcAft>
                <a:spcPts val="0"/>
              </a:spcAft>
              <a:buNone/>
              <a:defRPr sz="1600">
                <a:solidFill>
                  <a:schemeClr val="dk2"/>
                </a:solidFill>
                <a:latin typeface="Nunito"/>
                <a:ea typeface="Nunito"/>
                <a:cs typeface="Nunito"/>
                <a:sym typeface="Nunito"/>
              </a:defRPr>
            </a:lvl8pPr>
            <a:lvl9pPr lvl="8" rtl="0">
              <a:spcBef>
                <a:spcPts val="0"/>
              </a:spcBef>
              <a:spcAft>
                <a:spcPts val="0"/>
              </a:spcAft>
              <a:buNone/>
              <a:defRPr sz="1600">
                <a:solidFill>
                  <a:schemeClr val="dk2"/>
                </a:solidFill>
                <a:latin typeface="Nunito"/>
                <a:ea typeface="Nunito"/>
                <a:cs typeface="Nunito"/>
                <a:sym typeface="Nunito"/>
              </a:defRPr>
            </a:lvl9pPr>
          </a:lstStyle>
          <a:p/>
        </p:txBody>
      </p:sp>
      <p:sp>
        <p:nvSpPr>
          <p:cNvPr id="1316" name="Google Shape;1316;p67"/>
          <p:cNvSpPr/>
          <p:nvPr/>
        </p:nvSpPr>
        <p:spPr>
          <a:xfrm>
            <a:off x="0" y="185401"/>
            <a:ext cx="838394" cy="1317905"/>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67"/>
          <p:cNvSpPr/>
          <p:nvPr/>
        </p:nvSpPr>
        <p:spPr>
          <a:xfrm>
            <a:off x="488628" y="185407"/>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67"/>
          <p:cNvSpPr/>
          <p:nvPr/>
        </p:nvSpPr>
        <p:spPr>
          <a:xfrm>
            <a:off x="315366" y="365909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67"/>
          <p:cNvSpPr/>
          <p:nvPr/>
        </p:nvSpPr>
        <p:spPr>
          <a:xfrm>
            <a:off x="8762524" y="959049"/>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67"/>
          <p:cNvSpPr/>
          <p:nvPr/>
        </p:nvSpPr>
        <p:spPr>
          <a:xfrm>
            <a:off x="5633501" y="4678850"/>
            <a:ext cx="2045205" cy="466311"/>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67"/>
          <p:cNvSpPr/>
          <p:nvPr/>
        </p:nvSpPr>
        <p:spPr>
          <a:xfrm>
            <a:off x="8294848" y="1"/>
            <a:ext cx="838358" cy="920204"/>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22" name="Google Shape;1322;p67"/>
          <p:cNvGrpSpPr/>
          <p:nvPr/>
        </p:nvGrpSpPr>
        <p:grpSpPr>
          <a:xfrm>
            <a:off x="8459112" y="3192811"/>
            <a:ext cx="509835" cy="466288"/>
            <a:chOff x="5177300" y="2314950"/>
            <a:chExt cx="341575" cy="312400"/>
          </a:xfrm>
        </p:grpSpPr>
        <p:sp>
          <p:nvSpPr>
            <p:cNvPr id="1323" name="Google Shape;1323;p67"/>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67"/>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67"/>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67"/>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67"/>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28" name="Google Shape;1328;p67"/>
          <p:cNvSpPr/>
          <p:nvPr/>
        </p:nvSpPr>
        <p:spPr>
          <a:xfrm rot="10800000">
            <a:off x="5414562" y="6"/>
            <a:ext cx="1536187" cy="350196"/>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2">
    <p:bg>
      <p:bgPr>
        <a:solidFill>
          <a:schemeClr val="accent4"/>
        </a:solidFill>
      </p:bgPr>
    </p:bg>
    <p:spTree>
      <p:nvGrpSpPr>
        <p:cNvPr id="1329" name="Shape 1329"/>
        <p:cNvGrpSpPr/>
        <p:nvPr/>
      </p:nvGrpSpPr>
      <p:grpSpPr>
        <a:xfrm>
          <a:off x="0" y="0"/>
          <a:ext cx="0" cy="0"/>
          <a:chOff x="0" y="0"/>
          <a:chExt cx="0" cy="0"/>
        </a:xfrm>
      </p:grpSpPr>
      <p:sp>
        <p:nvSpPr>
          <p:cNvPr id="1330" name="Google Shape;1330;p68"/>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68"/>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68"/>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68"/>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68"/>
          <p:cNvSpPr/>
          <p:nvPr/>
        </p:nvSpPr>
        <p:spPr>
          <a:xfrm>
            <a:off x="8643464" y="1326960"/>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68"/>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68"/>
          <p:cNvSpPr/>
          <p:nvPr/>
        </p:nvSpPr>
        <p:spPr>
          <a:xfrm>
            <a:off x="7710450" y="530327"/>
            <a:ext cx="1433536" cy="1327661"/>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68"/>
          <p:cNvSpPr/>
          <p:nvPr/>
        </p:nvSpPr>
        <p:spPr>
          <a:xfrm>
            <a:off x="3857333" y="-6911"/>
            <a:ext cx="2387772" cy="1042117"/>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68"/>
          <p:cNvSpPr/>
          <p:nvPr/>
        </p:nvSpPr>
        <p:spPr>
          <a:xfrm>
            <a:off x="3207626" y="4433150"/>
            <a:ext cx="1547839" cy="711981"/>
          </a:xfrm>
          <a:custGeom>
            <a:rect b="b" l="l" r="r" t="t"/>
            <a:pathLst>
              <a:path extrusionOk="0" h="28680" w="62350">
                <a:moveTo>
                  <a:pt x="41636" y="0"/>
                </a:moveTo>
                <a:cubicBezTo>
                  <a:pt x="26782" y="0"/>
                  <a:pt x="9821" y="8724"/>
                  <a:pt x="2175" y="20436"/>
                </a:cubicBezTo>
                <a:cubicBezTo>
                  <a:pt x="1699" y="21181"/>
                  <a:pt x="1285" y="21989"/>
                  <a:pt x="953" y="22839"/>
                </a:cubicBezTo>
                <a:cubicBezTo>
                  <a:pt x="228" y="24724"/>
                  <a:pt x="0" y="26795"/>
                  <a:pt x="518" y="28680"/>
                </a:cubicBezTo>
                <a:lnTo>
                  <a:pt x="53318" y="28680"/>
                </a:lnTo>
                <a:cubicBezTo>
                  <a:pt x="55265" y="27396"/>
                  <a:pt x="57068" y="25925"/>
                  <a:pt x="58559" y="24164"/>
                </a:cubicBezTo>
                <a:cubicBezTo>
                  <a:pt x="60734" y="21616"/>
                  <a:pt x="62225" y="18426"/>
                  <a:pt x="62267" y="15071"/>
                </a:cubicBezTo>
                <a:cubicBezTo>
                  <a:pt x="62350" y="8339"/>
                  <a:pt x="56405" y="2705"/>
                  <a:pt x="49880" y="1006"/>
                </a:cubicBezTo>
                <a:cubicBezTo>
                  <a:pt x="47263" y="322"/>
                  <a:pt x="44488" y="0"/>
                  <a:pt x="41636"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68"/>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68"/>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68"/>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68"/>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68"/>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44" name="Google Shape;1344;p68"/>
          <p:cNvGrpSpPr/>
          <p:nvPr/>
        </p:nvGrpSpPr>
        <p:grpSpPr>
          <a:xfrm rot="10800000">
            <a:off x="6311381" y="3803824"/>
            <a:ext cx="1931101" cy="1350549"/>
            <a:chOff x="3045330" y="-6829"/>
            <a:chExt cx="2308272" cy="1614331"/>
          </a:xfrm>
        </p:grpSpPr>
        <p:sp>
          <p:nvSpPr>
            <p:cNvPr id="1345" name="Google Shape;1345;p68"/>
            <p:cNvSpPr/>
            <p:nvPr/>
          </p:nvSpPr>
          <p:spPr>
            <a:xfrm>
              <a:off x="4420183" y="61587"/>
              <a:ext cx="933419" cy="1188837"/>
            </a:xfrm>
            <a:custGeom>
              <a:rect b="b" l="l" r="r" t="t"/>
              <a:pathLst>
                <a:path extrusionOk="0" h="37099" w="29083">
                  <a:moveTo>
                    <a:pt x="3464" y="0"/>
                  </a:moveTo>
                  <a:cubicBezTo>
                    <a:pt x="3337" y="0"/>
                    <a:pt x="3263" y="13"/>
                    <a:pt x="3252" y="40"/>
                  </a:cubicBezTo>
                  <a:cubicBezTo>
                    <a:pt x="1699" y="4162"/>
                    <a:pt x="0" y="10086"/>
                    <a:pt x="3024" y="14478"/>
                  </a:cubicBezTo>
                  <a:cubicBezTo>
                    <a:pt x="4164" y="16135"/>
                    <a:pt x="6090" y="16590"/>
                    <a:pt x="7789" y="17440"/>
                  </a:cubicBezTo>
                  <a:cubicBezTo>
                    <a:pt x="9736" y="18413"/>
                    <a:pt x="10502" y="20008"/>
                    <a:pt x="10813" y="22100"/>
                  </a:cubicBezTo>
                  <a:cubicBezTo>
                    <a:pt x="11041" y="23675"/>
                    <a:pt x="11144" y="25373"/>
                    <a:pt x="12139" y="26616"/>
                  </a:cubicBezTo>
                  <a:cubicBezTo>
                    <a:pt x="13485" y="28335"/>
                    <a:pt x="15660" y="28149"/>
                    <a:pt x="17296" y="29309"/>
                  </a:cubicBezTo>
                  <a:cubicBezTo>
                    <a:pt x="18373" y="30055"/>
                    <a:pt x="18912" y="31256"/>
                    <a:pt x="19471" y="32416"/>
                  </a:cubicBezTo>
                  <a:cubicBezTo>
                    <a:pt x="20468" y="34444"/>
                    <a:pt x="22931" y="37099"/>
                    <a:pt x="25536" y="37099"/>
                  </a:cubicBezTo>
                  <a:cubicBezTo>
                    <a:pt x="25963" y="37099"/>
                    <a:pt x="26395" y="37027"/>
                    <a:pt x="26825" y="36869"/>
                  </a:cubicBezTo>
                  <a:cubicBezTo>
                    <a:pt x="27715" y="34757"/>
                    <a:pt x="29083" y="32271"/>
                    <a:pt x="28544" y="29930"/>
                  </a:cubicBezTo>
                  <a:cubicBezTo>
                    <a:pt x="27695" y="26202"/>
                    <a:pt x="24940" y="24379"/>
                    <a:pt x="26659" y="20360"/>
                  </a:cubicBezTo>
                  <a:cubicBezTo>
                    <a:pt x="27860" y="17523"/>
                    <a:pt x="28068" y="14540"/>
                    <a:pt x="24733" y="13069"/>
                  </a:cubicBezTo>
                  <a:cubicBezTo>
                    <a:pt x="23324" y="12448"/>
                    <a:pt x="21294" y="12468"/>
                    <a:pt x="20217" y="11143"/>
                  </a:cubicBezTo>
                  <a:cubicBezTo>
                    <a:pt x="19078" y="9734"/>
                    <a:pt x="19803" y="8450"/>
                    <a:pt x="19658" y="6938"/>
                  </a:cubicBezTo>
                  <a:cubicBezTo>
                    <a:pt x="19326" y="3437"/>
                    <a:pt x="15556" y="2153"/>
                    <a:pt x="12636" y="1511"/>
                  </a:cubicBezTo>
                  <a:cubicBezTo>
                    <a:pt x="11879" y="1359"/>
                    <a:pt x="4791" y="0"/>
                    <a:pt x="34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68"/>
            <p:cNvSpPr/>
            <p:nvPr/>
          </p:nvSpPr>
          <p:spPr>
            <a:xfrm>
              <a:off x="3045330" y="-6829"/>
              <a:ext cx="1311723" cy="291866"/>
            </a:xfrm>
            <a:custGeom>
              <a:rect b="b" l="l" r="r" t="t"/>
              <a:pathLst>
                <a:path extrusionOk="0" h="9108" w="40870">
                  <a:moveTo>
                    <a:pt x="0" y="0"/>
                  </a:moveTo>
                  <a:cubicBezTo>
                    <a:pt x="1450" y="870"/>
                    <a:pt x="3232" y="1305"/>
                    <a:pt x="4599" y="1346"/>
                  </a:cubicBezTo>
                  <a:cubicBezTo>
                    <a:pt x="5883" y="1388"/>
                    <a:pt x="7188" y="1388"/>
                    <a:pt x="8348" y="2051"/>
                  </a:cubicBezTo>
                  <a:cubicBezTo>
                    <a:pt x="10047" y="3086"/>
                    <a:pt x="10792" y="5116"/>
                    <a:pt x="12905" y="5655"/>
                  </a:cubicBezTo>
                  <a:cubicBezTo>
                    <a:pt x="13250" y="5739"/>
                    <a:pt x="13599" y="5774"/>
                    <a:pt x="13949" y="5774"/>
                  </a:cubicBezTo>
                  <a:cubicBezTo>
                    <a:pt x="15159" y="5774"/>
                    <a:pt x="16394" y="5350"/>
                    <a:pt x="17566" y="5013"/>
                  </a:cubicBezTo>
                  <a:cubicBezTo>
                    <a:pt x="18352" y="4790"/>
                    <a:pt x="19093" y="4659"/>
                    <a:pt x="19803" y="4659"/>
                  </a:cubicBezTo>
                  <a:cubicBezTo>
                    <a:pt x="20945" y="4659"/>
                    <a:pt x="22008" y="4998"/>
                    <a:pt x="23055" y="5841"/>
                  </a:cubicBezTo>
                  <a:cubicBezTo>
                    <a:pt x="24526" y="7022"/>
                    <a:pt x="25748" y="8617"/>
                    <a:pt x="27716" y="8969"/>
                  </a:cubicBezTo>
                  <a:cubicBezTo>
                    <a:pt x="28249" y="9064"/>
                    <a:pt x="28776" y="9108"/>
                    <a:pt x="29297" y="9108"/>
                  </a:cubicBezTo>
                  <a:cubicBezTo>
                    <a:pt x="33910" y="9108"/>
                    <a:pt x="37976" y="5628"/>
                    <a:pt x="40786" y="2817"/>
                  </a:cubicBezTo>
                  <a:cubicBezTo>
                    <a:pt x="40869" y="2714"/>
                    <a:pt x="40103" y="1471"/>
                    <a:pt x="3910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68"/>
            <p:cNvSpPr/>
            <p:nvPr/>
          </p:nvSpPr>
          <p:spPr>
            <a:xfrm>
              <a:off x="3623040" y="328330"/>
              <a:ext cx="848367" cy="1279172"/>
            </a:xfrm>
            <a:custGeom>
              <a:rect b="b" l="l" r="r" t="t"/>
              <a:pathLst>
                <a:path extrusionOk="0" h="39918" w="26433">
                  <a:moveTo>
                    <a:pt x="20451" y="1"/>
                  </a:moveTo>
                  <a:cubicBezTo>
                    <a:pt x="20449" y="1"/>
                    <a:pt x="20447" y="1"/>
                    <a:pt x="20446" y="2"/>
                  </a:cubicBezTo>
                  <a:cubicBezTo>
                    <a:pt x="16158" y="954"/>
                    <a:pt x="10275" y="2798"/>
                    <a:pt x="8266" y="7728"/>
                  </a:cubicBezTo>
                  <a:cubicBezTo>
                    <a:pt x="7499" y="9592"/>
                    <a:pt x="8183" y="11456"/>
                    <a:pt x="8411" y="13341"/>
                  </a:cubicBezTo>
                  <a:cubicBezTo>
                    <a:pt x="8659" y="15496"/>
                    <a:pt x="7748" y="17008"/>
                    <a:pt x="6174" y="18416"/>
                  </a:cubicBezTo>
                  <a:cubicBezTo>
                    <a:pt x="4972" y="19473"/>
                    <a:pt x="3626" y="20488"/>
                    <a:pt x="3108" y="22000"/>
                  </a:cubicBezTo>
                  <a:cubicBezTo>
                    <a:pt x="2425" y="24071"/>
                    <a:pt x="3750" y="25791"/>
                    <a:pt x="3709" y="27779"/>
                  </a:cubicBezTo>
                  <a:cubicBezTo>
                    <a:pt x="3667" y="29105"/>
                    <a:pt x="2942" y="30203"/>
                    <a:pt x="2300" y="31321"/>
                  </a:cubicBezTo>
                  <a:cubicBezTo>
                    <a:pt x="954" y="33579"/>
                    <a:pt x="1" y="37991"/>
                    <a:pt x="2611" y="39917"/>
                  </a:cubicBezTo>
                  <a:cubicBezTo>
                    <a:pt x="4869" y="39503"/>
                    <a:pt x="7686" y="39275"/>
                    <a:pt x="9364" y="37535"/>
                  </a:cubicBezTo>
                  <a:cubicBezTo>
                    <a:pt x="11994" y="34780"/>
                    <a:pt x="12015" y="31466"/>
                    <a:pt x="16324" y="30700"/>
                  </a:cubicBezTo>
                  <a:cubicBezTo>
                    <a:pt x="19327" y="30161"/>
                    <a:pt x="21958" y="28690"/>
                    <a:pt x="21357" y="25107"/>
                  </a:cubicBezTo>
                  <a:cubicBezTo>
                    <a:pt x="21088" y="23574"/>
                    <a:pt x="19969" y="21896"/>
                    <a:pt x="20487" y="20281"/>
                  </a:cubicBezTo>
                  <a:cubicBezTo>
                    <a:pt x="21026" y="18541"/>
                    <a:pt x="22517" y="18437"/>
                    <a:pt x="23698" y="17484"/>
                  </a:cubicBezTo>
                  <a:cubicBezTo>
                    <a:pt x="26432" y="15309"/>
                    <a:pt x="25438" y="11436"/>
                    <a:pt x="24381" y="8660"/>
                  </a:cubicBezTo>
                  <a:cubicBezTo>
                    <a:pt x="24072" y="7856"/>
                    <a:pt x="20811" y="1"/>
                    <a:pt x="2045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48" name="Google Shape;1348;p68"/>
          <p:cNvSpPr/>
          <p:nvPr/>
        </p:nvSpPr>
        <p:spPr>
          <a:xfrm rot="-5400000">
            <a:off x="-597935" y="2503512"/>
            <a:ext cx="2085044" cy="90997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13">
    <p:bg>
      <p:bgPr>
        <a:solidFill>
          <a:schemeClr val="accent1"/>
        </a:solidFill>
      </p:bgPr>
    </p:bg>
    <p:spTree>
      <p:nvGrpSpPr>
        <p:cNvPr id="1349" name="Shape 1349"/>
        <p:cNvGrpSpPr/>
        <p:nvPr/>
      </p:nvGrpSpPr>
      <p:grpSpPr>
        <a:xfrm>
          <a:off x="0" y="0"/>
          <a:ext cx="0" cy="0"/>
          <a:chOff x="0" y="0"/>
          <a:chExt cx="0" cy="0"/>
        </a:xfrm>
      </p:grpSpPr>
      <p:sp>
        <p:nvSpPr>
          <p:cNvPr id="1350" name="Google Shape;1350;p69"/>
          <p:cNvSpPr/>
          <p:nvPr/>
        </p:nvSpPr>
        <p:spPr>
          <a:xfrm>
            <a:off x="2209324" y="4423399"/>
            <a:ext cx="2293706" cy="720150"/>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51" name="Google Shape;1351;p69"/>
          <p:cNvGrpSpPr/>
          <p:nvPr/>
        </p:nvGrpSpPr>
        <p:grpSpPr>
          <a:xfrm rot="240">
            <a:off x="2258334" y="4341119"/>
            <a:ext cx="489135" cy="447357"/>
            <a:chOff x="5177300" y="2314950"/>
            <a:chExt cx="341575" cy="312400"/>
          </a:xfrm>
        </p:grpSpPr>
        <p:sp>
          <p:nvSpPr>
            <p:cNvPr id="1352" name="Google Shape;1352;p69"/>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69"/>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69"/>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69"/>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69"/>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57" name="Google Shape;1357;p69"/>
          <p:cNvGrpSpPr/>
          <p:nvPr/>
        </p:nvGrpSpPr>
        <p:grpSpPr>
          <a:xfrm rot="-5400000">
            <a:off x="283454" y="4559784"/>
            <a:ext cx="489135" cy="447388"/>
            <a:chOff x="5177300" y="2314950"/>
            <a:chExt cx="341575" cy="312400"/>
          </a:xfrm>
        </p:grpSpPr>
        <p:sp>
          <p:nvSpPr>
            <p:cNvPr id="1358" name="Google Shape;1358;p69"/>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69"/>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69"/>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69"/>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69"/>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63" name="Google Shape;1363;p69"/>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69"/>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69"/>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69"/>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69"/>
          <p:cNvSpPr/>
          <p:nvPr/>
        </p:nvSpPr>
        <p:spPr>
          <a:xfrm>
            <a:off x="208581" y="1392590"/>
            <a:ext cx="95734" cy="91695"/>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69"/>
          <p:cNvSpPr/>
          <p:nvPr/>
        </p:nvSpPr>
        <p:spPr>
          <a:xfrm rot="10800000">
            <a:off x="-6839" y="2313092"/>
            <a:ext cx="937578" cy="1468477"/>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69"/>
          <p:cNvSpPr/>
          <p:nvPr/>
        </p:nvSpPr>
        <p:spPr>
          <a:xfrm rot="10800000">
            <a:off x="-6838" y="2622133"/>
            <a:ext cx="782603" cy="1481769"/>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70" name="Google Shape;1370;p69"/>
          <p:cNvGrpSpPr/>
          <p:nvPr/>
        </p:nvGrpSpPr>
        <p:grpSpPr>
          <a:xfrm>
            <a:off x="6462383" y="-6809"/>
            <a:ext cx="2286113" cy="1598833"/>
            <a:chOff x="3045330" y="-6829"/>
            <a:chExt cx="2308272" cy="1614331"/>
          </a:xfrm>
        </p:grpSpPr>
        <p:sp>
          <p:nvSpPr>
            <p:cNvPr id="1371" name="Google Shape;1371;p69"/>
            <p:cNvSpPr/>
            <p:nvPr/>
          </p:nvSpPr>
          <p:spPr>
            <a:xfrm>
              <a:off x="4420183" y="61587"/>
              <a:ext cx="933419" cy="1188837"/>
            </a:xfrm>
            <a:custGeom>
              <a:rect b="b" l="l" r="r" t="t"/>
              <a:pathLst>
                <a:path extrusionOk="0" h="37099" w="29083">
                  <a:moveTo>
                    <a:pt x="3464" y="0"/>
                  </a:moveTo>
                  <a:cubicBezTo>
                    <a:pt x="3337" y="0"/>
                    <a:pt x="3263" y="13"/>
                    <a:pt x="3252" y="40"/>
                  </a:cubicBezTo>
                  <a:cubicBezTo>
                    <a:pt x="1699" y="4162"/>
                    <a:pt x="0" y="10086"/>
                    <a:pt x="3024" y="14478"/>
                  </a:cubicBezTo>
                  <a:cubicBezTo>
                    <a:pt x="4164" y="16135"/>
                    <a:pt x="6090" y="16590"/>
                    <a:pt x="7789" y="17440"/>
                  </a:cubicBezTo>
                  <a:cubicBezTo>
                    <a:pt x="9736" y="18413"/>
                    <a:pt x="10502" y="20008"/>
                    <a:pt x="10813" y="22100"/>
                  </a:cubicBezTo>
                  <a:cubicBezTo>
                    <a:pt x="11041" y="23675"/>
                    <a:pt x="11144" y="25373"/>
                    <a:pt x="12139" y="26616"/>
                  </a:cubicBezTo>
                  <a:cubicBezTo>
                    <a:pt x="13485" y="28335"/>
                    <a:pt x="15660" y="28149"/>
                    <a:pt x="17296" y="29309"/>
                  </a:cubicBezTo>
                  <a:cubicBezTo>
                    <a:pt x="18373" y="30055"/>
                    <a:pt x="18912" y="31256"/>
                    <a:pt x="19471" y="32416"/>
                  </a:cubicBezTo>
                  <a:cubicBezTo>
                    <a:pt x="20468" y="34444"/>
                    <a:pt x="22931" y="37099"/>
                    <a:pt x="25536" y="37099"/>
                  </a:cubicBezTo>
                  <a:cubicBezTo>
                    <a:pt x="25963" y="37099"/>
                    <a:pt x="26395" y="37027"/>
                    <a:pt x="26825" y="36869"/>
                  </a:cubicBezTo>
                  <a:cubicBezTo>
                    <a:pt x="27715" y="34757"/>
                    <a:pt x="29083" y="32271"/>
                    <a:pt x="28544" y="29930"/>
                  </a:cubicBezTo>
                  <a:cubicBezTo>
                    <a:pt x="27695" y="26202"/>
                    <a:pt x="24940" y="24379"/>
                    <a:pt x="26659" y="20360"/>
                  </a:cubicBezTo>
                  <a:cubicBezTo>
                    <a:pt x="27860" y="17523"/>
                    <a:pt x="28068" y="14540"/>
                    <a:pt x="24733" y="13069"/>
                  </a:cubicBezTo>
                  <a:cubicBezTo>
                    <a:pt x="23324" y="12448"/>
                    <a:pt x="21294" y="12468"/>
                    <a:pt x="20217" y="11143"/>
                  </a:cubicBezTo>
                  <a:cubicBezTo>
                    <a:pt x="19078" y="9734"/>
                    <a:pt x="19803" y="8450"/>
                    <a:pt x="19658" y="6938"/>
                  </a:cubicBezTo>
                  <a:cubicBezTo>
                    <a:pt x="19326" y="3437"/>
                    <a:pt x="15556" y="2153"/>
                    <a:pt x="12636" y="1511"/>
                  </a:cubicBezTo>
                  <a:cubicBezTo>
                    <a:pt x="11879" y="1359"/>
                    <a:pt x="4791" y="0"/>
                    <a:pt x="3464"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EDE6"/>
                </a:solidFill>
              </a:endParaRPr>
            </a:p>
          </p:txBody>
        </p:sp>
        <p:sp>
          <p:nvSpPr>
            <p:cNvPr id="1372" name="Google Shape;1372;p69"/>
            <p:cNvSpPr/>
            <p:nvPr/>
          </p:nvSpPr>
          <p:spPr>
            <a:xfrm>
              <a:off x="3045330" y="-6829"/>
              <a:ext cx="1311723" cy="291866"/>
            </a:xfrm>
            <a:custGeom>
              <a:rect b="b" l="l" r="r" t="t"/>
              <a:pathLst>
                <a:path extrusionOk="0" h="9108" w="40870">
                  <a:moveTo>
                    <a:pt x="0" y="0"/>
                  </a:moveTo>
                  <a:cubicBezTo>
                    <a:pt x="1450" y="870"/>
                    <a:pt x="3232" y="1305"/>
                    <a:pt x="4599" y="1346"/>
                  </a:cubicBezTo>
                  <a:cubicBezTo>
                    <a:pt x="5883" y="1388"/>
                    <a:pt x="7188" y="1388"/>
                    <a:pt x="8348" y="2051"/>
                  </a:cubicBezTo>
                  <a:cubicBezTo>
                    <a:pt x="10047" y="3086"/>
                    <a:pt x="10792" y="5116"/>
                    <a:pt x="12905" y="5655"/>
                  </a:cubicBezTo>
                  <a:cubicBezTo>
                    <a:pt x="13250" y="5739"/>
                    <a:pt x="13599" y="5774"/>
                    <a:pt x="13949" y="5774"/>
                  </a:cubicBezTo>
                  <a:cubicBezTo>
                    <a:pt x="15159" y="5774"/>
                    <a:pt x="16394" y="5350"/>
                    <a:pt x="17566" y="5013"/>
                  </a:cubicBezTo>
                  <a:cubicBezTo>
                    <a:pt x="18352" y="4790"/>
                    <a:pt x="19093" y="4659"/>
                    <a:pt x="19803" y="4659"/>
                  </a:cubicBezTo>
                  <a:cubicBezTo>
                    <a:pt x="20945" y="4659"/>
                    <a:pt x="22008" y="4998"/>
                    <a:pt x="23055" y="5841"/>
                  </a:cubicBezTo>
                  <a:cubicBezTo>
                    <a:pt x="24526" y="7022"/>
                    <a:pt x="25748" y="8617"/>
                    <a:pt x="27716" y="8969"/>
                  </a:cubicBezTo>
                  <a:cubicBezTo>
                    <a:pt x="28249" y="9064"/>
                    <a:pt x="28776" y="9108"/>
                    <a:pt x="29297" y="9108"/>
                  </a:cubicBezTo>
                  <a:cubicBezTo>
                    <a:pt x="33910" y="9108"/>
                    <a:pt x="37976" y="5628"/>
                    <a:pt x="40786" y="2817"/>
                  </a:cubicBezTo>
                  <a:cubicBezTo>
                    <a:pt x="40869" y="2714"/>
                    <a:pt x="40103" y="1471"/>
                    <a:pt x="39109"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EDE6"/>
                </a:solidFill>
              </a:endParaRPr>
            </a:p>
          </p:txBody>
        </p:sp>
        <p:sp>
          <p:nvSpPr>
            <p:cNvPr id="1373" name="Google Shape;1373;p69"/>
            <p:cNvSpPr/>
            <p:nvPr/>
          </p:nvSpPr>
          <p:spPr>
            <a:xfrm>
              <a:off x="3623040" y="328330"/>
              <a:ext cx="848367" cy="1279172"/>
            </a:xfrm>
            <a:custGeom>
              <a:rect b="b" l="l" r="r" t="t"/>
              <a:pathLst>
                <a:path extrusionOk="0" h="39918" w="26433">
                  <a:moveTo>
                    <a:pt x="20451" y="1"/>
                  </a:moveTo>
                  <a:cubicBezTo>
                    <a:pt x="20449" y="1"/>
                    <a:pt x="20447" y="1"/>
                    <a:pt x="20446" y="2"/>
                  </a:cubicBezTo>
                  <a:cubicBezTo>
                    <a:pt x="16158" y="954"/>
                    <a:pt x="10275" y="2798"/>
                    <a:pt x="8266" y="7728"/>
                  </a:cubicBezTo>
                  <a:cubicBezTo>
                    <a:pt x="7499" y="9592"/>
                    <a:pt x="8183" y="11456"/>
                    <a:pt x="8411" y="13341"/>
                  </a:cubicBezTo>
                  <a:cubicBezTo>
                    <a:pt x="8659" y="15496"/>
                    <a:pt x="7748" y="17008"/>
                    <a:pt x="6174" y="18416"/>
                  </a:cubicBezTo>
                  <a:cubicBezTo>
                    <a:pt x="4972" y="19473"/>
                    <a:pt x="3626" y="20488"/>
                    <a:pt x="3108" y="22000"/>
                  </a:cubicBezTo>
                  <a:cubicBezTo>
                    <a:pt x="2425" y="24071"/>
                    <a:pt x="3750" y="25791"/>
                    <a:pt x="3709" y="27779"/>
                  </a:cubicBezTo>
                  <a:cubicBezTo>
                    <a:pt x="3667" y="29105"/>
                    <a:pt x="2942" y="30203"/>
                    <a:pt x="2300" y="31321"/>
                  </a:cubicBezTo>
                  <a:cubicBezTo>
                    <a:pt x="954" y="33579"/>
                    <a:pt x="1" y="37991"/>
                    <a:pt x="2611" y="39917"/>
                  </a:cubicBezTo>
                  <a:cubicBezTo>
                    <a:pt x="4869" y="39503"/>
                    <a:pt x="7686" y="39275"/>
                    <a:pt x="9364" y="37535"/>
                  </a:cubicBezTo>
                  <a:cubicBezTo>
                    <a:pt x="11994" y="34780"/>
                    <a:pt x="12015" y="31466"/>
                    <a:pt x="16324" y="30700"/>
                  </a:cubicBezTo>
                  <a:cubicBezTo>
                    <a:pt x="19327" y="30161"/>
                    <a:pt x="21958" y="28690"/>
                    <a:pt x="21357" y="25107"/>
                  </a:cubicBezTo>
                  <a:cubicBezTo>
                    <a:pt x="21088" y="23574"/>
                    <a:pt x="19969" y="21896"/>
                    <a:pt x="20487" y="20281"/>
                  </a:cubicBezTo>
                  <a:cubicBezTo>
                    <a:pt x="21026" y="18541"/>
                    <a:pt x="22517" y="18437"/>
                    <a:pt x="23698" y="17484"/>
                  </a:cubicBezTo>
                  <a:cubicBezTo>
                    <a:pt x="26432" y="15309"/>
                    <a:pt x="25438" y="11436"/>
                    <a:pt x="24381" y="8660"/>
                  </a:cubicBezTo>
                  <a:cubicBezTo>
                    <a:pt x="24072" y="7856"/>
                    <a:pt x="20811" y="1"/>
                    <a:pt x="20451" y="1"/>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EDE6"/>
                </a:solidFill>
              </a:endParaRPr>
            </a:p>
          </p:txBody>
        </p:sp>
      </p:grpSp>
      <p:grpSp>
        <p:nvGrpSpPr>
          <p:cNvPr id="1374" name="Google Shape;1374;p69"/>
          <p:cNvGrpSpPr/>
          <p:nvPr/>
        </p:nvGrpSpPr>
        <p:grpSpPr>
          <a:xfrm rot="-5400000">
            <a:off x="8147745" y="1475666"/>
            <a:ext cx="652955" cy="597215"/>
            <a:chOff x="5177300" y="2314950"/>
            <a:chExt cx="341575" cy="312400"/>
          </a:xfrm>
        </p:grpSpPr>
        <p:sp>
          <p:nvSpPr>
            <p:cNvPr id="1375" name="Google Shape;1375;p69"/>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69"/>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69"/>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69"/>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69"/>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80" name="Google Shape;1380;p69"/>
          <p:cNvSpPr/>
          <p:nvPr/>
        </p:nvSpPr>
        <p:spPr>
          <a:xfrm rot="10800000">
            <a:off x="3463667" y="-6899"/>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CUSTOM_14">
    <p:bg>
      <p:bgPr>
        <a:solidFill>
          <a:schemeClr val="accent6"/>
        </a:solidFill>
      </p:bgPr>
    </p:bg>
    <p:spTree>
      <p:nvGrpSpPr>
        <p:cNvPr id="1381" name="Shape 1381"/>
        <p:cNvGrpSpPr/>
        <p:nvPr/>
      </p:nvGrpSpPr>
      <p:grpSpPr>
        <a:xfrm>
          <a:off x="0" y="0"/>
          <a:ext cx="0" cy="0"/>
          <a:chOff x="0" y="0"/>
          <a:chExt cx="0" cy="0"/>
        </a:xfrm>
      </p:grpSpPr>
      <p:sp>
        <p:nvSpPr>
          <p:cNvPr id="1382" name="Google Shape;1382;p70"/>
          <p:cNvSpPr/>
          <p:nvPr/>
        </p:nvSpPr>
        <p:spPr>
          <a:xfrm>
            <a:off x="0" y="4203174"/>
            <a:ext cx="793699" cy="940326"/>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70"/>
          <p:cNvSpPr/>
          <p:nvPr/>
        </p:nvSpPr>
        <p:spPr>
          <a:xfrm>
            <a:off x="-2" y="185404"/>
            <a:ext cx="1025437" cy="1611956"/>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70"/>
          <p:cNvSpPr/>
          <p:nvPr/>
        </p:nvSpPr>
        <p:spPr>
          <a:xfrm>
            <a:off x="7293266" y="248182"/>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70"/>
          <p:cNvSpPr/>
          <p:nvPr/>
        </p:nvSpPr>
        <p:spPr>
          <a:xfrm>
            <a:off x="8493106" y="4203170"/>
            <a:ext cx="95598" cy="91488"/>
          </a:xfrm>
          <a:custGeom>
            <a:rect b="b" l="l" r="r" t="t"/>
            <a:pathLst>
              <a:path extrusionOk="0" h="2855" w="2983">
                <a:moveTo>
                  <a:pt x="1256" y="1"/>
                </a:moveTo>
                <a:cubicBezTo>
                  <a:pt x="1048" y="1"/>
                  <a:pt x="845" y="50"/>
                  <a:pt x="663" y="166"/>
                </a:cubicBezTo>
                <a:cubicBezTo>
                  <a:pt x="435" y="311"/>
                  <a:pt x="290" y="539"/>
                  <a:pt x="207" y="809"/>
                </a:cubicBezTo>
                <a:cubicBezTo>
                  <a:pt x="0" y="1554"/>
                  <a:pt x="332" y="2631"/>
                  <a:pt x="1181" y="2839"/>
                </a:cubicBezTo>
                <a:cubicBezTo>
                  <a:pt x="1240" y="2849"/>
                  <a:pt x="1300" y="2854"/>
                  <a:pt x="1361" y="2854"/>
                </a:cubicBezTo>
                <a:cubicBezTo>
                  <a:pt x="1536" y="2854"/>
                  <a:pt x="1716" y="2812"/>
                  <a:pt x="1885" y="2735"/>
                </a:cubicBezTo>
                <a:cubicBezTo>
                  <a:pt x="1927" y="2714"/>
                  <a:pt x="1989" y="2694"/>
                  <a:pt x="2030" y="2673"/>
                </a:cubicBezTo>
                <a:cubicBezTo>
                  <a:pt x="2279" y="2507"/>
                  <a:pt x="2486" y="2279"/>
                  <a:pt x="2672" y="2051"/>
                </a:cubicBezTo>
                <a:cubicBezTo>
                  <a:pt x="2817" y="1844"/>
                  <a:pt x="2962" y="1616"/>
                  <a:pt x="2962" y="1347"/>
                </a:cubicBezTo>
                <a:cubicBezTo>
                  <a:pt x="2983" y="1140"/>
                  <a:pt x="2879" y="954"/>
                  <a:pt x="2755" y="788"/>
                </a:cubicBezTo>
                <a:cubicBezTo>
                  <a:pt x="2436" y="378"/>
                  <a:pt x="1827" y="1"/>
                  <a:pt x="125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70"/>
          <p:cNvSpPr/>
          <p:nvPr/>
        </p:nvSpPr>
        <p:spPr>
          <a:xfrm>
            <a:off x="316166" y="369294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70"/>
          <p:cNvSpPr/>
          <p:nvPr/>
        </p:nvSpPr>
        <p:spPr>
          <a:xfrm>
            <a:off x="8755649" y="1205424"/>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70"/>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70"/>
          <p:cNvSpPr/>
          <p:nvPr/>
        </p:nvSpPr>
        <p:spPr>
          <a:xfrm>
            <a:off x="587899" y="4651193"/>
            <a:ext cx="205809" cy="217938"/>
          </a:xfrm>
          <a:custGeom>
            <a:rect b="b" l="l" r="r" t="t"/>
            <a:pathLst>
              <a:path extrusionOk="0" h="6801" w="6422">
                <a:moveTo>
                  <a:pt x="3816" y="1"/>
                </a:moveTo>
                <a:cubicBezTo>
                  <a:pt x="3309" y="1"/>
                  <a:pt x="2838" y="338"/>
                  <a:pt x="2258" y="733"/>
                </a:cubicBezTo>
                <a:cubicBezTo>
                  <a:pt x="1119" y="1521"/>
                  <a:pt x="0" y="2577"/>
                  <a:pt x="104" y="3903"/>
                </a:cubicBezTo>
                <a:cubicBezTo>
                  <a:pt x="124" y="4193"/>
                  <a:pt x="207" y="4483"/>
                  <a:pt x="352" y="4793"/>
                </a:cubicBezTo>
                <a:cubicBezTo>
                  <a:pt x="888" y="5973"/>
                  <a:pt x="1809" y="6801"/>
                  <a:pt x="2939" y="6801"/>
                </a:cubicBezTo>
                <a:cubicBezTo>
                  <a:pt x="3338" y="6801"/>
                  <a:pt x="3762" y="6698"/>
                  <a:pt x="4205" y="6471"/>
                </a:cubicBezTo>
                <a:cubicBezTo>
                  <a:pt x="5303" y="5933"/>
                  <a:pt x="6318" y="5208"/>
                  <a:pt x="6380" y="3882"/>
                </a:cubicBezTo>
                <a:cubicBezTo>
                  <a:pt x="6421" y="2805"/>
                  <a:pt x="5676" y="1106"/>
                  <a:pt x="4744" y="381"/>
                </a:cubicBezTo>
                <a:cubicBezTo>
                  <a:pt x="4405" y="110"/>
                  <a:pt x="4105" y="1"/>
                  <a:pt x="381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70"/>
          <p:cNvSpPr/>
          <p:nvPr/>
        </p:nvSpPr>
        <p:spPr>
          <a:xfrm>
            <a:off x="905899" y="4869115"/>
            <a:ext cx="119537" cy="130615"/>
          </a:xfrm>
          <a:custGeom>
            <a:rect b="b" l="l" r="r" t="t"/>
            <a:pathLst>
              <a:path extrusionOk="0" h="4076" w="3730">
                <a:moveTo>
                  <a:pt x="1798" y="1"/>
                </a:moveTo>
                <a:cubicBezTo>
                  <a:pt x="864" y="1"/>
                  <a:pt x="311" y="2004"/>
                  <a:pt x="1" y="3196"/>
                </a:cubicBezTo>
                <a:cubicBezTo>
                  <a:pt x="49" y="3850"/>
                  <a:pt x="387" y="4075"/>
                  <a:pt x="800" y="4075"/>
                </a:cubicBezTo>
                <a:cubicBezTo>
                  <a:pt x="1276" y="4075"/>
                  <a:pt x="1853" y="3775"/>
                  <a:pt x="2197" y="3486"/>
                </a:cubicBezTo>
                <a:cubicBezTo>
                  <a:pt x="3067" y="2740"/>
                  <a:pt x="3729" y="1933"/>
                  <a:pt x="2880" y="793"/>
                </a:cubicBezTo>
                <a:cubicBezTo>
                  <a:pt x="2472" y="229"/>
                  <a:pt x="2114" y="1"/>
                  <a:pt x="17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70"/>
          <p:cNvSpPr/>
          <p:nvPr/>
        </p:nvSpPr>
        <p:spPr>
          <a:xfrm>
            <a:off x="7968438" y="3"/>
            <a:ext cx="1034376" cy="1135386"/>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92" name="Google Shape;1392;p70"/>
          <p:cNvGrpSpPr/>
          <p:nvPr/>
        </p:nvGrpSpPr>
        <p:grpSpPr>
          <a:xfrm>
            <a:off x="1546774" y="88236"/>
            <a:ext cx="509835" cy="466288"/>
            <a:chOff x="5177300" y="2314950"/>
            <a:chExt cx="341575" cy="312400"/>
          </a:xfrm>
        </p:grpSpPr>
        <p:sp>
          <p:nvSpPr>
            <p:cNvPr id="1393" name="Google Shape;1393;p70"/>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70"/>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70"/>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70"/>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70"/>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98" name="Google Shape;1398;p70"/>
          <p:cNvSpPr/>
          <p:nvPr/>
        </p:nvSpPr>
        <p:spPr>
          <a:xfrm rot="5400000">
            <a:off x="7425303" y="2050006"/>
            <a:ext cx="2393912" cy="104349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5">
    <p:bg>
      <p:bgPr>
        <a:solidFill>
          <a:schemeClr val="accent1"/>
        </a:solidFill>
      </p:bgPr>
    </p:bg>
    <p:spTree>
      <p:nvGrpSpPr>
        <p:cNvPr id="1399" name="Shape 1399"/>
        <p:cNvGrpSpPr/>
        <p:nvPr/>
      </p:nvGrpSpPr>
      <p:grpSpPr>
        <a:xfrm>
          <a:off x="0" y="0"/>
          <a:ext cx="0" cy="0"/>
          <a:chOff x="0" y="0"/>
          <a:chExt cx="0" cy="0"/>
        </a:xfrm>
      </p:grpSpPr>
      <p:sp>
        <p:nvSpPr>
          <p:cNvPr id="1400" name="Google Shape;1400;p71"/>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71"/>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71"/>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71"/>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71"/>
          <p:cNvSpPr/>
          <p:nvPr/>
        </p:nvSpPr>
        <p:spPr>
          <a:xfrm>
            <a:off x="8835739" y="1063523"/>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71"/>
          <p:cNvSpPr/>
          <p:nvPr/>
        </p:nvSpPr>
        <p:spPr>
          <a:xfrm>
            <a:off x="-13710" y="1044872"/>
            <a:ext cx="3337" cy="57908"/>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71"/>
          <p:cNvSpPr/>
          <p:nvPr/>
        </p:nvSpPr>
        <p:spPr>
          <a:xfrm>
            <a:off x="-3538"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71"/>
          <p:cNvSpPr/>
          <p:nvPr/>
        </p:nvSpPr>
        <p:spPr>
          <a:xfrm rot="10800000">
            <a:off x="-6845" y="2724174"/>
            <a:ext cx="591572" cy="926514"/>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71"/>
          <p:cNvSpPr/>
          <p:nvPr/>
        </p:nvSpPr>
        <p:spPr>
          <a:xfrm rot="10800000">
            <a:off x="-6841" y="2922321"/>
            <a:ext cx="624069" cy="1181571"/>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71"/>
          <p:cNvSpPr txBox="1"/>
          <p:nvPr>
            <p:ph type="title"/>
          </p:nvPr>
        </p:nvSpPr>
        <p:spPr>
          <a:xfrm>
            <a:off x="1435608" y="418374"/>
            <a:ext cx="6276900" cy="576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400"/>
              <a:buNone/>
              <a:defRPr/>
            </a:lvl1pPr>
            <a:lvl2pPr lvl="1" rtl="0">
              <a:spcBef>
                <a:spcPts val="0"/>
              </a:spcBef>
              <a:spcAft>
                <a:spcPts val="0"/>
              </a:spcAft>
              <a:buSzPts val="4400"/>
              <a:buNone/>
              <a:defRPr/>
            </a:lvl2pPr>
            <a:lvl3pPr lvl="2" rtl="0">
              <a:spcBef>
                <a:spcPts val="0"/>
              </a:spcBef>
              <a:spcAft>
                <a:spcPts val="0"/>
              </a:spcAft>
              <a:buSzPts val="4400"/>
              <a:buNone/>
              <a:defRPr/>
            </a:lvl3pPr>
            <a:lvl4pPr lvl="3" rtl="0">
              <a:spcBef>
                <a:spcPts val="0"/>
              </a:spcBef>
              <a:spcAft>
                <a:spcPts val="0"/>
              </a:spcAft>
              <a:buSzPts val="4400"/>
              <a:buNone/>
              <a:defRPr/>
            </a:lvl4pPr>
            <a:lvl5pPr lvl="4" rtl="0">
              <a:spcBef>
                <a:spcPts val="0"/>
              </a:spcBef>
              <a:spcAft>
                <a:spcPts val="0"/>
              </a:spcAft>
              <a:buSzPts val="4400"/>
              <a:buNone/>
              <a:defRPr/>
            </a:lvl5pPr>
            <a:lvl6pPr lvl="5" rtl="0">
              <a:spcBef>
                <a:spcPts val="0"/>
              </a:spcBef>
              <a:spcAft>
                <a:spcPts val="0"/>
              </a:spcAft>
              <a:buSzPts val="4400"/>
              <a:buNone/>
              <a:defRPr/>
            </a:lvl6pPr>
            <a:lvl7pPr lvl="6" rtl="0">
              <a:spcBef>
                <a:spcPts val="0"/>
              </a:spcBef>
              <a:spcAft>
                <a:spcPts val="0"/>
              </a:spcAft>
              <a:buSzPts val="4400"/>
              <a:buNone/>
              <a:defRPr/>
            </a:lvl7pPr>
            <a:lvl8pPr lvl="7" rtl="0">
              <a:spcBef>
                <a:spcPts val="0"/>
              </a:spcBef>
              <a:spcAft>
                <a:spcPts val="0"/>
              </a:spcAft>
              <a:buSzPts val="4400"/>
              <a:buNone/>
              <a:defRPr/>
            </a:lvl8pPr>
            <a:lvl9pPr lvl="8" rtl="0">
              <a:spcBef>
                <a:spcPts val="0"/>
              </a:spcBef>
              <a:spcAft>
                <a:spcPts val="0"/>
              </a:spcAft>
              <a:buSzPts val="4400"/>
              <a:buNone/>
              <a:defRPr/>
            </a:lvl9pPr>
          </a:lstStyle>
          <a:p/>
        </p:txBody>
      </p:sp>
      <p:grpSp>
        <p:nvGrpSpPr>
          <p:cNvPr id="1410" name="Google Shape;1410;p71"/>
          <p:cNvGrpSpPr/>
          <p:nvPr/>
        </p:nvGrpSpPr>
        <p:grpSpPr>
          <a:xfrm>
            <a:off x="182299" y="4569347"/>
            <a:ext cx="624055" cy="466160"/>
            <a:chOff x="1095624" y="4433147"/>
            <a:chExt cx="624055" cy="466160"/>
          </a:xfrm>
        </p:grpSpPr>
        <p:sp>
          <p:nvSpPr>
            <p:cNvPr id="1411" name="Google Shape;1411;p71"/>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71"/>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71"/>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71"/>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71"/>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16" name="Google Shape;1416;p71"/>
          <p:cNvSpPr/>
          <p:nvPr/>
        </p:nvSpPr>
        <p:spPr>
          <a:xfrm>
            <a:off x="8093678" y="-1201"/>
            <a:ext cx="1060010" cy="1708218"/>
          </a:xfrm>
          <a:custGeom>
            <a:rect b="b" l="l" r="r" t="t"/>
            <a:pathLst>
              <a:path extrusionOk="0" h="61210" w="37949">
                <a:moveTo>
                  <a:pt x="0" y="0"/>
                </a:moveTo>
                <a:cubicBezTo>
                  <a:pt x="414" y="1077"/>
                  <a:pt x="870" y="2134"/>
                  <a:pt x="1305" y="3128"/>
                </a:cubicBezTo>
                <a:cubicBezTo>
                  <a:pt x="6442" y="14686"/>
                  <a:pt x="12449" y="25023"/>
                  <a:pt x="18415" y="35297"/>
                </a:cubicBezTo>
                <a:cubicBezTo>
                  <a:pt x="22641" y="42547"/>
                  <a:pt x="26908" y="49859"/>
                  <a:pt x="31817" y="55410"/>
                </a:cubicBezTo>
                <a:cubicBezTo>
                  <a:pt x="33785" y="57626"/>
                  <a:pt x="35835" y="59532"/>
                  <a:pt x="37948" y="61210"/>
                </a:cubicBezTo>
                <a:lnTo>
                  <a:pt x="3794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DACB"/>
              </a:solidFill>
            </a:endParaRPr>
          </a:p>
        </p:txBody>
      </p:sp>
      <p:grpSp>
        <p:nvGrpSpPr>
          <p:cNvPr id="1417" name="Google Shape;1417;p71"/>
          <p:cNvGrpSpPr/>
          <p:nvPr/>
        </p:nvGrpSpPr>
        <p:grpSpPr>
          <a:xfrm rot="5400000">
            <a:off x="8121733" y="2777755"/>
            <a:ext cx="1232802" cy="819326"/>
            <a:chOff x="5963133" y="2001105"/>
            <a:chExt cx="1232802" cy="819326"/>
          </a:xfrm>
        </p:grpSpPr>
        <p:sp>
          <p:nvSpPr>
            <p:cNvPr id="1418" name="Google Shape;1418;p71"/>
            <p:cNvSpPr/>
            <p:nvPr/>
          </p:nvSpPr>
          <p:spPr>
            <a:xfrm>
              <a:off x="5963133" y="2001105"/>
              <a:ext cx="1232802" cy="819326"/>
            </a:xfrm>
            <a:custGeom>
              <a:rect b="b" l="l" r="r" t="t"/>
              <a:pathLst>
                <a:path extrusionOk="0" h="25562" w="38426">
                  <a:moveTo>
                    <a:pt x="3253" y="0"/>
                  </a:moveTo>
                  <a:cubicBezTo>
                    <a:pt x="3212" y="41"/>
                    <a:pt x="3170" y="83"/>
                    <a:pt x="3129" y="124"/>
                  </a:cubicBezTo>
                  <a:cubicBezTo>
                    <a:pt x="2860" y="435"/>
                    <a:pt x="2694" y="849"/>
                    <a:pt x="2570" y="1222"/>
                  </a:cubicBezTo>
                  <a:cubicBezTo>
                    <a:pt x="1782" y="3584"/>
                    <a:pt x="312" y="7975"/>
                    <a:pt x="125" y="11372"/>
                  </a:cubicBezTo>
                  <a:cubicBezTo>
                    <a:pt x="1" y="13796"/>
                    <a:pt x="726" y="16053"/>
                    <a:pt x="2321" y="18042"/>
                  </a:cubicBezTo>
                  <a:cubicBezTo>
                    <a:pt x="4085" y="20280"/>
                    <a:pt x="5745" y="20469"/>
                    <a:pt x="7746" y="20469"/>
                  </a:cubicBezTo>
                  <a:cubicBezTo>
                    <a:pt x="7930" y="20469"/>
                    <a:pt x="8117" y="20467"/>
                    <a:pt x="8307" y="20465"/>
                  </a:cubicBezTo>
                  <a:cubicBezTo>
                    <a:pt x="8908" y="20465"/>
                    <a:pt x="9509" y="20465"/>
                    <a:pt x="10172" y="20507"/>
                  </a:cubicBezTo>
                  <a:cubicBezTo>
                    <a:pt x="13258" y="20693"/>
                    <a:pt x="15267" y="21853"/>
                    <a:pt x="17794" y="23345"/>
                  </a:cubicBezTo>
                  <a:cubicBezTo>
                    <a:pt x="18291" y="23635"/>
                    <a:pt x="18830" y="23945"/>
                    <a:pt x="19389" y="24277"/>
                  </a:cubicBezTo>
                  <a:cubicBezTo>
                    <a:pt x="20922" y="25126"/>
                    <a:pt x="22517" y="25561"/>
                    <a:pt x="24091" y="25561"/>
                  </a:cubicBezTo>
                  <a:cubicBezTo>
                    <a:pt x="25831" y="25561"/>
                    <a:pt x="27530" y="25043"/>
                    <a:pt x="29063" y="23987"/>
                  </a:cubicBezTo>
                  <a:cubicBezTo>
                    <a:pt x="32543" y="21605"/>
                    <a:pt x="35401" y="16592"/>
                    <a:pt x="36437" y="12863"/>
                  </a:cubicBezTo>
                  <a:cubicBezTo>
                    <a:pt x="37473" y="9073"/>
                    <a:pt x="38426" y="4661"/>
                    <a:pt x="36478" y="394"/>
                  </a:cubicBezTo>
                  <a:cubicBezTo>
                    <a:pt x="36416" y="269"/>
                    <a:pt x="36333" y="124"/>
                    <a:pt x="36271" y="0"/>
                  </a:cubicBezTo>
                  <a:lnTo>
                    <a:pt x="35463" y="0"/>
                  </a:lnTo>
                  <a:cubicBezTo>
                    <a:pt x="35608" y="228"/>
                    <a:pt x="35733" y="435"/>
                    <a:pt x="35836" y="684"/>
                  </a:cubicBezTo>
                  <a:cubicBezTo>
                    <a:pt x="37701" y="4744"/>
                    <a:pt x="36768" y="9011"/>
                    <a:pt x="35774" y="12677"/>
                  </a:cubicBezTo>
                  <a:cubicBezTo>
                    <a:pt x="34780" y="16281"/>
                    <a:pt x="32025" y="21128"/>
                    <a:pt x="28669" y="23428"/>
                  </a:cubicBezTo>
                  <a:cubicBezTo>
                    <a:pt x="27255" y="24385"/>
                    <a:pt x="25687" y="24868"/>
                    <a:pt x="24084" y="24868"/>
                  </a:cubicBezTo>
                  <a:cubicBezTo>
                    <a:pt x="22635" y="24868"/>
                    <a:pt x="21158" y="24473"/>
                    <a:pt x="19741" y="23676"/>
                  </a:cubicBezTo>
                  <a:cubicBezTo>
                    <a:pt x="19182" y="23365"/>
                    <a:pt x="18644" y="23055"/>
                    <a:pt x="18126" y="22744"/>
                  </a:cubicBezTo>
                  <a:cubicBezTo>
                    <a:pt x="15640" y="21273"/>
                    <a:pt x="13465" y="20010"/>
                    <a:pt x="10213" y="19823"/>
                  </a:cubicBezTo>
                  <a:cubicBezTo>
                    <a:pt x="9674" y="19782"/>
                    <a:pt x="9177" y="19782"/>
                    <a:pt x="8701" y="19782"/>
                  </a:cubicBezTo>
                  <a:lnTo>
                    <a:pt x="8307" y="19782"/>
                  </a:lnTo>
                  <a:cubicBezTo>
                    <a:pt x="8265" y="19782"/>
                    <a:pt x="8224" y="19782"/>
                    <a:pt x="8183" y="19782"/>
                  </a:cubicBezTo>
                  <a:cubicBezTo>
                    <a:pt x="6014" y="19782"/>
                    <a:pt x="4547" y="19762"/>
                    <a:pt x="2860" y="17628"/>
                  </a:cubicBezTo>
                  <a:cubicBezTo>
                    <a:pt x="1368" y="15763"/>
                    <a:pt x="685" y="13671"/>
                    <a:pt x="809" y="11413"/>
                  </a:cubicBezTo>
                  <a:cubicBezTo>
                    <a:pt x="995" y="8099"/>
                    <a:pt x="2445" y="3770"/>
                    <a:pt x="3232" y="1450"/>
                  </a:cubicBezTo>
                  <a:cubicBezTo>
                    <a:pt x="3336" y="1139"/>
                    <a:pt x="3460" y="808"/>
                    <a:pt x="3647" y="580"/>
                  </a:cubicBezTo>
                  <a:cubicBezTo>
                    <a:pt x="3709" y="518"/>
                    <a:pt x="3750" y="476"/>
                    <a:pt x="3812" y="435"/>
                  </a:cubicBezTo>
                  <a:cubicBezTo>
                    <a:pt x="4040" y="249"/>
                    <a:pt x="4372" y="104"/>
                    <a:pt x="4724"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71"/>
            <p:cNvSpPr/>
            <p:nvPr/>
          </p:nvSpPr>
          <p:spPr>
            <a:xfrm>
              <a:off x="6116006" y="2001105"/>
              <a:ext cx="923751" cy="694257"/>
            </a:xfrm>
            <a:custGeom>
              <a:rect b="b" l="l" r="r" t="t"/>
              <a:pathLst>
                <a:path extrusionOk="0" h="21660" w="28793">
                  <a:moveTo>
                    <a:pt x="20500" y="414"/>
                  </a:moveTo>
                  <a:cubicBezTo>
                    <a:pt x="23140" y="414"/>
                    <a:pt x="25678" y="1050"/>
                    <a:pt x="26763" y="3418"/>
                  </a:cubicBezTo>
                  <a:cubicBezTo>
                    <a:pt x="28088" y="6297"/>
                    <a:pt x="27488" y="9321"/>
                    <a:pt x="26783" y="11952"/>
                  </a:cubicBezTo>
                  <a:cubicBezTo>
                    <a:pt x="26100" y="14541"/>
                    <a:pt x="24153" y="17897"/>
                    <a:pt x="21791" y="19637"/>
                  </a:cubicBezTo>
                  <a:cubicBezTo>
                    <a:pt x="20583" y="20534"/>
                    <a:pt x="19292" y="20965"/>
                    <a:pt x="17972" y="20965"/>
                  </a:cubicBezTo>
                  <a:cubicBezTo>
                    <a:pt x="16914" y="20965"/>
                    <a:pt x="15838" y="20689"/>
                    <a:pt x="14769" y="20155"/>
                  </a:cubicBezTo>
                  <a:cubicBezTo>
                    <a:pt x="14314" y="19927"/>
                    <a:pt x="13879" y="19699"/>
                    <a:pt x="13464" y="19471"/>
                  </a:cubicBezTo>
                  <a:cubicBezTo>
                    <a:pt x="12035" y="18705"/>
                    <a:pt x="10751" y="18000"/>
                    <a:pt x="9156" y="17628"/>
                  </a:cubicBezTo>
                  <a:cubicBezTo>
                    <a:pt x="8638" y="17503"/>
                    <a:pt x="8058" y="17420"/>
                    <a:pt x="7478" y="17379"/>
                  </a:cubicBezTo>
                  <a:cubicBezTo>
                    <a:pt x="7188" y="17379"/>
                    <a:pt x="6919" y="17358"/>
                    <a:pt x="6670" y="17358"/>
                  </a:cubicBezTo>
                  <a:lnTo>
                    <a:pt x="6049" y="17358"/>
                  </a:lnTo>
                  <a:cubicBezTo>
                    <a:pt x="4350" y="17358"/>
                    <a:pt x="3294" y="17317"/>
                    <a:pt x="2051" y="15598"/>
                  </a:cubicBezTo>
                  <a:cubicBezTo>
                    <a:pt x="1036" y="14231"/>
                    <a:pt x="559" y="12698"/>
                    <a:pt x="663" y="11020"/>
                  </a:cubicBezTo>
                  <a:cubicBezTo>
                    <a:pt x="808" y="8576"/>
                    <a:pt x="1864" y="5427"/>
                    <a:pt x="2507" y="3729"/>
                  </a:cubicBezTo>
                  <a:cubicBezTo>
                    <a:pt x="2589" y="3501"/>
                    <a:pt x="2672" y="3273"/>
                    <a:pt x="2817" y="3107"/>
                  </a:cubicBezTo>
                  <a:cubicBezTo>
                    <a:pt x="2859" y="3066"/>
                    <a:pt x="2900" y="3045"/>
                    <a:pt x="2942" y="3004"/>
                  </a:cubicBezTo>
                  <a:cubicBezTo>
                    <a:pt x="3522" y="2569"/>
                    <a:pt x="4806" y="2465"/>
                    <a:pt x="5800" y="2361"/>
                  </a:cubicBezTo>
                  <a:cubicBezTo>
                    <a:pt x="6007" y="2361"/>
                    <a:pt x="6214" y="2341"/>
                    <a:pt x="6401" y="2320"/>
                  </a:cubicBezTo>
                  <a:cubicBezTo>
                    <a:pt x="6716" y="2281"/>
                    <a:pt x="7040" y="2266"/>
                    <a:pt x="7366" y="2266"/>
                  </a:cubicBezTo>
                  <a:cubicBezTo>
                    <a:pt x="7555" y="2266"/>
                    <a:pt x="7744" y="2271"/>
                    <a:pt x="7934" y="2279"/>
                  </a:cubicBezTo>
                  <a:cubicBezTo>
                    <a:pt x="8493" y="2279"/>
                    <a:pt x="9073" y="2279"/>
                    <a:pt x="9632" y="2216"/>
                  </a:cubicBezTo>
                  <a:cubicBezTo>
                    <a:pt x="10606" y="2113"/>
                    <a:pt x="11538" y="1844"/>
                    <a:pt x="12408" y="1595"/>
                  </a:cubicBezTo>
                  <a:cubicBezTo>
                    <a:pt x="13071" y="1409"/>
                    <a:pt x="13713" y="1201"/>
                    <a:pt x="14376" y="1119"/>
                  </a:cubicBezTo>
                  <a:cubicBezTo>
                    <a:pt x="14728" y="1056"/>
                    <a:pt x="15101" y="994"/>
                    <a:pt x="15515" y="932"/>
                  </a:cubicBezTo>
                  <a:cubicBezTo>
                    <a:pt x="16959" y="693"/>
                    <a:pt x="18751" y="414"/>
                    <a:pt x="20500" y="414"/>
                  </a:cubicBezTo>
                  <a:close/>
                  <a:moveTo>
                    <a:pt x="17131" y="0"/>
                  </a:moveTo>
                  <a:cubicBezTo>
                    <a:pt x="16551" y="83"/>
                    <a:pt x="15991" y="166"/>
                    <a:pt x="15453" y="249"/>
                  </a:cubicBezTo>
                  <a:cubicBezTo>
                    <a:pt x="15039" y="311"/>
                    <a:pt x="14666" y="373"/>
                    <a:pt x="14334" y="435"/>
                  </a:cubicBezTo>
                  <a:cubicBezTo>
                    <a:pt x="13630" y="539"/>
                    <a:pt x="12946" y="725"/>
                    <a:pt x="12263" y="932"/>
                  </a:cubicBezTo>
                  <a:cubicBezTo>
                    <a:pt x="11414" y="1160"/>
                    <a:pt x="10502" y="1429"/>
                    <a:pt x="9570" y="1533"/>
                  </a:cubicBezTo>
                  <a:cubicBezTo>
                    <a:pt x="9247" y="1570"/>
                    <a:pt x="8924" y="1578"/>
                    <a:pt x="8596" y="1578"/>
                  </a:cubicBezTo>
                  <a:cubicBezTo>
                    <a:pt x="8378" y="1578"/>
                    <a:pt x="8157" y="1574"/>
                    <a:pt x="7934" y="1574"/>
                  </a:cubicBezTo>
                  <a:cubicBezTo>
                    <a:pt x="7395" y="1574"/>
                    <a:pt x="6857" y="1574"/>
                    <a:pt x="6318" y="1636"/>
                  </a:cubicBezTo>
                  <a:cubicBezTo>
                    <a:pt x="6132" y="1657"/>
                    <a:pt x="5945" y="1678"/>
                    <a:pt x="5738" y="1678"/>
                  </a:cubicBezTo>
                  <a:cubicBezTo>
                    <a:pt x="4599" y="1781"/>
                    <a:pt x="3211" y="1926"/>
                    <a:pt x="2527" y="2444"/>
                  </a:cubicBezTo>
                  <a:cubicBezTo>
                    <a:pt x="2486" y="2486"/>
                    <a:pt x="2403" y="2569"/>
                    <a:pt x="2341" y="2610"/>
                  </a:cubicBezTo>
                  <a:cubicBezTo>
                    <a:pt x="2113" y="2859"/>
                    <a:pt x="1989" y="3169"/>
                    <a:pt x="1864" y="3459"/>
                  </a:cubicBezTo>
                  <a:cubicBezTo>
                    <a:pt x="1098" y="5344"/>
                    <a:pt x="21" y="8866"/>
                    <a:pt x="0" y="11476"/>
                  </a:cubicBezTo>
                  <a:cubicBezTo>
                    <a:pt x="0" y="11558"/>
                    <a:pt x="0" y="11621"/>
                    <a:pt x="0" y="11703"/>
                  </a:cubicBezTo>
                  <a:cubicBezTo>
                    <a:pt x="83" y="13692"/>
                    <a:pt x="870" y="15101"/>
                    <a:pt x="2092" y="16426"/>
                  </a:cubicBezTo>
                  <a:cubicBezTo>
                    <a:pt x="3294" y="17731"/>
                    <a:pt x="4329" y="18021"/>
                    <a:pt x="5572" y="18063"/>
                  </a:cubicBezTo>
                  <a:cubicBezTo>
                    <a:pt x="5842" y="18083"/>
                    <a:pt x="6132" y="18083"/>
                    <a:pt x="6422" y="18083"/>
                  </a:cubicBezTo>
                  <a:cubicBezTo>
                    <a:pt x="6836" y="18083"/>
                    <a:pt x="7271" y="18083"/>
                    <a:pt x="7727" y="18125"/>
                  </a:cubicBezTo>
                  <a:cubicBezTo>
                    <a:pt x="9922" y="18270"/>
                    <a:pt x="11351" y="19119"/>
                    <a:pt x="13174" y="20093"/>
                  </a:cubicBezTo>
                  <a:cubicBezTo>
                    <a:pt x="13609" y="20320"/>
                    <a:pt x="14044" y="20548"/>
                    <a:pt x="14500" y="20776"/>
                  </a:cubicBezTo>
                  <a:cubicBezTo>
                    <a:pt x="15204" y="21128"/>
                    <a:pt x="15909" y="21377"/>
                    <a:pt x="16613" y="21522"/>
                  </a:cubicBezTo>
                  <a:cubicBezTo>
                    <a:pt x="17069" y="21603"/>
                    <a:pt x="17512" y="21659"/>
                    <a:pt x="17963" y="21659"/>
                  </a:cubicBezTo>
                  <a:cubicBezTo>
                    <a:pt x="18085" y="21659"/>
                    <a:pt x="18208" y="21655"/>
                    <a:pt x="18332" y="21646"/>
                  </a:cubicBezTo>
                  <a:cubicBezTo>
                    <a:pt x="19679" y="21584"/>
                    <a:pt x="21004" y="21087"/>
                    <a:pt x="22226" y="20175"/>
                  </a:cubicBezTo>
                  <a:cubicBezTo>
                    <a:pt x="24712" y="18332"/>
                    <a:pt x="26742" y="14811"/>
                    <a:pt x="27467" y="12097"/>
                  </a:cubicBezTo>
                  <a:cubicBezTo>
                    <a:pt x="28192" y="9342"/>
                    <a:pt x="28793" y="6173"/>
                    <a:pt x="27384" y="3128"/>
                  </a:cubicBezTo>
                  <a:cubicBezTo>
                    <a:pt x="26556" y="1284"/>
                    <a:pt x="24981" y="394"/>
                    <a:pt x="23158"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71"/>
            <p:cNvSpPr/>
            <p:nvPr/>
          </p:nvSpPr>
          <p:spPr>
            <a:xfrm>
              <a:off x="6260217" y="2107166"/>
              <a:ext cx="623363" cy="463768"/>
            </a:xfrm>
            <a:custGeom>
              <a:rect b="b" l="l" r="r" t="t"/>
              <a:pathLst>
                <a:path extrusionOk="0" h="14469" w="19430">
                  <a:moveTo>
                    <a:pt x="13198" y="657"/>
                  </a:moveTo>
                  <a:cubicBezTo>
                    <a:pt x="15128" y="657"/>
                    <a:pt x="17139" y="1061"/>
                    <a:pt x="17959" y="2822"/>
                  </a:cubicBezTo>
                  <a:cubicBezTo>
                    <a:pt x="18746" y="4521"/>
                    <a:pt x="18477" y="6323"/>
                    <a:pt x="18084" y="7918"/>
                  </a:cubicBezTo>
                  <a:cubicBezTo>
                    <a:pt x="17690" y="9472"/>
                    <a:pt x="16551" y="11398"/>
                    <a:pt x="15204" y="12558"/>
                  </a:cubicBezTo>
                  <a:cubicBezTo>
                    <a:pt x="14198" y="13415"/>
                    <a:pt x="13198" y="13788"/>
                    <a:pt x="12171" y="13788"/>
                  </a:cubicBezTo>
                  <a:cubicBezTo>
                    <a:pt x="11486" y="13788"/>
                    <a:pt x="10788" y="13623"/>
                    <a:pt x="10067" y="13324"/>
                  </a:cubicBezTo>
                  <a:cubicBezTo>
                    <a:pt x="9736" y="13179"/>
                    <a:pt x="9404" y="13055"/>
                    <a:pt x="9073" y="12910"/>
                  </a:cubicBezTo>
                  <a:cubicBezTo>
                    <a:pt x="8099" y="12475"/>
                    <a:pt x="7209" y="12019"/>
                    <a:pt x="6132" y="11812"/>
                  </a:cubicBezTo>
                  <a:cubicBezTo>
                    <a:pt x="5759" y="11729"/>
                    <a:pt x="5386" y="11667"/>
                    <a:pt x="4992" y="11647"/>
                  </a:cubicBezTo>
                  <a:cubicBezTo>
                    <a:pt x="4806" y="11647"/>
                    <a:pt x="4640" y="11626"/>
                    <a:pt x="4454" y="11626"/>
                  </a:cubicBezTo>
                  <a:lnTo>
                    <a:pt x="4039" y="11626"/>
                  </a:lnTo>
                  <a:cubicBezTo>
                    <a:pt x="2900" y="11605"/>
                    <a:pt x="2279" y="11522"/>
                    <a:pt x="1512" y="10279"/>
                  </a:cubicBezTo>
                  <a:cubicBezTo>
                    <a:pt x="953" y="9409"/>
                    <a:pt x="684" y="8394"/>
                    <a:pt x="767" y="7317"/>
                  </a:cubicBezTo>
                  <a:cubicBezTo>
                    <a:pt x="870" y="5722"/>
                    <a:pt x="1533" y="3775"/>
                    <a:pt x="2030" y="2698"/>
                  </a:cubicBezTo>
                  <a:cubicBezTo>
                    <a:pt x="2092" y="2574"/>
                    <a:pt x="2175" y="2429"/>
                    <a:pt x="2258" y="2325"/>
                  </a:cubicBezTo>
                  <a:cubicBezTo>
                    <a:pt x="2299" y="2304"/>
                    <a:pt x="2320" y="2284"/>
                    <a:pt x="2362" y="2263"/>
                  </a:cubicBezTo>
                  <a:cubicBezTo>
                    <a:pt x="2755" y="2015"/>
                    <a:pt x="3646" y="1870"/>
                    <a:pt x="4454" y="1766"/>
                  </a:cubicBezTo>
                  <a:cubicBezTo>
                    <a:pt x="4599" y="1745"/>
                    <a:pt x="4744" y="1725"/>
                    <a:pt x="4868" y="1704"/>
                  </a:cubicBezTo>
                  <a:cubicBezTo>
                    <a:pt x="5241" y="1642"/>
                    <a:pt x="5614" y="1621"/>
                    <a:pt x="5987" y="1580"/>
                  </a:cubicBezTo>
                  <a:cubicBezTo>
                    <a:pt x="6401" y="1559"/>
                    <a:pt x="6815" y="1538"/>
                    <a:pt x="7229" y="1476"/>
                  </a:cubicBezTo>
                  <a:cubicBezTo>
                    <a:pt x="7954" y="1372"/>
                    <a:pt x="8659" y="1227"/>
                    <a:pt x="9259" y="1082"/>
                  </a:cubicBezTo>
                  <a:cubicBezTo>
                    <a:pt x="9674" y="1000"/>
                    <a:pt x="10088" y="896"/>
                    <a:pt x="10481" y="855"/>
                  </a:cubicBezTo>
                  <a:cubicBezTo>
                    <a:pt x="10709" y="834"/>
                    <a:pt x="10937" y="792"/>
                    <a:pt x="11186" y="772"/>
                  </a:cubicBezTo>
                  <a:cubicBezTo>
                    <a:pt x="11805" y="711"/>
                    <a:pt x="12496" y="657"/>
                    <a:pt x="13198" y="657"/>
                  </a:cubicBezTo>
                  <a:close/>
                  <a:moveTo>
                    <a:pt x="13092" y="0"/>
                  </a:moveTo>
                  <a:cubicBezTo>
                    <a:pt x="12437" y="0"/>
                    <a:pt x="11795" y="40"/>
                    <a:pt x="11206" y="88"/>
                  </a:cubicBezTo>
                  <a:cubicBezTo>
                    <a:pt x="10958" y="109"/>
                    <a:pt x="10709" y="150"/>
                    <a:pt x="10502" y="171"/>
                  </a:cubicBezTo>
                  <a:cubicBezTo>
                    <a:pt x="10046" y="212"/>
                    <a:pt x="9611" y="316"/>
                    <a:pt x="9176" y="399"/>
                  </a:cubicBezTo>
                  <a:cubicBezTo>
                    <a:pt x="8576" y="544"/>
                    <a:pt x="7892" y="689"/>
                    <a:pt x="7167" y="792"/>
                  </a:cubicBezTo>
                  <a:cubicBezTo>
                    <a:pt x="6774" y="855"/>
                    <a:pt x="6380" y="875"/>
                    <a:pt x="5966" y="896"/>
                  </a:cubicBezTo>
                  <a:cubicBezTo>
                    <a:pt x="5572" y="917"/>
                    <a:pt x="5158" y="958"/>
                    <a:pt x="4764" y="1020"/>
                  </a:cubicBezTo>
                  <a:cubicBezTo>
                    <a:pt x="4640" y="1041"/>
                    <a:pt x="4495" y="1062"/>
                    <a:pt x="4329" y="1082"/>
                  </a:cubicBezTo>
                  <a:cubicBezTo>
                    <a:pt x="3397" y="1227"/>
                    <a:pt x="2382" y="1393"/>
                    <a:pt x="1968" y="1683"/>
                  </a:cubicBezTo>
                  <a:lnTo>
                    <a:pt x="1823" y="1787"/>
                  </a:lnTo>
                  <a:cubicBezTo>
                    <a:pt x="1657" y="1973"/>
                    <a:pt x="1533" y="2180"/>
                    <a:pt x="1429" y="2387"/>
                  </a:cubicBezTo>
                  <a:cubicBezTo>
                    <a:pt x="684" y="3817"/>
                    <a:pt x="0" y="6447"/>
                    <a:pt x="145" y="8291"/>
                  </a:cubicBezTo>
                  <a:cubicBezTo>
                    <a:pt x="145" y="8332"/>
                    <a:pt x="145" y="8394"/>
                    <a:pt x="145" y="8436"/>
                  </a:cubicBezTo>
                  <a:cubicBezTo>
                    <a:pt x="394" y="10114"/>
                    <a:pt x="1202" y="10735"/>
                    <a:pt x="2154" y="11502"/>
                  </a:cubicBezTo>
                  <a:cubicBezTo>
                    <a:pt x="2921" y="12102"/>
                    <a:pt x="3522" y="12309"/>
                    <a:pt x="4288" y="12372"/>
                  </a:cubicBezTo>
                  <a:cubicBezTo>
                    <a:pt x="4454" y="12372"/>
                    <a:pt x="4619" y="12372"/>
                    <a:pt x="4785" y="12392"/>
                  </a:cubicBezTo>
                  <a:cubicBezTo>
                    <a:pt x="5034" y="12392"/>
                    <a:pt x="5303" y="12413"/>
                    <a:pt x="5572" y="12434"/>
                  </a:cubicBezTo>
                  <a:cubicBezTo>
                    <a:pt x="6856" y="12537"/>
                    <a:pt x="7747" y="13034"/>
                    <a:pt x="8845" y="13552"/>
                  </a:cubicBezTo>
                  <a:cubicBezTo>
                    <a:pt x="9176" y="13697"/>
                    <a:pt x="9529" y="13842"/>
                    <a:pt x="9901" y="13987"/>
                  </a:cubicBezTo>
                  <a:cubicBezTo>
                    <a:pt x="10440" y="14194"/>
                    <a:pt x="10979" y="14360"/>
                    <a:pt x="11538" y="14422"/>
                  </a:cubicBezTo>
                  <a:cubicBezTo>
                    <a:pt x="11755" y="14453"/>
                    <a:pt x="11968" y="14469"/>
                    <a:pt x="12180" y="14469"/>
                  </a:cubicBezTo>
                  <a:cubicBezTo>
                    <a:pt x="12392" y="14469"/>
                    <a:pt x="12605" y="14453"/>
                    <a:pt x="12822" y="14422"/>
                  </a:cubicBezTo>
                  <a:cubicBezTo>
                    <a:pt x="13796" y="14319"/>
                    <a:pt x="14749" y="13842"/>
                    <a:pt x="15681" y="13034"/>
                  </a:cubicBezTo>
                  <a:cubicBezTo>
                    <a:pt x="17151" y="11792"/>
                    <a:pt x="18353" y="9720"/>
                    <a:pt x="18767" y="8022"/>
                  </a:cubicBezTo>
                  <a:cubicBezTo>
                    <a:pt x="19181" y="6302"/>
                    <a:pt x="19430" y="4376"/>
                    <a:pt x="18581" y="2532"/>
                  </a:cubicBezTo>
                  <a:cubicBezTo>
                    <a:pt x="17609" y="445"/>
                    <a:pt x="15277" y="0"/>
                    <a:pt x="13092"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71"/>
            <p:cNvSpPr/>
            <p:nvPr/>
          </p:nvSpPr>
          <p:spPr>
            <a:xfrm>
              <a:off x="6401765" y="2209510"/>
              <a:ext cx="335615" cy="238439"/>
            </a:xfrm>
            <a:custGeom>
              <a:rect b="b" l="l" r="r" t="t"/>
              <a:pathLst>
                <a:path extrusionOk="0" h="7439" w="10461">
                  <a:moveTo>
                    <a:pt x="6316" y="684"/>
                  </a:moveTo>
                  <a:cubicBezTo>
                    <a:pt x="7611" y="684"/>
                    <a:pt x="8737" y="1319"/>
                    <a:pt x="9239" y="2364"/>
                  </a:cubicBezTo>
                  <a:cubicBezTo>
                    <a:pt x="9736" y="3379"/>
                    <a:pt x="9529" y="4559"/>
                    <a:pt x="8679" y="5574"/>
                  </a:cubicBezTo>
                  <a:cubicBezTo>
                    <a:pt x="7932" y="6479"/>
                    <a:pt x="7262" y="6765"/>
                    <a:pt x="6521" y="6765"/>
                  </a:cubicBezTo>
                  <a:cubicBezTo>
                    <a:pt x="5990" y="6765"/>
                    <a:pt x="5422" y="6617"/>
                    <a:pt x="4764" y="6444"/>
                  </a:cubicBezTo>
                  <a:cubicBezTo>
                    <a:pt x="4267" y="6320"/>
                    <a:pt x="3749" y="6175"/>
                    <a:pt x="3190" y="6092"/>
                  </a:cubicBezTo>
                  <a:cubicBezTo>
                    <a:pt x="2859" y="6051"/>
                    <a:pt x="2589" y="6030"/>
                    <a:pt x="2341" y="6009"/>
                  </a:cubicBezTo>
                  <a:cubicBezTo>
                    <a:pt x="1595" y="5989"/>
                    <a:pt x="1347" y="5968"/>
                    <a:pt x="1057" y="5077"/>
                  </a:cubicBezTo>
                  <a:cubicBezTo>
                    <a:pt x="705" y="4062"/>
                    <a:pt x="1098" y="2281"/>
                    <a:pt x="1782" y="1659"/>
                  </a:cubicBezTo>
                  <a:cubicBezTo>
                    <a:pt x="2279" y="1494"/>
                    <a:pt x="4909" y="727"/>
                    <a:pt x="6194" y="686"/>
                  </a:cubicBezTo>
                  <a:cubicBezTo>
                    <a:pt x="6235" y="685"/>
                    <a:pt x="6276" y="684"/>
                    <a:pt x="6316" y="684"/>
                  </a:cubicBezTo>
                  <a:close/>
                  <a:moveTo>
                    <a:pt x="6296" y="1"/>
                  </a:moveTo>
                  <a:cubicBezTo>
                    <a:pt x="6255" y="1"/>
                    <a:pt x="6214" y="1"/>
                    <a:pt x="6173" y="2"/>
                  </a:cubicBezTo>
                  <a:cubicBezTo>
                    <a:pt x="4744" y="44"/>
                    <a:pt x="1844" y="893"/>
                    <a:pt x="1492" y="1038"/>
                  </a:cubicBezTo>
                  <a:lnTo>
                    <a:pt x="1388" y="1100"/>
                  </a:lnTo>
                  <a:cubicBezTo>
                    <a:pt x="394" y="1908"/>
                    <a:pt x="0" y="4124"/>
                    <a:pt x="394" y="5305"/>
                  </a:cubicBezTo>
                  <a:cubicBezTo>
                    <a:pt x="829" y="6631"/>
                    <a:pt x="1512" y="6672"/>
                    <a:pt x="2299" y="6714"/>
                  </a:cubicBezTo>
                  <a:cubicBezTo>
                    <a:pt x="2527" y="6714"/>
                    <a:pt x="2797" y="6734"/>
                    <a:pt x="3087" y="6776"/>
                  </a:cubicBezTo>
                  <a:cubicBezTo>
                    <a:pt x="3604" y="6859"/>
                    <a:pt x="4102" y="6983"/>
                    <a:pt x="4578" y="7107"/>
                  </a:cubicBezTo>
                  <a:cubicBezTo>
                    <a:pt x="5241" y="7273"/>
                    <a:pt x="5883" y="7439"/>
                    <a:pt x="6525" y="7439"/>
                  </a:cubicBezTo>
                  <a:cubicBezTo>
                    <a:pt x="7416" y="7439"/>
                    <a:pt x="8307" y="7128"/>
                    <a:pt x="9218" y="6030"/>
                  </a:cubicBezTo>
                  <a:cubicBezTo>
                    <a:pt x="10233" y="4808"/>
                    <a:pt x="10461" y="3316"/>
                    <a:pt x="9860" y="2053"/>
                  </a:cubicBezTo>
                  <a:cubicBezTo>
                    <a:pt x="9234" y="781"/>
                    <a:pt x="7880" y="1"/>
                    <a:pt x="6296" y="1"/>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16">
    <p:bg>
      <p:bgPr>
        <a:solidFill>
          <a:schemeClr val="accent4"/>
        </a:solidFill>
      </p:bgPr>
    </p:bg>
    <p:spTree>
      <p:nvGrpSpPr>
        <p:cNvPr id="1422" name="Shape 1422"/>
        <p:cNvGrpSpPr/>
        <p:nvPr/>
      </p:nvGrpSpPr>
      <p:grpSpPr>
        <a:xfrm>
          <a:off x="0" y="0"/>
          <a:ext cx="0" cy="0"/>
          <a:chOff x="0" y="0"/>
          <a:chExt cx="0" cy="0"/>
        </a:xfrm>
      </p:grpSpPr>
      <p:sp>
        <p:nvSpPr>
          <p:cNvPr id="1423" name="Google Shape;1423;p72"/>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72"/>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72"/>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72"/>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72"/>
          <p:cNvSpPr/>
          <p:nvPr/>
        </p:nvSpPr>
        <p:spPr>
          <a:xfrm>
            <a:off x="8835739" y="1063523"/>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72"/>
          <p:cNvSpPr/>
          <p:nvPr/>
        </p:nvSpPr>
        <p:spPr>
          <a:xfrm>
            <a:off x="-13710" y="1044872"/>
            <a:ext cx="3337" cy="57908"/>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72"/>
          <p:cNvSpPr/>
          <p:nvPr/>
        </p:nvSpPr>
        <p:spPr>
          <a:xfrm>
            <a:off x="-3538"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72"/>
          <p:cNvSpPr/>
          <p:nvPr/>
        </p:nvSpPr>
        <p:spPr>
          <a:xfrm rot="10800000">
            <a:off x="-6845" y="2724174"/>
            <a:ext cx="591572" cy="926514"/>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72"/>
          <p:cNvSpPr/>
          <p:nvPr/>
        </p:nvSpPr>
        <p:spPr>
          <a:xfrm rot="10800000">
            <a:off x="-6841" y="2922321"/>
            <a:ext cx="624069" cy="1181571"/>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72"/>
          <p:cNvSpPr txBox="1"/>
          <p:nvPr>
            <p:ph type="title"/>
          </p:nvPr>
        </p:nvSpPr>
        <p:spPr>
          <a:xfrm>
            <a:off x="1435608" y="418374"/>
            <a:ext cx="6276900" cy="576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400"/>
              <a:buNone/>
              <a:defRPr/>
            </a:lvl1pPr>
            <a:lvl2pPr lvl="1" rtl="0">
              <a:spcBef>
                <a:spcPts val="0"/>
              </a:spcBef>
              <a:spcAft>
                <a:spcPts val="0"/>
              </a:spcAft>
              <a:buSzPts val="4400"/>
              <a:buNone/>
              <a:defRPr/>
            </a:lvl2pPr>
            <a:lvl3pPr lvl="2" rtl="0">
              <a:spcBef>
                <a:spcPts val="0"/>
              </a:spcBef>
              <a:spcAft>
                <a:spcPts val="0"/>
              </a:spcAft>
              <a:buSzPts val="4400"/>
              <a:buNone/>
              <a:defRPr/>
            </a:lvl3pPr>
            <a:lvl4pPr lvl="3" rtl="0">
              <a:spcBef>
                <a:spcPts val="0"/>
              </a:spcBef>
              <a:spcAft>
                <a:spcPts val="0"/>
              </a:spcAft>
              <a:buSzPts val="4400"/>
              <a:buNone/>
              <a:defRPr/>
            </a:lvl4pPr>
            <a:lvl5pPr lvl="4" rtl="0">
              <a:spcBef>
                <a:spcPts val="0"/>
              </a:spcBef>
              <a:spcAft>
                <a:spcPts val="0"/>
              </a:spcAft>
              <a:buSzPts val="4400"/>
              <a:buNone/>
              <a:defRPr/>
            </a:lvl5pPr>
            <a:lvl6pPr lvl="5" rtl="0">
              <a:spcBef>
                <a:spcPts val="0"/>
              </a:spcBef>
              <a:spcAft>
                <a:spcPts val="0"/>
              </a:spcAft>
              <a:buSzPts val="4400"/>
              <a:buNone/>
              <a:defRPr/>
            </a:lvl6pPr>
            <a:lvl7pPr lvl="6" rtl="0">
              <a:spcBef>
                <a:spcPts val="0"/>
              </a:spcBef>
              <a:spcAft>
                <a:spcPts val="0"/>
              </a:spcAft>
              <a:buSzPts val="4400"/>
              <a:buNone/>
              <a:defRPr/>
            </a:lvl7pPr>
            <a:lvl8pPr lvl="7" rtl="0">
              <a:spcBef>
                <a:spcPts val="0"/>
              </a:spcBef>
              <a:spcAft>
                <a:spcPts val="0"/>
              </a:spcAft>
              <a:buSzPts val="4400"/>
              <a:buNone/>
              <a:defRPr/>
            </a:lvl8pPr>
            <a:lvl9pPr lvl="8" rtl="0">
              <a:spcBef>
                <a:spcPts val="0"/>
              </a:spcBef>
              <a:spcAft>
                <a:spcPts val="0"/>
              </a:spcAft>
              <a:buSzPts val="4400"/>
              <a:buNone/>
              <a:defRPr/>
            </a:lvl9pPr>
          </a:lstStyle>
          <a:p/>
        </p:txBody>
      </p:sp>
      <p:grpSp>
        <p:nvGrpSpPr>
          <p:cNvPr id="1433" name="Google Shape;1433;p72"/>
          <p:cNvGrpSpPr/>
          <p:nvPr/>
        </p:nvGrpSpPr>
        <p:grpSpPr>
          <a:xfrm>
            <a:off x="182299" y="4569347"/>
            <a:ext cx="624055" cy="466160"/>
            <a:chOff x="1095624" y="4433147"/>
            <a:chExt cx="624055" cy="466160"/>
          </a:xfrm>
        </p:grpSpPr>
        <p:sp>
          <p:nvSpPr>
            <p:cNvPr id="1434" name="Google Shape;1434;p72"/>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72"/>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72"/>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72"/>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72"/>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39" name="Google Shape;1439;p72"/>
          <p:cNvSpPr/>
          <p:nvPr/>
        </p:nvSpPr>
        <p:spPr>
          <a:xfrm>
            <a:off x="8093678" y="-1201"/>
            <a:ext cx="1060010" cy="1708218"/>
          </a:xfrm>
          <a:custGeom>
            <a:rect b="b" l="l" r="r" t="t"/>
            <a:pathLst>
              <a:path extrusionOk="0" h="61210" w="37949">
                <a:moveTo>
                  <a:pt x="0" y="0"/>
                </a:moveTo>
                <a:cubicBezTo>
                  <a:pt x="414" y="1077"/>
                  <a:pt x="870" y="2134"/>
                  <a:pt x="1305" y="3128"/>
                </a:cubicBezTo>
                <a:cubicBezTo>
                  <a:pt x="6442" y="14686"/>
                  <a:pt x="12449" y="25023"/>
                  <a:pt x="18415" y="35297"/>
                </a:cubicBezTo>
                <a:cubicBezTo>
                  <a:pt x="22641" y="42547"/>
                  <a:pt x="26908" y="49859"/>
                  <a:pt x="31817" y="55410"/>
                </a:cubicBezTo>
                <a:cubicBezTo>
                  <a:pt x="33785" y="57626"/>
                  <a:pt x="35835" y="59532"/>
                  <a:pt x="37948" y="61210"/>
                </a:cubicBezTo>
                <a:lnTo>
                  <a:pt x="3794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DACB"/>
              </a:solidFill>
            </a:endParaRPr>
          </a:p>
        </p:txBody>
      </p:sp>
      <p:grpSp>
        <p:nvGrpSpPr>
          <p:cNvPr id="1440" name="Google Shape;1440;p72"/>
          <p:cNvGrpSpPr/>
          <p:nvPr/>
        </p:nvGrpSpPr>
        <p:grpSpPr>
          <a:xfrm rot="5400000">
            <a:off x="8121733" y="2777755"/>
            <a:ext cx="1232802" cy="819326"/>
            <a:chOff x="5963133" y="2001105"/>
            <a:chExt cx="1232802" cy="819326"/>
          </a:xfrm>
        </p:grpSpPr>
        <p:sp>
          <p:nvSpPr>
            <p:cNvPr id="1441" name="Google Shape;1441;p72"/>
            <p:cNvSpPr/>
            <p:nvPr/>
          </p:nvSpPr>
          <p:spPr>
            <a:xfrm>
              <a:off x="5963133" y="2001105"/>
              <a:ext cx="1232802" cy="819326"/>
            </a:xfrm>
            <a:custGeom>
              <a:rect b="b" l="l" r="r" t="t"/>
              <a:pathLst>
                <a:path extrusionOk="0" h="25562" w="38426">
                  <a:moveTo>
                    <a:pt x="3253" y="0"/>
                  </a:moveTo>
                  <a:cubicBezTo>
                    <a:pt x="3212" y="41"/>
                    <a:pt x="3170" y="83"/>
                    <a:pt x="3129" y="124"/>
                  </a:cubicBezTo>
                  <a:cubicBezTo>
                    <a:pt x="2860" y="435"/>
                    <a:pt x="2694" y="849"/>
                    <a:pt x="2570" y="1222"/>
                  </a:cubicBezTo>
                  <a:cubicBezTo>
                    <a:pt x="1782" y="3584"/>
                    <a:pt x="312" y="7975"/>
                    <a:pt x="125" y="11372"/>
                  </a:cubicBezTo>
                  <a:cubicBezTo>
                    <a:pt x="1" y="13796"/>
                    <a:pt x="726" y="16053"/>
                    <a:pt x="2321" y="18042"/>
                  </a:cubicBezTo>
                  <a:cubicBezTo>
                    <a:pt x="4085" y="20280"/>
                    <a:pt x="5745" y="20469"/>
                    <a:pt x="7746" y="20469"/>
                  </a:cubicBezTo>
                  <a:cubicBezTo>
                    <a:pt x="7930" y="20469"/>
                    <a:pt x="8117" y="20467"/>
                    <a:pt x="8307" y="20465"/>
                  </a:cubicBezTo>
                  <a:cubicBezTo>
                    <a:pt x="8908" y="20465"/>
                    <a:pt x="9509" y="20465"/>
                    <a:pt x="10172" y="20507"/>
                  </a:cubicBezTo>
                  <a:cubicBezTo>
                    <a:pt x="13258" y="20693"/>
                    <a:pt x="15267" y="21853"/>
                    <a:pt x="17794" y="23345"/>
                  </a:cubicBezTo>
                  <a:cubicBezTo>
                    <a:pt x="18291" y="23635"/>
                    <a:pt x="18830" y="23945"/>
                    <a:pt x="19389" y="24277"/>
                  </a:cubicBezTo>
                  <a:cubicBezTo>
                    <a:pt x="20922" y="25126"/>
                    <a:pt x="22517" y="25561"/>
                    <a:pt x="24091" y="25561"/>
                  </a:cubicBezTo>
                  <a:cubicBezTo>
                    <a:pt x="25831" y="25561"/>
                    <a:pt x="27530" y="25043"/>
                    <a:pt x="29063" y="23987"/>
                  </a:cubicBezTo>
                  <a:cubicBezTo>
                    <a:pt x="32543" y="21605"/>
                    <a:pt x="35401" y="16592"/>
                    <a:pt x="36437" y="12863"/>
                  </a:cubicBezTo>
                  <a:cubicBezTo>
                    <a:pt x="37473" y="9073"/>
                    <a:pt x="38426" y="4661"/>
                    <a:pt x="36478" y="394"/>
                  </a:cubicBezTo>
                  <a:cubicBezTo>
                    <a:pt x="36416" y="269"/>
                    <a:pt x="36333" y="124"/>
                    <a:pt x="36271" y="0"/>
                  </a:cubicBezTo>
                  <a:lnTo>
                    <a:pt x="35463" y="0"/>
                  </a:lnTo>
                  <a:cubicBezTo>
                    <a:pt x="35608" y="228"/>
                    <a:pt x="35733" y="435"/>
                    <a:pt x="35836" y="684"/>
                  </a:cubicBezTo>
                  <a:cubicBezTo>
                    <a:pt x="37701" y="4744"/>
                    <a:pt x="36768" y="9011"/>
                    <a:pt x="35774" y="12677"/>
                  </a:cubicBezTo>
                  <a:cubicBezTo>
                    <a:pt x="34780" y="16281"/>
                    <a:pt x="32025" y="21128"/>
                    <a:pt x="28669" y="23428"/>
                  </a:cubicBezTo>
                  <a:cubicBezTo>
                    <a:pt x="27255" y="24385"/>
                    <a:pt x="25687" y="24868"/>
                    <a:pt x="24084" y="24868"/>
                  </a:cubicBezTo>
                  <a:cubicBezTo>
                    <a:pt x="22635" y="24868"/>
                    <a:pt x="21158" y="24473"/>
                    <a:pt x="19741" y="23676"/>
                  </a:cubicBezTo>
                  <a:cubicBezTo>
                    <a:pt x="19182" y="23365"/>
                    <a:pt x="18644" y="23055"/>
                    <a:pt x="18126" y="22744"/>
                  </a:cubicBezTo>
                  <a:cubicBezTo>
                    <a:pt x="15640" y="21273"/>
                    <a:pt x="13465" y="20010"/>
                    <a:pt x="10213" y="19823"/>
                  </a:cubicBezTo>
                  <a:cubicBezTo>
                    <a:pt x="9674" y="19782"/>
                    <a:pt x="9177" y="19782"/>
                    <a:pt x="8701" y="19782"/>
                  </a:cubicBezTo>
                  <a:lnTo>
                    <a:pt x="8307" y="19782"/>
                  </a:lnTo>
                  <a:cubicBezTo>
                    <a:pt x="8265" y="19782"/>
                    <a:pt x="8224" y="19782"/>
                    <a:pt x="8183" y="19782"/>
                  </a:cubicBezTo>
                  <a:cubicBezTo>
                    <a:pt x="6014" y="19782"/>
                    <a:pt x="4547" y="19762"/>
                    <a:pt x="2860" y="17628"/>
                  </a:cubicBezTo>
                  <a:cubicBezTo>
                    <a:pt x="1368" y="15763"/>
                    <a:pt x="685" y="13671"/>
                    <a:pt x="809" y="11413"/>
                  </a:cubicBezTo>
                  <a:cubicBezTo>
                    <a:pt x="995" y="8099"/>
                    <a:pt x="2445" y="3770"/>
                    <a:pt x="3232" y="1450"/>
                  </a:cubicBezTo>
                  <a:cubicBezTo>
                    <a:pt x="3336" y="1139"/>
                    <a:pt x="3460" y="808"/>
                    <a:pt x="3647" y="580"/>
                  </a:cubicBezTo>
                  <a:cubicBezTo>
                    <a:pt x="3709" y="518"/>
                    <a:pt x="3750" y="476"/>
                    <a:pt x="3812" y="435"/>
                  </a:cubicBezTo>
                  <a:cubicBezTo>
                    <a:pt x="4040" y="249"/>
                    <a:pt x="4372" y="104"/>
                    <a:pt x="4724"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72"/>
            <p:cNvSpPr/>
            <p:nvPr/>
          </p:nvSpPr>
          <p:spPr>
            <a:xfrm>
              <a:off x="6116006" y="2001105"/>
              <a:ext cx="923751" cy="694257"/>
            </a:xfrm>
            <a:custGeom>
              <a:rect b="b" l="l" r="r" t="t"/>
              <a:pathLst>
                <a:path extrusionOk="0" h="21660" w="28793">
                  <a:moveTo>
                    <a:pt x="20500" y="414"/>
                  </a:moveTo>
                  <a:cubicBezTo>
                    <a:pt x="23140" y="414"/>
                    <a:pt x="25678" y="1050"/>
                    <a:pt x="26763" y="3418"/>
                  </a:cubicBezTo>
                  <a:cubicBezTo>
                    <a:pt x="28088" y="6297"/>
                    <a:pt x="27488" y="9321"/>
                    <a:pt x="26783" y="11952"/>
                  </a:cubicBezTo>
                  <a:cubicBezTo>
                    <a:pt x="26100" y="14541"/>
                    <a:pt x="24153" y="17897"/>
                    <a:pt x="21791" y="19637"/>
                  </a:cubicBezTo>
                  <a:cubicBezTo>
                    <a:pt x="20583" y="20534"/>
                    <a:pt x="19292" y="20965"/>
                    <a:pt x="17972" y="20965"/>
                  </a:cubicBezTo>
                  <a:cubicBezTo>
                    <a:pt x="16914" y="20965"/>
                    <a:pt x="15838" y="20689"/>
                    <a:pt x="14769" y="20155"/>
                  </a:cubicBezTo>
                  <a:cubicBezTo>
                    <a:pt x="14314" y="19927"/>
                    <a:pt x="13879" y="19699"/>
                    <a:pt x="13464" y="19471"/>
                  </a:cubicBezTo>
                  <a:cubicBezTo>
                    <a:pt x="12035" y="18705"/>
                    <a:pt x="10751" y="18000"/>
                    <a:pt x="9156" y="17628"/>
                  </a:cubicBezTo>
                  <a:cubicBezTo>
                    <a:pt x="8638" y="17503"/>
                    <a:pt x="8058" y="17420"/>
                    <a:pt x="7478" y="17379"/>
                  </a:cubicBezTo>
                  <a:cubicBezTo>
                    <a:pt x="7188" y="17379"/>
                    <a:pt x="6919" y="17358"/>
                    <a:pt x="6670" y="17358"/>
                  </a:cubicBezTo>
                  <a:lnTo>
                    <a:pt x="6049" y="17358"/>
                  </a:lnTo>
                  <a:cubicBezTo>
                    <a:pt x="4350" y="17358"/>
                    <a:pt x="3294" y="17317"/>
                    <a:pt x="2051" y="15598"/>
                  </a:cubicBezTo>
                  <a:cubicBezTo>
                    <a:pt x="1036" y="14231"/>
                    <a:pt x="559" y="12698"/>
                    <a:pt x="663" y="11020"/>
                  </a:cubicBezTo>
                  <a:cubicBezTo>
                    <a:pt x="808" y="8576"/>
                    <a:pt x="1864" y="5427"/>
                    <a:pt x="2507" y="3729"/>
                  </a:cubicBezTo>
                  <a:cubicBezTo>
                    <a:pt x="2589" y="3501"/>
                    <a:pt x="2672" y="3273"/>
                    <a:pt x="2817" y="3107"/>
                  </a:cubicBezTo>
                  <a:cubicBezTo>
                    <a:pt x="2859" y="3066"/>
                    <a:pt x="2900" y="3045"/>
                    <a:pt x="2942" y="3004"/>
                  </a:cubicBezTo>
                  <a:cubicBezTo>
                    <a:pt x="3522" y="2569"/>
                    <a:pt x="4806" y="2465"/>
                    <a:pt x="5800" y="2361"/>
                  </a:cubicBezTo>
                  <a:cubicBezTo>
                    <a:pt x="6007" y="2361"/>
                    <a:pt x="6214" y="2341"/>
                    <a:pt x="6401" y="2320"/>
                  </a:cubicBezTo>
                  <a:cubicBezTo>
                    <a:pt x="6716" y="2281"/>
                    <a:pt x="7040" y="2266"/>
                    <a:pt x="7366" y="2266"/>
                  </a:cubicBezTo>
                  <a:cubicBezTo>
                    <a:pt x="7555" y="2266"/>
                    <a:pt x="7744" y="2271"/>
                    <a:pt x="7934" y="2279"/>
                  </a:cubicBezTo>
                  <a:cubicBezTo>
                    <a:pt x="8493" y="2279"/>
                    <a:pt x="9073" y="2279"/>
                    <a:pt x="9632" y="2216"/>
                  </a:cubicBezTo>
                  <a:cubicBezTo>
                    <a:pt x="10606" y="2113"/>
                    <a:pt x="11538" y="1844"/>
                    <a:pt x="12408" y="1595"/>
                  </a:cubicBezTo>
                  <a:cubicBezTo>
                    <a:pt x="13071" y="1409"/>
                    <a:pt x="13713" y="1201"/>
                    <a:pt x="14376" y="1119"/>
                  </a:cubicBezTo>
                  <a:cubicBezTo>
                    <a:pt x="14728" y="1056"/>
                    <a:pt x="15101" y="994"/>
                    <a:pt x="15515" y="932"/>
                  </a:cubicBezTo>
                  <a:cubicBezTo>
                    <a:pt x="16959" y="693"/>
                    <a:pt x="18751" y="414"/>
                    <a:pt x="20500" y="414"/>
                  </a:cubicBezTo>
                  <a:close/>
                  <a:moveTo>
                    <a:pt x="17131" y="0"/>
                  </a:moveTo>
                  <a:cubicBezTo>
                    <a:pt x="16551" y="83"/>
                    <a:pt x="15991" y="166"/>
                    <a:pt x="15453" y="249"/>
                  </a:cubicBezTo>
                  <a:cubicBezTo>
                    <a:pt x="15039" y="311"/>
                    <a:pt x="14666" y="373"/>
                    <a:pt x="14334" y="435"/>
                  </a:cubicBezTo>
                  <a:cubicBezTo>
                    <a:pt x="13630" y="539"/>
                    <a:pt x="12946" y="725"/>
                    <a:pt x="12263" y="932"/>
                  </a:cubicBezTo>
                  <a:cubicBezTo>
                    <a:pt x="11414" y="1160"/>
                    <a:pt x="10502" y="1429"/>
                    <a:pt x="9570" y="1533"/>
                  </a:cubicBezTo>
                  <a:cubicBezTo>
                    <a:pt x="9247" y="1570"/>
                    <a:pt x="8924" y="1578"/>
                    <a:pt x="8596" y="1578"/>
                  </a:cubicBezTo>
                  <a:cubicBezTo>
                    <a:pt x="8378" y="1578"/>
                    <a:pt x="8157" y="1574"/>
                    <a:pt x="7934" y="1574"/>
                  </a:cubicBezTo>
                  <a:cubicBezTo>
                    <a:pt x="7395" y="1574"/>
                    <a:pt x="6857" y="1574"/>
                    <a:pt x="6318" y="1636"/>
                  </a:cubicBezTo>
                  <a:cubicBezTo>
                    <a:pt x="6132" y="1657"/>
                    <a:pt x="5945" y="1678"/>
                    <a:pt x="5738" y="1678"/>
                  </a:cubicBezTo>
                  <a:cubicBezTo>
                    <a:pt x="4599" y="1781"/>
                    <a:pt x="3211" y="1926"/>
                    <a:pt x="2527" y="2444"/>
                  </a:cubicBezTo>
                  <a:cubicBezTo>
                    <a:pt x="2486" y="2486"/>
                    <a:pt x="2403" y="2569"/>
                    <a:pt x="2341" y="2610"/>
                  </a:cubicBezTo>
                  <a:cubicBezTo>
                    <a:pt x="2113" y="2859"/>
                    <a:pt x="1989" y="3169"/>
                    <a:pt x="1864" y="3459"/>
                  </a:cubicBezTo>
                  <a:cubicBezTo>
                    <a:pt x="1098" y="5344"/>
                    <a:pt x="21" y="8866"/>
                    <a:pt x="0" y="11476"/>
                  </a:cubicBezTo>
                  <a:cubicBezTo>
                    <a:pt x="0" y="11558"/>
                    <a:pt x="0" y="11621"/>
                    <a:pt x="0" y="11703"/>
                  </a:cubicBezTo>
                  <a:cubicBezTo>
                    <a:pt x="83" y="13692"/>
                    <a:pt x="870" y="15101"/>
                    <a:pt x="2092" y="16426"/>
                  </a:cubicBezTo>
                  <a:cubicBezTo>
                    <a:pt x="3294" y="17731"/>
                    <a:pt x="4329" y="18021"/>
                    <a:pt x="5572" y="18063"/>
                  </a:cubicBezTo>
                  <a:cubicBezTo>
                    <a:pt x="5842" y="18083"/>
                    <a:pt x="6132" y="18083"/>
                    <a:pt x="6422" y="18083"/>
                  </a:cubicBezTo>
                  <a:cubicBezTo>
                    <a:pt x="6836" y="18083"/>
                    <a:pt x="7271" y="18083"/>
                    <a:pt x="7727" y="18125"/>
                  </a:cubicBezTo>
                  <a:cubicBezTo>
                    <a:pt x="9922" y="18270"/>
                    <a:pt x="11351" y="19119"/>
                    <a:pt x="13174" y="20093"/>
                  </a:cubicBezTo>
                  <a:cubicBezTo>
                    <a:pt x="13609" y="20320"/>
                    <a:pt x="14044" y="20548"/>
                    <a:pt x="14500" y="20776"/>
                  </a:cubicBezTo>
                  <a:cubicBezTo>
                    <a:pt x="15204" y="21128"/>
                    <a:pt x="15909" y="21377"/>
                    <a:pt x="16613" y="21522"/>
                  </a:cubicBezTo>
                  <a:cubicBezTo>
                    <a:pt x="17069" y="21603"/>
                    <a:pt x="17512" y="21659"/>
                    <a:pt x="17963" y="21659"/>
                  </a:cubicBezTo>
                  <a:cubicBezTo>
                    <a:pt x="18085" y="21659"/>
                    <a:pt x="18208" y="21655"/>
                    <a:pt x="18332" y="21646"/>
                  </a:cubicBezTo>
                  <a:cubicBezTo>
                    <a:pt x="19679" y="21584"/>
                    <a:pt x="21004" y="21087"/>
                    <a:pt x="22226" y="20175"/>
                  </a:cubicBezTo>
                  <a:cubicBezTo>
                    <a:pt x="24712" y="18332"/>
                    <a:pt x="26742" y="14811"/>
                    <a:pt x="27467" y="12097"/>
                  </a:cubicBezTo>
                  <a:cubicBezTo>
                    <a:pt x="28192" y="9342"/>
                    <a:pt x="28793" y="6173"/>
                    <a:pt x="27384" y="3128"/>
                  </a:cubicBezTo>
                  <a:cubicBezTo>
                    <a:pt x="26556" y="1284"/>
                    <a:pt x="24981" y="394"/>
                    <a:pt x="23158"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72"/>
            <p:cNvSpPr/>
            <p:nvPr/>
          </p:nvSpPr>
          <p:spPr>
            <a:xfrm>
              <a:off x="6260217" y="2107166"/>
              <a:ext cx="623363" cy="463768"/>
            </a:xfrm>
            <a:custGeom>
              <a:rect b="b" l="l" r="r" t="t"/>
              <a:pathLst>
                <a:path extrusionOk="0" h="14469" w="19430">
                  <a:moveTo>
                    <a:pt x="13198" y="657"/>
                  </a:moveTo>
                  <a:cubicBezTo>
                    <a:pt x="15128" y="657"/>
                    <a:pt x="17139" y="1061"/>
                    <a:pt x="17959" y="2822"/>
                  </a:cubicBezTo>
                  <a:cubicBezTo>
                    <a:pt x="18746" y="4521"/>
                    <a:pt x="18477" y="6323"/>
                    <a:pt x="18084" y="7918"/>
                  </a:cubicBezTo>
                  <a:cubicBezTo>
                    <a:pt x="17690" y="9472"/>
                    <a:pt x="16551" y="11398"/>
                    <a:pt x="15204" y="12558"/>
                  </a:cubicBezTo>
                  <a:cubicBezTo>
                    <a:pt x="14198" y="13415"/>
                    <a:pt x="13198" y="13788"/>
                    <a:pt x="12171" y="13788"/>
                  </a:cubicBezTo>
                  <a:cubicBezTo>
                    <a:pt x="11486" y="13788"/>
                    <a:pt x="10788" y="13623"/>
                    <a:pt x="10067" y="13324"/>
                  </a:cubicBezTo>
                  <a:cubicBezTo>
                    <a:pt x="9736" y="13179"/>
                    <a:pt x="9404" y="13055"/>
                    <a:pt x="9073" y="12910"/>
                  </a:cubicBezTo>
                  <a:cubicBezTo>
                    <a:pt x="8099" y="12475"/>
                    <a:pt x="7209" y="12019"/>
                    <a:pt x="6132" y="11812"/>
                  </a:cubicBezTo>
                  <a:cubicBezTo>
                    <a:pt x="5759" y="11729"/>
                    <a:pt x="5386" y="11667"/>
                    <a:pt x="4992" y="11647"/>
                  </a:cubicBezTo>
                  <a:cubicBezTo>
                    <a:pt x="4806" y="11647"/>
                    <a:pt x="4640" y="11626"/>
                    <a:pt x="4454" y="11626"/>
                  </a:cubicBezTo>
                  <a:lnTo>
                    <a:pt x="4039" y="11626"/>
                  </a:lnTo>
                  <a:cubicBezTo>
                    <a:pt x="2900" y="11605"/>
                    <a:pt x="2279" y="11522"/>
                    <a:pt x="1512" y="10279"/>
                  </a:cubicBezTo>
                  <a:cubicBezTo>
                    <a:pt x="953" y="9409"/>
                    <a:pt x="684" y="8394"/>
                    <a:pt x="767" y="7317"/>
                  </a:cubicBezTo>
                  <a:cubicBezTo>
                    <a:pt x="870" y="5722"/>
                    <a:pt x="1533" y="3775"/>
                    <a:pt x="2030" y="2698"/>
                  </a:cubicBezTo>
                  <a:cubicBezTo>
                    <a:pt x="2092" y="2574"/>
                    <a:pt x="2175" y="2429"/>
                    <a:pt x="2258" y="2325"/>
                  </a:cubicBezTo>
                  <a:cubicBezTo>
                    <a:pt x="2299" y="2304"/>
                    <a:pt x="2320" y="2284"/>
                    <a:pt x="2362" y="2263"/>
                  </a:cubicBezTo>
                  <a:cubicBezTo>
                    <a:pt x="2755" y="2015"/>
                    <a:pt x="3646" y="1870"/>
                    <a:pt x="4454" y="1766"/>
                  </a:cubicBezTo>
                  <a:cubicBezTo>
                    <a:pt x="4599" y="1745"/>
                    <a:pt x="4744" y="1725"/>
                    <a:pt x="4868" y="1704"/>
                  </a:cubicBezTo>
                  <a:cubicBezTo>
                    <a:pt x="5241" y="1642"/>
                    <a:pt x="5614" y="1621"/>
                    <a:pt x="5987" y="1580"/>
                  </a:cubicBezTo>
                  <a:cubicBezTo>
                    <a:pt x="6401" y="1559"/>
                    <a:pt x="6815" y="1538"/>
                    <a:pt x="7229" y="1476"/>
                  </a:cubicBezTo>
                  <a:cubicBezTo>
                    <a:pt x="7954" y="1372"/>
                    <a:pt x="8659" y="1227"/>
                    <a:pt x="9259" y="1082"/>
                  </a:cubicBezTo>
                  <a:cubicBezTo>
                    <a:pt x="9674" y="1000"/>
                    <a:pt x="10088" y="896"/>
                    <a:pt x="10481" y="855"/>
                  </a:cubicBezTo>
                  <a:cubicBezTo>
                    <a:pt x="10709" y="834"/>
                    <a:pt x="10937" y="792"/>
                    <a:pt x="11186" y="772"/>
                  </a:cubicBezTo>
                  <a:cubicBezTo>
                    <a:pt x="11805" y="711"/>
                    <a:pt x="12496" y="657"/>
                    <a:pt x="13198" y="657"/>
                  </a:cubicBezTo>
                  <a:close/>
                  <a:moveTo>
                    <a:pt x="13092" y="0"/>
                  </a:moveTo>
                  <a:cubicBezTo>
                    <a:pt x="12437" y="0"/>
                    <a:pt x="11795" y="40"/>
                    <a:pt x="11206" y="88"/>
                  </a:cubicBezTo>
                  <a:cubicBezTo>
                    <a:pt x="10958" y="109"/>
                    <a:pt x="10709" y="150"/>
                    <a:pt x="10502" y="171"/>
                  </a:cubicBezTo>
                  <a:cubicBezTo>
                    <a:pt x="10046" y="212"/>
                    <a:pt x="9611" y="316"/>
                    <a:pt x="9176" y="399"/>
                  </a:cubicBezTo>
                  <a:cubicBezTo>
                    <a:pt x="8576" y="544"/>
                    <a:pt x="7892" y="689"/>
                    <a:pt x="7167" y="792"/>
                  </a:cubicBezTo>
                  <a:cubicBezTo>
                    <a:pt x="6774" y="855"/>
                    <a:pt x="6380" y="875"/>
                    <a:pt x="5966" y="896"/>
                  </a:cubicBezTo>
                  <a:cubicBezTo>
                    <a:pt x="5572" y="917"/>
                    <a:pt x="5158" y="958"/>
                    <a:pt x="4764" y="1020"/>
                  </a:cubicBezTo>
                  <a:cubicBezTo>
                    <a:pt x="4640" y="1041"/>
                    <a:pt x="4495" y="1062"/>
                    <a:pt x="4329" y="1082"/>
                  </a:cubicBezTo>
                  <a:cubicBezTo>
                    <a:pt x="3397" y="1227"/>
                    <a:pt x="2382" y="1393"/>
                    <a:pt x="1968" y="1683"/>
                  </a:cubicBezTo>
                  <a:lnTo>
                    <a:pt x="1823" y="1787"/>
                  </a:lnTo>
                  <a:cubicBezTo>
                    <a:pt x="1657" y="1973"/>
                    <a:pt x="1533" y="2180"/>
                    <a:pt x="1429" y="2387"/>
                  </a:cubicBezTo>
                  <a:cubicBezTo>
                    <a:pt x="684" y="3817"/>
                    <a:pt x="0" y="6447"/>
                    <a:pt x="145" y="8291"/>
                  </a:cubicBezTo>
                  <a:cubicBezTo>
                    <a:pt x="145" y="8332"/>
                    <a:pt x="145" y="8394"/>
                    <a:pt x="145" y="8436"/>
                  </a:cubicBezTo>
                  <a:cubicBezTo>
                    <a:pt x="394" y="10114"/>
                    <a:pt x="1202" y="10735"/>
                    <a:pt x="2154" y="11502"/>
                  </a:cubicBezTo>
                  <a:cubicBezTo>
                    <a:pt x="2921" y="12102"/>
                    <a:pt x="3522" y="12309"/>
                    <a:pt x="4288" y="12372"/>
                  </a:cubicBezTo>
                  <a:cubicBezTo>
                    <a:pt x="4454" y="12372"/>
                    <a:pt x="4619" y="12372"/>
                    <a:pt x="4785" y="12392"/>
                  </a:cubicBezTo>
                  <a:cubicBezTo>
                    <a:pt x="5034" y="12392"/>
                    <a:pt x="5303" y="12413"/>
                    <a:pt x="5572" y="12434"/>
                  </a:cubicBezTo>
                  <a:cubicBezTo>
                    <a:pt x="6856" y="12537"/>
                    <a:pt x="7747" y="13034"/>
                    <a:pt x="8845" y="13552"/>
                  </a:cubicBezTo>
                  <a:cubicBezTo>
                    <a:pt x="9176" y="13697"/>
                    <a:pt x="9529" y="13842"/>
                    <a:pt x="9901" y="13987"/>
                  </a:cubicBezTo>
                  <a:cubicBezTo>
                    <a:pt x="10440" y="14194"/>
                    <a:pt x="10979" y="14360"/>
                    <a:pt x="11538" y="14422"/>
                  </a:cubicBezTo>
                  <a:cubicBezTo>
                    <a:pt x="11755" y="14453"/>
                    <a:pt x="11968" y="14469"/>
                    <a:pt x="12180" y="14469"/>
                  </a:cubicBezTo>
                  <a:cubicBezTo>
                    <a:pt x="12392" y="14469"/>
                    <a:pt x="12605" y="14453"/>
                    <a:pt x="12822" y="14422"/>
                  </a:cubicBezTo>
                  <a:cubicBezTo>
                    <a:pt x="13796" y="14319"/>
                    <a:pt x="14749" y="13842"/>
                    <a:pt x="15681" y="13034"/>
                  </a:cubicBezTo>
                  <a:cubicBezTo>
                    <a:pt x="17151" y="11792"/>
                    <a:pt x="18353" y="9720"/>
                    <a:pt x="18767" y="8022"/>
                  </a:cubicBezTo>
                  <a:cubicBezTo>
                    <a:pt x="19181" y="6302"/>
                    <a:pt x="19430" y="4376"/>
                    <a:pt x="18581" y="2532"/>
                  </a:cubicBezTo>
                  <a:cubicBezTo>
                    <a:pt x="17609" y="445"/>
                    <a:pt x="15277" y="0"/>
                    <a:pt x="13092"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72"/>
            <p:cNvSpPr/>
            <p:nvPr/>
          </p:nvSpPr>
          <p:spPr>
            <a:xfrm>
              <a:off x="6401765" y="2209510"/>
              <a:ext cx="335615" cy="238439"/>
            </a:xfrm>
            <a:custGeom>
              <a:rect b="b" l="l" r="r" t="t"/>
              <a:pathLst>
                <a:path extrusionOk="0" h="7439" w="10461">
                  <a:moveTo>
                    <a:pt x="6316" y="684"/>
                  </a:moveTo>
                  <a:cubicBezTo>
                    <a:pt x="7611" y="684"/>
                    <a:pt x="8737" y="1319"/>
                    <a:pt x="9239" y="2364"/>
                  </a:cubicBezTo>
                  <a:cubicBezTo>
                    <a:pt x="9736" y="3379"/>
                    <a:pt x="9529" y="4559"/>
                    <a:pt x="8679" y="5574"/>
                  </a:cubicBezTo>
                  <a:cubicBezTo>
                    <a:pt x="7932" y="6479"/>
                    <a:pt x="7262" y="6765"/>
                    <a:pt x="6521" y="6765"/>
                  </a:cubicBezTo>
                  <a:cubicBezTo>
                    <a:pt x="5990" y="6765"/>
                    <a:pt x="5422" y="6617"/>
                    <a:pt x="4764" y="6444"/>
                  </a:cubicBezTo>
                  <a:cubicBezTo>
                    <a:pt x="4267" y="6320"/>
                    <a:pt x="3749" y="6175"/>
                    <a:pt x="3190" y="6092"/>
                  </a:cubicBezTo>
                  <a:cubicBezTo>
                    <a:pt x="2859" y="6051"/>
                    <a:pt x="2589" y="6030"/>
                    <a:pt x="2341" y="6009"/>
                  </a:cubicBezTo>
                  <a:cubicBezTo>
                    <a:pt x="1595" y="5989"/>
                    <a:pt x="1347" y="5968"/>
                    <a:pt x="1057" y="5077"/>
                  </a:cubicBezTo>
                  <a:cubicBezTo>
                    <a:pt x="705" y="4062"/>
                    <a:pt x="1098" y="2281"/>
                    <a:pt x="1782" y="1659"/>
                  </a:cubicBezTo>
                  <a:cubicBezTo>
                    <a:pt x="2279" y="1494"/>
                    <a:pt x="4909" y="727"/>
                    <a:pt x="6194" y="686"/>
                  </a:cubicBezTo>
                  <a:cubicBezTo>
                    <a:pt x="6235" y="685"/>
                    <a:pt x="6276" y="684"/>
                    <a:pt x="6316" y="684"/>
                  </a:cubicBezTo>
                  <a:close/>
                  <a:moveTo>
                    <a:pt x="6296" y="1"/>
                  </a:moveTo>
                  <a:cubicBezTo>
                    <a:pt x="6255" y="1"/>
                    <a:pt x="6214" y="1"/>
                    <a:pt x="6173" y="2"/>
                  </a:cubicBezTo>
                  <a:cubicBezTo>
                    <a:pt x="4744" y="44"/>
                    <a:pt x="1844" y="893"/>
                    <a:pt x="1492" y="1038"/>
                  </a:cubicBezTo>
                  <a:lnTo>
                    <a:pt x="1388" y="1100"/>
                  </a:lnTo>
                  <a:cubicBezTo>
                    <a:pt x="394" y="1908"/>
                    <a:pt x="0" y="4124"/>
                    <a:pt x="394" y="5305"/>
                  </a:cubicBezTo>
                  <a:cubicBezTo>
                    <a:pt x="829" y="6631"/>
                    <a:pt x="1512" y="6672"/>
                    <a:pt x="2299" y="6714"/>
                  </a:cubicBezTo>
                  <a:cubicBezTo>
                    <a:pt x="2527" y="6714"/>
                    <a:pt x="2797" y="6734"/>
                    <a:pt x="3087" y="6776"/>
                  </a:cubicBezTo>
                  <a:cubicBezTo>
                    <a:pt x="3604" y="6859"/>
                    <a:pt x="4102" y="6983"/>
                    <a:pt x="4578" y="7107"/>
                  </a:cubicBezTo>
                  <a:cubicBezTo>
                    <a:pt x="5241" y="7273"/>
                    <a:pt x="5883" y="7439"/>
                    <a:pt x="6525" y="7439"/>
                  </a:cubicBezTo>
                  <a:cubicBezTo>
                    <a:pt x="7416" y="7439"/>
                    <a:pt x="8307" y="7128"/>
                    <a:pt x="9218" y="6030"/>
                  </a:cubicBezTo>
                  <a:cubicBezTo>
                    <a:pt x="10233" y="4808"/>
                    <a:pt x="10461" y="3316"/>
                    <a:pt x="9860" y="2053"/>
                  </a:cubicBezTo>
                  <a:cubicBezTo>
                    <a:pt x="9234" y="781"/>
                    <a:pt x="7880" y="1"/>
                    <a:pt x="6296" y="1"/>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2">
  <p:cSld name="ONE_COLUMN_TEXT_1">
    <p:bg>
      <p:bgPr>
        <a:solidFill>
          <a:schemeClr val="accent6"/>
        </a:solidFill>
      </p:bgPr>
    </p:bg>
    <p:spTree>
      <p:nvGrpSpPr>
        <p:cNvPr id="1445" name="Shape 1445"/>
        <p:cNvGrpSpPr/>
        <p:nvPr/>
      </p:nvGrpSpPr>
      <p:grpSpPr>
        <a:xfrm>
          <a:off x="0" y="0"/>
          <a:ext cx="0" cy="0"/>
          <a:chOff x="0" y="0"/>
          <a:chExt cx="0" cy="0"/>
        </a:xfrm>
      </p:grpSpPr>
      <p:sp>
        <p:nvSpPr>
          <p:cNvPr id="1446" name="Google Shape;1446;p73"/>
          <p:cNvSpPr/>
          <p:nvPr/>
        </p:nvSpPr>
        <p:spPr>
          <a:xfrm rot="5400000">
            <a:off x="7950844" y="2398453"/>
            <a:ext cx="1661933" cy="724379"/>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73"/>
          <p:cNvSpPr txBox="1"/>
          <p:nvPr>
            <p:ph type="title"/>
          </p:nvPr>
        </p:nvSpPr>
        <p:spPr>
          <a:xfrm>
            <a:off x="1252725" y="1196524"/>
            <a:ext cx="2246700" cy="1490400"/>
          </a:xfrm>
          <a:prstGeom prst="rect">
            <a:avLst/>
          </a:prstGeom>
        </p:spPr>
        <p:txBody>
          <a:bodyPr anchorCtr="0" anchor="b" bIns="91425" lIns="91425" spcFirstLastPara="1" rIns="91425" wrap="square" tIns="91425">
            <a:noAutofit/>
          </a:bodyPr>
          <a:lstStyle>
            <a:lvl1pPr lvl="0" rtl="0">
              <a:spcBef>
                <a:spcPts val="0"/>
              </a:spcBef>
              <a:spcAft>
                <a:spcPts val="0"/>
              </a:spcAft>
              <a:buSzPts val="4400"/>
              <a:buNone/>
              <a:defRPr/>
            </a:lvl1pPr>
            <a:lvl2pPr lvl="1" rtl="0">
              <a:spcBef>
                <a:spcPts val="0"/>
              </a:spcBef>
              <a:spcAft>
                <a:spcPts val="0"/>
              </a:spcAft>
              <a:buSzPts val="4400"/>
              <a:buNone/>
              <a:defRPr/>
            </a:lvl2pPr>
            <a:lvl3pPr lvl="2" rtl="0">
              <a:spcBef>
                <a:spcPts val="0"/>
              </a:spcBef>
              <a:spcAft>
                <a:spcPts val="0"/>
              </a:spcAft>
              <a:buSzPts val="4400"/>
              <a:buNone/>
              <a:defRPr/>
            </a:lvl3pPr>
            <a:lvl4pPr lvl="3" rtl="0">
              <a:spcBef>
                <a:spcPts val="0"/>
              </a:spcBef>
              <a:spcAft>
                <a:spcPts val="0"/>
              </a:spcAft>
              <a:buSzPts val="4400"/>
              <a:buNone/>
              <a:defRPr/>
            </a:lvl4pPr>
            <a:lvl5pPr lvl="4" rtl="0">
              <a:spcBef>
                <a:spcPts val="0"/>
              </a:spcBef>
              <a:spcAft>
                <a:spcPts val="0"/>
              </a:spcAft>
              <a:buSzPts val="4400"/>
              <a:buNone/>
              <a:defRPr/>
            </a:lvl5pPr>
            <a:lvl6pPr lvl="5" rtl="0">
              <a:spcBef>
                <a:spcPts val="0"/>
              </a:spcBef>
              <a:spcAft>
                <a:spcPts val="0"/>
              </a:spcAft>
              <a:buSzPts val="4400"/>
              <a:buNone/>
              <a:defRPr/>
            </a:lvl6pPr>
            <a:lvl7pPr lvl="6" rtl="0">
              <a:spcBef>
                <a:spcPts val="0"/>
              </a:spcBef>
              <a:spcAft>
                <a:spcPts val="0"/>
              </a:spcAft>
              <a:buSzPts val="4400"/>
              <a:buNone/>
              <a:defRPr/>
            </a:lvl7pPr>
            <a:lvl8pPr lvl="7" rtl="0">
              <a:spcBef>
                <a:spcPts val="0"/>
              </a:spcBef>
              <a:spcAft>
                <a:spcPts val="0"/>
              </a:spcAft>
              <a:buSzPts val="4400"/>
              <a:buNone/>
              <a:defRPr/>
            </a:lvl8pPr>
            <a:lvl9pPr lvl="8" rtl="0">
              <a:spcBef>
                <a:spcPts val="0"/>
              </a:spcBef>
              <a:spcAft>
                <a:spcPts val="0"/>
              </a:spcAft>
              <a:buSzPts val="4400"/>
              <a:buNone/>
              <a:defRPr/>
            </a:lvl9pPr>
          </a:lstStyle>
          <a:p/>
        </p:txBody>
      </p:sp>
      <p:sp>
        <p:nvSpPr>
          <p:cNvPr id="1448" name="Google Shape;1448;p73"/>
          <p:cNvSpPr/>
          <p:nvPr/>
        </p:nvSpPr>
        <p:spPr>
          <a:xfrm>
            <a:off x="0" y="4008102"/>
            <a:ext cx="958346" cy="1135418"/>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73"/>
          <p:cNvSpPr/>
          <p:nvPr/>
        </p:nvSpPr>
        <p:spPr>
          <a:xfrm>
            <a:off x="0" y="185401"/>
            <a:ext cx="838394" cy="1317905"/>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73"/>
          <p:cNvSpPr/>
          <p:nvPr/>
        </p:nvSpPr>
        <p:spPr>
          <a:xfrm>
            <a:off x="488628" y="185407"/>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73"/>
          <p:cNvSpPr/>
          <p:nvPr/>
        </p:nvSpPr>
        <p:spPr>
          <a:xfrm>
            <a:off x="315366" y="365909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73"/>
          <p:cNvSpPr/>
          <p:nvPr/>
        </p:nvSpPr>
        <p:spPr>
          <a:xfrm>
            <a:off x="8762524" y="959049"/>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73"/>
          <p:cNvSpPr/>
          <p:nvPr/>
        </p:nvSpPr>
        <p:spPr>
          <a:xfrm>
            <a:off x="5633501" y="4678850"/>
            <a:ext cx="2045205" cy="466311"/>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73"/>
          <p:cNvSpPr/>
          <p:nvPr/>
        </p:nvSpPr>
        <p:spPr>
          <a:xfrm>
            <a:off x="8294848" y="1"/>
            <a:ext cx="838358" cy="920204"/>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55" name="Google Shape;1455;p73"/>
          <p:cNvGrpSpPr/>
          <p:nvPr/>
        </p:nvGrpSpPr>
        <p:grpSpPr>
          <a:xfrm>
            <a:off x="141137" y="2237636"/>
            <a:ext cx="509835" cy="466288"/>
            <a:chOff x="5177300" y="2314950"/>
            <a:chExt cx="341575" cy="312400"/>
          </a:xfrm>
        </p:grpSpPr>
        <p:sp>
          <p:nvSpPr>
            <p:cNvPr id="1456" name="Google Shape;1456;p73"/>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73"/>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73"/>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73"/>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73"/>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61" name="Google Shape;1461;p73"/>
          <p:cNvSpPr txBox="1"/>
          <p:nvPr>
            <p:ph idx="1" type="subTitle"/>
          </p:nvPr>
        </p:nvSpPr>
        <p:spPr>
          <a:xfrm>
            <a:off x="1289304" y="2990088"/>
            <a:ext cx="3035700" cy="10059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600">
                <a:solidFill>
                  <a:schemeClr val="dk1"/>
                </a:solidFill>
                <a:latin typeface="Nunito Light"/>
                <a:ea typeface="Nunito Light"/>
                <a:cs typeface="Nunito Light"/>
                <a:sym typeface="Nunito Light"/>
              </a:defRPr>
            </a:lvl1pPr>
            <a:lvl2pPr lvl="1" rtl="0">
              <a:spcBef>
                <a:spcPts val="0"/>
              </a:spcBef>
              <a:spcAft>
                <a:spcPts val="0"/>
              </a:spcAft>
              <a:buNone/>
              <a:defRPr sz="1600">
                <a:solidFill>
                  <a:schemeClr val="dk1"/>
                </a:solidFill>
                <a:latin typeface="Nunito Light"/>
                <a:ea typeface="Nunito Light"/>
                <a:cs typeface="Nunito Light"/>
                <a:sym typeface="Nunito Light"/>
              </a:defRPr>
            </a:lvl2pPr>
            <a:lvl3pPr lvl="2" rtl="0">
              <a:spcBef>
                <a:spcPts val="0"/>
              </a:spcBef>
              <a:spcAft>
                <a:spcPts val="0"/>
              </a:spcAft>
              <a:buNone/>
              <a:defRPr sz="1600">
                <a:solidFill>
                  <a:schemeClr val="dk1"/>
                </a:solidFill>
                <a:latin typeface="Nunito Light"/>
                <a:ea typeface="Nunito Light"/>
                <a:cs typeface="Nunito Light"/>
                <a:sym typeface="Nunito Light"/>
              </a:defRPr>
            </a:lvl3pPr>
            <a:lvl4pPr lvl="3" rtl="0">
              <a:spcBef>
                <a:spcPts val="0"/>
              </a:spcBef>
              <a:spcAft>
                <a:spcPts val="0"/>
              </a:spcAft>
              <a:buNone/>
              <a:defRPr sz="1600">
                <a:solidFill>
                  <a:schemeClr val="dk1"/>
                </a:solidFill>
                <a:latin typeface="Nunito Light"/>
                <a:ea typeface="Nunito Light"/>
                <a:cs typeface="Nunito Light"/>
                <a:sym typeface="Nunito Light"/>
              </a:defRPr>
            </a:lvl4pPr>
            <a:lvl5pPr lvl="4" rtl="0">
              <a:spcBef>
                <a:spcPts val="0"/>
              </a:spcBef>
              <a:spcAft>
                <a:spcPts val="0"/>
              </a:spcAft>
              <a:buNone/>
              <a:defRPr sz="1600">
                <a:solidFill>
                  <a:schemeClr val="dk1"/>
                </a:solidFill>
                <a:latin typeface="Nunito Light"/>
                <a:ea typeface="Nunito Light"/>
                <a:cs typeface="Nunito Light"/>
                <a:sym typeface="Nunito Light"/>
              </a:defRPr>
            </a:lvl5pPr>
            <a:lvl6pPr lvl="5" rtl="0">
              <a:spcBef>
                <a:spcPts val="0"/>
              </a:spcBef>
              <a:spcAft>
                <a:spcPts val="0"/>
              </a:spcAft>
              <a:buNone/>
              <a:defRPr sz="1600">
                <a:solidFill>
                  <a:schemeClr val="dk1"/>
                </a:solidFill>
                <a:latin typeface="Nunito Light"/>
                <a:ea typeface="Nunito Light"/>
                <a:cs typeface="Nunito Light"/>
                <a:sym typeface="Nunito Light"/>
              </a:defRPr>
            </a:lvl6pPr>
            <a:lvl7pPr lvl="6" rtl="0">
              <a:spcBef>
                <a:spcPts val="0"/>
              </a:spcBef>
              <a:spcAft>
                <a:spcPts val="0"/>
              </a:spcAft>
              <a:buNone/>
              <a:defRPr sz="1600">
                <a:solidFill>
                  <a:schemeClr val="dk1"/>
                </a:solidFill>
                <a:latin typeface="Nunito Light"/>
                <a:ea typeface="Nunito Light"/>
                <a:cs typeface="Nunito Light"/>
                <a:sym typeface="Nunito Light"/>
              </a:defRPr>
            </a:lvl7pPr>
            <a:lvl8pPr lvl="7" rtl="0">
              <a:spcBef>
                <a:spcPts val="0"/>
              </a:spcBef>
              <a:spcAft>
                <a:spcPts val="0"/>
              </a:spcAft>
              <a:buNone/>
              <a:defRPr sz="1600">
                <a:solidFill>
                  <a:schemeClr val="dk1"/>
                </a:solidFill>
                <a:latin typeface="Nunito Light"/>
                <a:ea typeface="Nunito Light"/>
                <a:cs typeface="Nunito Light"/>
                <a:sym typeface="Nunito Light"/>
              </a:defRPr>
            </a:lvl8pPr>
            <a:lvl9pPr lvl="8" rtl="0">
              <a:spcBef>
                <a:spcPts val="0"/>
              </a:spcBef>
              <a:spcAft>
                <a:spcPts val="0"/>
              </a:spcAft>
              <a:buNone/>
              <a:defRPr sz="1600">
                <a:solidFill>
                  <a:schemeClr val="dk1"/>
                </a:solidFill>
                <a:latin typeface="Nunito Light"/>
                <a:ea typeface="Nunito Light"/>
                <a:cs typeface="Nunito Light"/>
                <a:sym typeface="Nunito Light"/>
              </a:defRPr>
            </a:lvl9pPr>
          </a:lstStyle>
          <a:p/>
        </p:txBody>
      </p:sp>
      <p:grpSp>
        <p:nvGrpSpPr>
          <p:cNvPr id="1462" name="Google Shape;1462;p73"/>
          <p:cNvGrpSpPr/>
          <p:nvPr/>
        </p:nvGrpSpPr>
        <p:grpSpPr>
          <a:xfrm>
            <a:off x="8459112" y="3192811"/>
            <a:ext cx="509835" cy="466288"/>
            <a:chOff x="5177300" y="2314950"/>
            <a:chExt cx="341575" cy="312400"/>
          </a:xfrm>
        </p:grpSpPr>
        <p:sp>
          <p:nvSpPr>
            <p:cNvPr id="1463" name="Google Shape;1463;p73"/>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73"/>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73"/>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73"/>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73"/>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68" name="Google Shape;1468;p73"/>
          <p:cNvSpPr/>
          <p:nvPr/>
        </p:nvSpPr>
        <p:spPr>
          <a:xfrm rot="10800000">
            <a:off x="5414562" y="6"/>
            <a:ext cx="1536187" cy="350196"/>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5">
  <p:cSld name="CUSTOM_17">
    <p:bg>
      <p:bgPr>
        <a:solidFill>
          <a:schemeClr val="accent1"/>
        </a:solidFill>
      </p:bgPr>
    </p:bg>
    <p:spTree>
      <p:nvGrpSpPr>
        <p:cNvPr id="1469" name="Shape 1469"/>
        <p:cNvGrpSpPr/>
        <p:nvPr/>
      </p:nvGrpSpPr>
      <p:grpSpPr>
        <a:xfrm>
          <a:off x="0" y="0"/>
          <a:ext cx="0" cy="0"/>
          <a:chOff x="0" y="0"/>
          <a:chExt cx="0" cy="0"/>
        </a:xfrm>
      </p:grpSpPr>
      <p:sp>
        <p:nvSpPr>
          <p:cNvPr id="1470" name="Google Shape;1470;p74"/>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74"/>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74"/>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74"/>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74"/>
          <p:cNvSpPr/>
          <p:nvPr/>
        </p:nvSpPr>
        <p:spPr>
          <a:xfrm>
            <a:off x="8643464" y="1326960"/>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74"/>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74"/>
          <p:cNvSpPr/>
          <p:nvPr/>
        </p:nvSpPr>
        <p:spPr>
          <a:xfrm>
            <a:off x="7710450" y="530327"/>
            <a:ext cx="1433536" cy="1327661"/>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74"/>
          <p:cNvSpPr/>
          <p:nvPr/>
        </p:nvSpPr>
        <p:spPr>
          <a:xfrm>
            <a:off x="3207626" y="4433150"/>
            <a:ext cx="1547839" cy="711981"/>
          </a:xfrm>
          <a:custGeom>
            <a:rect b="b" l="l" r="r" t="t"/>
            <a:pathLst>
              <a:path extrusionOk="0" h="28680" w="62350">
                <a:moveTo>
                  <a:pt x="41636" y="0"/>
                </a:moveTo>
                <a:cubicBezTo>
                  <a:pt x="26782" y="0"/>
                  <a:pt x="9821" y="8724"/>
                  <a:pt x="2175" y="20436"/>
                </a:cubicBezTo>
                <a:cubicBezTo>
                  <a:pt x="1699" y="21181"/>
                  <a:pt x="1285" y="21989"/>
                  <a:pt x="953" y="22839"/>
                </a:cubicBezTo>
                <a:cubicBezTo>
                  <a:pt x="228" y="24724"/>
                  <a:pt x="0" y="26795"/>
                  <a:pt x="518" y="28680"/>
                </a:cubicBezTo>
                <a:lnTo>
                  <a:pt x="53318" y="28680"/>
                </a:lnTo>
                <a:cubicBezTo>
                  <a:pt x="55265" y="27396"/>
                  <a:pt x="57068" y="25925"/>
                  <a:pt x="58559" y="24164"/>
                </a:cubicBezTo>
                <a:cubicBezTo>
                  <a:pt x="60734" y="21616"/>
                  <a:pt x="62225" y="18426"/>
                  <a:pt x="62267" y="15071"/>
                </a:cubicBezTo>
                <a:cubicBezTo>
                  <a:pt x="62350" y="8339"/>
                  <a:pt x="56405" y="2705"/>
                  <a:pt x="49880" y="1006"/>
                </a:cubicBezTo>
                <a:cubicBezTo>
                  <a:pt x="47263" y="322"/>
                  <a:pt x="44488" y="0"/>
                  <a:pt x="41636"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74"/>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74"/>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74"/>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74"/>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74"/>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83" name="Google Shape;1483;p74"/>
          <p:cNvGrpSpPr/>
          <p:nvPr/>
        </p:nvGrpSpPr>
        <p:grpSpPr>
          <a:xfrm rot="10800000">
            <a:off x="6311381" y="3803824"/>
            <a:ext cx="1931101" cy="1350549"/>
            <a:chOff x="3045330" y="-6829"/>
            <a:chExt cx="2308272" cy="1614331"/>
          </a:xfrm>
        </p:grpSpPr>
        <p:sp>
          <p:nvSpPr>
            <p:cNvPr id="1484" name="Google Shape;1484;p74"/>
            <p:cNvSpPr/>
            <p:nvPr/>
          </p:nvSpPr>
          <p:spPr>
            <a:xfrm>
              <a:off x="4420183" y="61587"/>
              <a:ext cx="933419" cy="1188837"/>
            </a:xfrm>
            <a:custGeom>
              <a:rect b="b" l="l" r="r" t="t"/>
              <a:pathLst>
                <a:path extrusionOk="0" h="37099" w="29083">
                  <a:moveTo>
                    <a:pt x="3464" y="0"/>
                  </a:moveTo>
                  <a:cubicBezTo>
                    <a:pt x="3337" y="0"/>
                    <a:pt x="3263" y="13"/>
                    <a:pt x="3252" y="40"/>
                  </a:cubicBezTo>
                  <a:cubicBezTo>
                    <a:pt x="1699" y="4162"/>
                    <a:pt x="0" y="10086"/>
                    <a:pt x="3024" y="14478"/>
                  </a:cubicBezTo>
                  <a:cubicBezTo>
                    <a:pt x="4164" y="16135"/>
                    <a:pt x="6090" y="16590"/>
                    <a:pt x="7789" y="17440"/>
                  </a:cubicBezTo>
                  <a:cubicBezTo>
                    <a:pt x="9736" y="18413"/>
                    <a:pt x="10502" y="20008"/>
                    <a:pt x="10813" y="22100"/>
                  </a:cubicBezTo>
                  <a:cubicBezTo>
                    <a:pt x="11041" y="23675"/>
                    <a:pt x="11144" y="25373"/>
                    <a:pt x="12139" y="26616"/>
                  </a:cubicBezTo>
                  <a:cubicBezTo>
                    <a:pt x="13485" y="28335"/>
                    <a:pt x="15660" y="28149"/>
                    <a:pt x="17296" y="29309"/>
                  </a:cubicBezTo>
                  <a:cubicBezTo>
                    <a:pt x="18373" y="30055"/>
                    <a:pt x="18912" y="31256"/>
                    <a:pt x="19471" y="32416"/>
                  </a:cubicBezTo>
                  <a:cubicBezTo>
                    <a:pt x="20468" y="34444"/>
                    <a:pt x="22931" y="37099"/>
                    <a:pt x="25536" y="37099"/>
                  </a:cubicBezTo>
                  <a:cubicBezTo>
                    <a:pt x="25963" y="37099"/>
                    <a:pt x="26395" y="37027"/>
                    <a:pt x="26825" y="36869"/>
                  </a:cubicBezTo>
                  <a:cubicBezTo>
                    <a:pt x="27715" y="34757"/>
                    <a:pt x="29083" y="32271"/>
                    <a:pt x="28544" y="29930"/>
                  </a:cubicBezTo>
                  <a:cubicBezTo>
                    <a:pt x="27695" y="26202"/>
                    <a:pt x="24940" y="24379"/>
                    <a:pt x="26659" y="20360"/>
                  </a:cubicBezTo>
                  <a:cubicBezTo>
                    <a:pt x="27860" y="17523"/>
                    <a:pt x="28068" y="14540"/>
                    <a:pt x="24733" y="13069"/>
                  </a:cubicBezTo>
                  <a:cubicBezTo>
                    <a:pt x="23324" y="12448"/>
                    <a:pt x="21294" y="12468"/>
                    <a:pt x="20217" y="11143"/>
                  </a:cubicBezTo>
                  <a:cubicBezTo>
                    <a:pt x="19078" y="9734"/>
                    <a:pt x="19803" y="8450"/>
                    <a:pt x="19658" y="6938"/>
                  </a:cubicBezTo>
                  <a:cubicBezTo>
                    <a:pt x="19326" y="3437"/>
                    <a:pt x="15556" y="2153"/>
                    <a:pt x="12636" y="1511"/>
                  </a:cubicBezTo>
                  <a:cubicBezTo>
                    <a:pt x="11879" y="1359"/>
                    <a:pt x="4791" y="0"/>
                    <a:pt x="34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74"/>
            <p:cNvSpPr/>
            <p:nvPr/>
          </p:nvSpPr>
          <p:spPr>
            <a:xfrm>
              <a:off x="3045330" y="-6829"/>
              <a:ext cx="1311723" cy="291866"/>
            </a:xfrm>
            <a:custGeom>
              <a:rect b="b" l="l" r="r" t="t"/>
              <a:pathLst>
                <a:path extrusionOk="0" h="9108" w="40870">
                  <a:moveTo>
                    <a:pt x="0" y="0"/>
                  </a:moveTo>
                  <a:cubicBezTo>
                    <a:pt x="1450" y="870"/>
                    <a:pt x="3232" y="1305"/>
                    <a:pt x="4599" y="1346"/>
                  </a:cubicBezTo>
                  <a:cubicBezTo>
                    <a:pt x="5883" y="1388"/>
                    <a:pt x="7188" y="1388"/>
                    <a:pt x="8348" y="2051"/>
                  </a:cubicBezTo>
                  <a:cubicBezTo>
                    <a:pt x="10047" y="3086"/>
                    <a:pt x="10792" y="5116"/>
                    <a:pt x="12905" y="5655"/>
                  </a:cubicBezTo>
                  <a:cubicBezTo>
                    <a:pt x="13250" y="5739"/>
                    <a:pt x="13599" y="5774"/>
                    <a:pt x="13949" y="5774"/>
                  </a:cubicBezTo>
                  <a:cubicBezTo>
                    <a:pt x="15159" y="5774"/>
                    <a:pt x="16394" y="5350"/>
                    <a:pt x="17566" y="5013"/>
                  </a:cubicBezTo>
                  <a:cubicBezTo>
                    <a:pt x="18352" y="4790"/>
                    <a:pt x="19093" y="4659"/>
                    <a:pt x="19803" y="4659"/>
                  </a:cubicBezTo>
                  <a:cubicBezTo>
                    <a:pt x="20945" y="4659"/>
                    <a:pt x="22008" y="4998"/>
                    <a:pt x="23055" y="5841"/>
                  </a:cubicBezTo>
                  <a:cubicBezTo>
                    <a:pt x="24526" y="7022"/>
                    <a:pt x="25748" y="8617"/>
                    <a:pt x="27716" y="8969"/>
                  </a:cubicBezTo>
                  <a:cubicBezTo>
                    <a:pt x="28249" y="9064"/>
                    <a:pt x="28776" y="9108"/>
                    <a:pt x="29297" y="9108"/>
                  </a:cubicBezTo>
                  <a:cubicBezTo>
                    <a:pt x="33910" y="9108"/>
                    <a:pt x="37976" y="5628"/>
                    <a:pt x="40786" y="2817"/>
                  </a:cubicBezTo>
                  <a:cubicBezTo>
                    <a:pt x="40869" y="2714"/>
                    <a:pt x="40103" y="1471"/>
                    <a:pt x="3910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74"/>
            <p:cNvSpPr/>
            <p:nvPr/>
          </p:nvSpPr>
          <p:spPr>
            <a:xfrm>
              <a:off x="3623040" y="328330"/>
              <a:ext cx="848367" cy="1279172"/>
            </a:xfrm>
            <a:custGeom>
              <a:rect b="b" l="l" r="r" t="t"/>
              <a:pathLst>
                <a:path extrusionOk="0" h="39918" w="26433">
                  <a:moveTo>
                    <a:pt x="20451" y="1"/>
                  </a:moveTo>
                  <a:cubicBezTo>
                    <a:pt x="20449" y="1"/>
                    <a:pt x="20447" y="1"/>
                    <a:pt x="20446" y="2"/>
                  </a:cubicBezTo>
                  <a:cubicBezTo>
                    <a:pt x="16158" y="954"/>
                    <a:pt x="10275" y="2798"/>
                    <a:pt x="8266" y="7728"/>
                  </a:cubicBezTo>
                  <a:cubicBezTo>
                    <a:pt x="7499" y="9592"/>
                    <a:pt x="8183" y="11456"/>
                    <a:pt x="8411" y="13341"/>
                  </a:cubicBezTo>
                  <a:cubicBezTo>
                    <a:pt x="8659" y="15496"/>
                    <a:pt x="7748" y="17008"/>
                    <a:pt x="6174" y="18416"/>
                  </a:cubicBezTo>
                  <a:cubicBezTo>
                    <a:pt x="4972" y="19473"/>
                    <a:pt x="3626" y="20488"/>
                    <a:pt x="3108" y="22000"/>
                  </a:cubicBezTo>
                  <a:cubicBezTo>
                    <a:pt x="2425" y="24071"/>
                    <a:pt x="3750" y="25791"/>
                    <a:pt x="3709" y="27779"/>
                  </a:cubicBezTo>
                  <a:cubicBezTo>
                    <a:pt x="3667" y="29105"/>
                    <a:pt x="2942" y="30203"/>
                    <a:pt x="2300" y="31321"/>
                  </a:cubicBezTo>
                  <a:cubicBezTo>
                    <a:pt x="954" y="33579"/>
                    <a:pt x="1" y="37991"/>
                    <a:pt x="2611" y="39917"/>
                  </a:cubicBezTo>
                  <a:cubicBezTo>
                    <a:pt x="4869" y="39503"/>
                    <a:pt x="7686" y="39275"/>
                    <a:pt x="9364" y="37535"/>
                  </a:cubicBezTo>
                  <a:cubicBezTo>
                    <a:pt x="11994" y="34780"/>
                    <a:pt x="12015" y="31466"/>
                    <a:pt x="16324" y="30700"/>
                  </a:cubicBezTo>
                  <a:cubicBezTo>
                    <a:pt x="19327" y="30161"/>
                    <a:pt x="21958" y="28690"/>
                    <a:pt x="21357" y="25107"/>
                  </a:cubicBezTo>
                  <a:cubicBezTo>
                    <a:pt x="21088" y="23574"/>
                    <a:pt x="19969" y="21896"/>
                    <a:pt x="20487" y="20281"/>
                  </a:cubicBezTo>
                  <a:cubicBezTo>
                    <a:pt x="21026" y="18541"/>
                    <a:pt x="22517" y="18437"/>
                    <a:pt x="23698" y="17484"/>
                  </a:cubicBezTo>
                  <a:cubicBezTo>
                    <a:pt x="26432" y="15309"/>
                    <a:pt x="25438" y="11436"/>
                    <a:pt x="24381" y="8660"/>
                  </a:cubicBezTo>
                  <a:cubicBezTo>
                    <a:pt x="24072" y="7856"/>
                    <a:pt x="20811" y="1"/>
                    <a:pt x="2045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87" name="Google Shape;1487;p74"/>
          <p:cNvSpPr/>
          <p:nvPr/>
        </p:nvSpPr>
        <p:spPr>
          <a:xfrm rot="-5400000">
            <a:off x="-597935" y="2503512"/>
            <a:ext cx="2085044" cy="90997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74"/>
          <p:cNvSpPr txBox="1"/>
          <p:nvPr>
            <p:ph type="title"/>
          </p:nvPr>
        </p:nvSpPr>
        <p:spPr>
          <a:xfrm>
            <a:off x="1435608" y="418374"/>
            <a:ext cx="6276900" cy="576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400"/>
              <a:buNone/>
              <a:defRPr/>
            </a:lvl1pPr>
            <a:lvl2pPr lvl="1" rtl="0">
              <a:spcBef>
                <a:spcPts val="0"/>
              </a:spcBef>
              <a:spcAft>
                <a:spcPts val="0"/>
              </a:spcAft>
              <a:buSzPts val="4400"/>
              <a:buNone/>
              <a:defRPr/>
            </a:lvl2pPr>
            <a:lvl3pPr lvl="2" rtl="0">
              <a:spcBef>
                <a:spcPts val="0"/>
              </a:spcBef>
              <a:spcAft>
                <a:spcPts val="0"/>
              </a:spcAft>
              <a:buSzPts val="4400"/>
              <a:buNone/>
              <a:defRPr/>
            </a:lvl3pPr>
            <a:lvl4pPr lvl="3" rtl="0">
              <a:spcBef>
                <a:spcPts val="0"/>
              </a:spcBef>
              <a:spcAft>
                <a:spcPts val="0"/>
              </a:spcAft>
              <a:buSzPts val="4400"/>
              <a:buNone/>
              <a:defRPr/>
            </a:lvl4pPr>
            <a:lvl5pPr lvl="4" rtl="0">
              <a:spcBef>
                <a:spcPts val="0"/>
              </a:spcBef>
              <a:spcAft>
                <a:spcPts val="0"/>
              </a:spcAft>
              <a:buSzPts val="4400"/>
              <a:buNone/>
              <a:defRPr/>
            </a:lvl5pPr>
            <a:lvl6pPr lvl="5" rtl="0">
              <a:spcBef>
                <a:spcPts val="0"/>
              </a:spcBef>
              <a:spcAft>
                <a:spcPts val="0"/>
              </a:spcAft>
              <a:buSzPts val="4400"/>
              <a:buNone/>
              <a:defRPr/>
            </a:lvl6pPr>
            <a:lvl7pPr lvl="6" rtl="0">
              <a:spcBef>
                <a:spcPts val="0"/>
              </a:spcBef>
              <a:spcAft>
                <a:spcPts val="0"/>
              </a:spcAft>
              <a:buSzPts val="4400"/>
              <a:buNone/>
              <a:defRPr/>
            </a:lvl7pPr>
            <a:lvl8pPr lvl="7" rtl="0">
              <a:spcBef>
                <a:spcPts val="0"/>
              </a:spcBef>
              <a:spcAft>
                <a:spcPts val="0"/>
              </a:spcAft>
              <a:buSzPts val="4400"/>
              <a:buNone/>
              <a:defRPr/>
            </a:lvl8pPr>
            <a:lvl9pPr lvl="8" rtl="0">
              <a:spcBef>
                <a:spcPts val="0"/>
              </a:spcBef>
              <a:spcAft>
                <a:spcPts val="0"/>
              </a:spcAft>
              <a:buSzPts val="4400"/>
              <a:buNone/>
              <a:defRPr/>
            </a:lvl9pPr>
          </a:lstStyle>
          <a:p/>
        </p:txBody>
      </p:sp>
      <p:sp>
        <p:nvSpPr>
          <p:cNvPr id="1489" name="Google Shape;1489;p74"/>
          <p:cNvSpPr txBox="1"/>
          <p:nvPr>
            <p:ph idx="1" type="subTitle"/>
          </p:nvPr>
        </p:nvSpPr>
        <p:spPr>
          <a:xfrm>
            <a:off x="2166425" y="1607300"/>
            <a:ext cx="4815300" cy="20925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92" name="Shape 1492"/>
        <p:cNvGrpSpPr/>
        <p:nvPr/>
      </p:nvGrpSpPr>
      <p:grpSpPr>
        <a:xfrm>
          <a:off x="0" y="0"/>
          <a:ext cx="0" cy="0"/>
          <a:chOff x="0" y="0"/>
          <a:chExt cx="0" cy="0"/>
        </a:xfrm>
      </p:grpSpPr>
      <p:sp>
        <p:nvSpPr>
          <p:cNvPr id="1493" name="Google Shape;1493;p7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grpSp>
        <p:nvGrpSpPr>
          <p:cNvPr id="1494" name="Google Shape;1494;p76"/>
          <p:cNvGrpSpPr/>
          <p:nvPr/>
        </p:nvGrpSpPr>
        <p:grpSpPr>
          <a:xfrm>
            <a:off x="-13710" y="-6911"/>
            <a:ext cx="9157658" cy="5155276"/>
            <a:chOff x="238125" y="839425"/>
            <a:chExt cx="7136023" cy="4012825"/>
          </a:xfrm>
        </p:grpSpPr>
        <p:sp>
          <p:nvSpPr>
            <p:cNvPr id="1495" name="Google Shape;1495;p76"/>
            <p:cNvSpPr/>
            <p:nvPr/>
          </p:nvSpPr>
          <p:spPr>
            <a:xfrm>
              <a:off x="240700" y="839425"/>
              <a:ext cx="7133425" cy="4012825"/>
            </a:xfrm>
            <a:custGeom>
              <a:rect b="b" l="l" r="r" t="t"/>
              <a:pathLst>
                <a:path extrusionOk="0" h="160513" w="285337">
                  <a:moveTo>
                    <a:pt x="1" y="0"/>
                  </a:moveTo>
                  <a:lnTo>
                    <a:pt x="1" y="160513"/>
                  </a:lnTo>
                  <a:lnTo>
                    <a:pt x="285336" y="160513"/>
                  </a:lnTo>
                  <a:lnTo>
                    <a:pt x="28533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76"/>
            <p:cNvSpPr/>
            <p:nvPr/>
          </p:nvSpPr>
          <p:spPr>
            <a:xfrm>
              <a:off x="788600" y="1649850"/>
              <a:ext cx="145525" cy="13052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76"/>
            <p:cNvSpPr/>
            <p:nvPr/>
          </p:nvSpPr>
          <p:spPr>
            <a:xfrm>
              <a:off x="2244275" y="1026475"/>
              <a:ext cx="74575" cy="7137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76"/>
            <p:cNvSpPr/>
            <p:nvPr/>
          </p:nvSpPr>
          <p:spPr>
            <a:xfrm>
              <a:off x="5206375" y="1026350"/>
              <a:ext cx="74075" cy="71500"/>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76"/>
            <p:cNvSpPr/>
            <p:nvPr/>
          </p:nvSpPr>
          <p:spPr>
            <a:xfrm>
              <a:off x="6738700" y="4540500"/>
              <a:ext cx="94775" cy="84950"/>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76"/>
            <p:cNvSpPr/>
            <p:nvPr/>
          </p:nvSpPr>
          <p:spPr>
            <a:xfrm>
              <a:off x="6984150" y="1877700"/>
              <a:ext cx="94800" cy="84950"/>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76"/>
            <p:cNvSpPr/>
            <p:nvPr/>
          </p:nvSpPr>
          <p:spPr>
            <a:xfrm>
              <a:off x="238125" y="1658125"/>
              <a:ext cx="2600" cy="45075"/>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76"/>
            <p:cNvSpPr/>
            <p:nvPr/>
          </p:nvSpPr>
          <p:spPr>
            <a:xfrm>
              <a:off x="240700" y="839425"/>
              <a:ext cx="1086475" cy="862750"/>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76"/>
            <p:cNvSpPr/>
            <p:nvPr/>
          </p:nvSpPr>
          <p:spPr>
            <a:xfrm>
              <a:off x="1804100" y="3500125"/>
              <a:ext cx="74600" cy="71375"/>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76"/>
            <p:cNvSpPr/>
            <p:nvPr/>
          </p:nvSpPr>
          <p:spPr>
            <a:xfrm>
              <a:off x="6052916" y="1257614"/>
              <a:ext cx="1321232" cy="1222376"/>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76"/>
            <p:cNvSpPr/>
            <p:nvPr/>
          </p:nvSpPr>
          <p:spPr>
            <a:xfrm rot="10800000">
              <a:off x="238126" y="2927691"/>
              <a:ext cx="582600" cy="911475"/>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76"/>
            <p:cNvSpPr/>
            <p:nvPr/>
          </p:nvSpPr>
          <p:spPr>
            <a:xfrm rot="10800000">
              <a:off x="238126" y="3119516"/>
              <a:ext cx="486300" cy="919725"/>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76"/>
            <p:cNvSpPr/>
            <p:nvPr/>
          </p:nvSpPr>
          <p:spPr>
            <a:xfrm>
              <a:off x="6685524" y="3235218"/>
              <a:ext cx="195250" cy="156775"/>
            </a:xfrm>
            <a:custGeom>
              <a:rect b="b" l="l" r="r" t="t"/>
              <a:pathLst>
                <a:path extrusionOk="0" h="6271" w="7810">
                  <a:moveTo>
                    <a:pt x="3540" y="1"/>
                  </a:moveTo>
                  <a:cubicBezTo>
                    <a:pt x="3370" y="1"/>
                    <a:pt x="3198" y="20"/>
                    <a:pt x="3024" y="61"/>
                  </a:cubicBezTo>
                  <a:cubicBezTo>
                    <a:pt x="2755" y="123"/>
                    <a:pt x="2465" y="248"/>
                    <a:pt x="2175" y="434"/>
                  </a:cubicBezTo>
                  <a:cubicBezTo>
                    <a:pt x="725" y="1408"/>
                    <a:pt x="0" y="2961"/>
                    <a:pt x="1119" y="4494"/>
                  </a:cubicBezTo>
                  <a:cubicBezTo>
                    <a:pt x="1772" y="5436"/>
                    <a:pt x="2568" y="6270"/>
                    <a:pt x="3738" y="6270"/>
                  </a:cubicBezTo>
                  <a:cubicBezTo>
                    <a:pt x="3829" y="6270"/>
                    <a:pt x="3923" y="6265"/>
                    <a:pt x="4019" y="6255"/>
                  </a:cubicBezTo>
                  <a:cubicBezTo>
                    <a:pt x="5075" y="6130"/>
                    <a:pt x="6649" y="5136"/>
                    <a:pt x="7229" y="4121"/>
                  </a:cubicBezTo>
                  <a:cubicBezTo>
                    <a:pt x="7809" y="3065"/>
                    <a:pt x="7229" y="2505"/>
                    <a:pt x="6484" y="1718"/>
                  </a:cubicBezTo>
                  <a:cubicBezTo>
                    <a:pt x="5658" y="821"/>
                    <a:pt x="4645" y="1"/>
                    <a:pt x="354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8" name="Google Shape;1508;p76"/>
            <p:cNvSpPr/>
            <p:nvPr/>
          </p:nvSpPr>
          <p:spPr>
            <a:xfrm>
              <a:off x="6909224" y="3458118"/>
              <a:ext cx="138225" cy="127725"/>
            </a:xfrm>
            <a:custGeom>
              <a:rect b="b" l="l" r="r" t="t"/>
              <a:pathLst>
                <a:path extrusionOk="0" h="5109" w="5529">
                  <a:moveTo>
                    <a:pt x="2709" y="0"/>
                  </a:moveTo>
                  <a:cubicBezTo>
                    <a:pt x="2647" y="0"/>
                    <a:pt x="2587" y="4"/>
                    <a:pt x="2528" y="11"/>
                  </a:cubicBezTo>
                  <a:cubicBezTo>
                    <a:pt x="2300" y="52"/>
                    <a:pt x="2093" y="94"/>
                    <a:pt x="1906" y="177"/>
                  </a:cubicBezTo>
                  <a:cubicBezTo>
                    <a:pt x="374" y="839"/>
                    <a:pt x="1" y="3014"/>
                    <a:pt x="1161" y="4216"/>
                  </a:cubicBezTo>
                  <a:cubicBezTo>
                    <a:pt x="1709" y="4764"/>
                    <a:pt x="2092" y="5108"/>
                    <a:pt x="2586" y="5108"/>
                  </a:cubicBezTo>
                  <a:cubicBezTo>
                    <a:pt x="2895" y="5108"/>
                    <a:pt x="3247" y="4974"/>
                    <a:pt x="3708" y="4671"/>
                  </a:cubicBezTo>
                  <a:cubicBezTo>
                    <a:pt x="4516" y="4133"/>
                    <a:pt x="5407" y="3408"/>
                    <a:pt x="5469" y="2476"/>
                  </a:cubicBezTo>
                  <a:cubicBezTo>
                    <a:pt x="5528" y="1275"/>
                    <a:pt x="3886" y="0"/>
                    <a:pt x="270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76"/>
            <p:cNvSpPr/>
            <p:nvPr/>
          </p:nvSpPr>
          <p:spPr>
            <a:xfrm>
              <a:off x="6568474" y="3486343"/>
              <a:ext cx="153825" cy="75375"/>
            </a:xfrm>
            <a:custGeom>
              <a:rect b="b" l="l" r="r" t="t"/>
              <a:pathLst>
                <a:path extrusionOk="0" h="3015" w="6153">
                  <a:moveTo>
                    <a:pt x="1368" y="0"/>
                  </a:moveTo>
                  <a:cubicBezTo>
                    <a:pt x="1" y="311"/>
                    <a:pt x="788" y="1637"/>
                    <a:pt x="1430" y="2196"/>
                  </a:cubicBezTo>
                  <a:cubicBezTo>
                    <a:pt x="1956" y="2647"/>
                    <a:pt x="2483" y="3015"/>
                    <a:pt x="3041" y="3015"/>
                  </a:cubicBezTo>
                  <a:cubicBezTo>
                    <a:pt x="3406" y="3015"/>
                    <a:pt x="3784" y="2858"/>
                    <a:pt x="4185" y="2465"/>
                  </a:cubicBezTo>
                  <a:cubicBezTo>
                    <a:pt x="6153" y="539"/>
                    <a:pt x="3004" y="145"/>
                    <a:pt x="13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76"/>
            <p:cNvSpPr/>
            <p:nvPr/>
          </p:nvSpPr>
          <p:spPr>
            <a:xfrm>
              <a:off x="7113274" y="3646818"/>
              <a:ext cx="122325" cy="77525"/>
            </a:xfrm>
            <a:custGeom>
              <a:rect b="b" l="l" r="r" t="t"/>
              <a:pathLst>
                <a:path extrusionOk="0" h="3101" w="4893">
                  <a:moveTo>
                    <a:pt x="1399" y="1"/>
                  </a:moveTo>
                  <a:cubicBezTo>
                    <a:pt x="1368" y="1"/>
                    <a:pt x="1336" y="1"/>
                    <a:pt x="1305" y="3"/>
                  </a:cubicBezTo>
                  <a:cubicBezTo>
                    <a:pt x="352" y="790"/>
                    <a:pt x="0" y="1018"/>
                    <a:pt x="476" y="2198"/>
                  </a:cubicBezTo>
                  <a:cubicBezTo>
                    <a:pt x="753" y="2861"/>
                    <a:pt x="1222" y="3101"/>
                    <a:pt x="1805" y="3101"/>
                  </a:cubicBezTo>
                  <a:cubicBezTo>
                    <a:pt x="2097" y="3101"/>
                    <a:pt x="2417" y="3041"/>
                    <a:pt x="2755" y="2944"/>
                  </a:cubicBezTo>
                  <a:cubicBezTo>
                    <a:pt x="4893" y="2313"/>
                    <a:pt x="3208" y="1"/>
                    <a:pt x="13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76"/>
            <p:cNvSpPr/>
            <p:nvPr/>
          </p:nvSpPr>
          <p:spPr>
            <a:xfrm>
              <a:off x="7087374" y="3324768"/>
              <a:ext cx="75100" cy="67775"/>
            </a:xfrm>
            <a:custGeom>
              <a:rect b="b" l="l" r="r" t="t"/>
              <a:pathLst>
                <a:path extrusionOk="0" h="2711" w="3004">
                  <a:moveTo>
                    <a:pt x="1782" y="1"/>
                  </a:moveTo>
                  <a:cubicBezTo>
                    <a:pt x="829" y="332"/>
                    <a:pt x="0" y="1057"/>
                    <a:pt x="642" y="1989"/>
                  </a:cubicBezTo>
                  <a:cubicBezTo>
                    <a:pt x="918" y="2374"/>
                    <a:pt x="1339" y="2711"/>
                    <a:pt x="1835" y="2711"/>
                  </a:cubicBezTo>
                  <a:cubicBezTo>
                    <a:pt x="1899" y="2711"/>
                    <a:pt x="1964" y="2705"/>
                    <a:pt x="2030" y="2693"/>
                  </a:cubicBezTo>
                  <a:cubicBezTo>
                    <a:pt x="3004" y="2507"/>
                    <a:pt x="2880" y="249"/>
                    <a:pt x="2051" y="146"/>
                  </a:cubicBezTo>
                  <a:lnTo>
                    <a:pt x="1782"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76"/>
            <p:cNvSpPr/>
            <p:nvPr/>
          </p:nvSpPr>
          <p:spPr>
            <a:xfrm>
              <a:off x="3254600" y="839425"/>
              <a:ext cx="1860650" cy="811175"/>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13" name="Google Shape;1513;p76"/>
          <p:cNvSpPr txBox="1"/>
          <p:nvPr>
            <p:ph type="ctrTitle"/>
          </p:nvPr>
        </p:nvSpPr>
        <p:spPr>
          <a:xfrm>
            <a:off x="1938528" y="1746504"/>
            <a:ext cx="5266800" cy="11430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dk2"/>
              </a:buClr>
              <a:buSzPts val="7200"/>
              <a:buFont typeface="Caveat"/>
              <a:buNone/>
              <a:defRPr sz="7200">
                <a:solidFill>
                  <a:schemeClr val="dk2"/>
                </a:solidFill>
                <a:latin typeface="Caveat"/>
                <a:ea typeface="Caveat"/>
                <a:cs typeface="Caveat"/>
                <a:sym typeface="Caveat"/>
              </a:defRPr>
            </a:lvl1pPr>
            <a:lvl2pPr lvl="1" rtl="0" algn="ctr">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2pPr>
            <a:lvl3pPr lvl="2" rtl="0" algn="ctr">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3pPr>
            <a:lvl4pPr lvl="3" rtl="0" algn="ctr">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4pPr>
            <a:lvl5pPr lvl="4" rtl="0" algn="ctr">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5pPr>
            <a:lvl6pPr lvl="5" rtl="0" algn="ctr">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6pPr>
            <a:lvl7pPr lvl="6" rtl="0" algn="ctr">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7pPr>
            <a:lvl8pPr lvl="7" rtl="0" algn="ctr">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8pPr>
            <a:lvl9pPr lvl="8" rtl="0" algn="ctr">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9pPr>
          </a:lstStyle>
          <a:p/>
        </p:txBody>
      </p:sp>
      <p:sp>
        <p:nvSpPr>
          <p:cNvPr id="1514" name="Google Shape;1514;p76"/>
          <p:cNvSpPr txBox="1"/>
          <p:nvPr>
            <p:ph idx="1" type="subTitle"/>
          </p:nvPr>
        </p:nvSpPr>
        <p:spPr>
          <a:xfrm>
            <a:off x="1938528" y="2999232"/>
            <a:ext cx="5266800" cy="402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2"/>
              </a:buClr>
              <a:buSzPts val="1600"/>
              <a:buFont typeface="Nunito"/>
              <a:buNone/>
              <a:defRPr sz="1600">
                <a:solidFill>
                  <a:schemeClr val="dk2"/>
                </a:solidFill>
              </a:defRPr>
            </a:lvl1pPr>
            <a:lvl2pPr lvl="1" rtl="0">
              <a:lnSpc>
                <a:spcPct val="100000"/>
              </a:lnSpc>
              <a:spcBef>
                <a:spcPts val="0"/>
              </a:spcBef>
              <a:spcAft>
                <a:spcPts val="0"/>
              </a:spcAft>
              <a:buClr>
                <a:schemeClr val="dk2"/>
              </a:buClr>
              <a:buSzPts val="1600"/>
              <a:buFont typeface="Nunito"/>
              <a:buNone/>
              <a:defRPr sz="1600">
                <a:solidFill>
                  <a:schemeClr val="dk2"/>
                </a:solidFill>
              </a:defRPr>
            </a:lvl2pPr>
            <a:lvl3pPr lvl="2" rtl="0">
              <a:lnSpc>
                <a:spcPct val="100000"/>
              </a:lnSpc>
              <a:spcBef>
                <a:spcPts val="0"/>
              </a:spcBef>
              <a:spcAft>
                <a:spcPts val="0"/>
              </a:spcAft>
              <a:buClr>
                <a:schemeClr val="dk2"/>
              </a:buClr>
              <a:buSzPts val="1600"/>
              <a:buFont typeface="Nunito"/>
              <a:buNone/>
              <a:defRPr sz="1600">
                <a:solidFill>
                  <a:schemeClr val="dk2"/>
                </a:solidFill>
              </a:defRPr>
            </a:lvl3pPr>
            <a:lvl4pPr lvl="3" rtl="0">
              <a:lnSpc>
                <a:spcPct val="100000"/>
              </a:lnSpc>
              <a:spcBef>
                <a:spcPts val="0"/>
              </a:spcBef>
              <a:spcAft>
                <a:spcPts val="0"/>
              </a:spcAft>
              <a:buClr>
                <a:schemeClr val="dk2"/>
              </a:buClr>
              <a:buSzPts val="1600"/>
              <a:buFont typeface="Nunito"/>
              <a:buNone/>
              <a:defRPr sz="1600">
                <a:solidFill>
                  <a:schemeClr val="dk2"/>
                </a:solidFill>
              </a:defRPr>
            </a:lvl4pPr>
            <a:lvl5pPr lvl="4" rtl="0">
              <a:lnSpc>
                <a:spcPct val="100000"/>
              </a:lnSpc>
              <a:spcBef>
                <a:spcPts val="0"/>
              </a:spcBef>
              <a:spcAft>
                <a:spcPts val="0"/>
              </a:spcAft>
              <a:buClr>
                <a:schemeClr val="dk2"/>
              </a:buClr>
              <a:buSzPts val="1600"/>
              <a:buFont typeface="Nunito"/>
              <a:buNone/>
              <a:defRPr sz="1600">
                <a:solidFill>
                  <a:schemeClr val="dk2"/>
                </a:solidFill>
              </a:defRPr>
            </a:lvl5pPr>
            <a:lvl6pPr lvl="5" rtl="0">
              <a:lnSpc>
                <a:spcPct val="100000"/>
              </a:lnSpc>
              <a:spcBef>
                <a:spcPts val="0"/>
              </a:spcBef>
              <a:spcAft>
                <a:spcPts val="0"/>
              </a:spcAft>
              <a:buClr>
                <a:schemeClr val="dk2"/>
              </a:buClr>
              <a:buSzPts val="1600"/>
              <a:buFont typeface="Nunito"/>
              <a:buNone/>
              <a:defRPr sz="1600">
                <a:solidFill>
                  <a:schemeClr val="dk2"/>
                </a:solidFill>
              </a:defRPr>
            </a:lvl6pPr>
            <a:lvl7pPr lvl="6" rtl="0">
              <a:lnSpc>
                <a:spcPct val="100000"/>
              </a:lnSpc>
              <a:spcBef>
                <a:spcPts val="0"/>
              </a:spcBef>
              <a:spcAft>
                <a:spcPts val="0"/>
              </a:spcAft>
              <a:buClr>
                <a:schemeClr val="dk2"/>
              </a:buClr>
              <a:buSzPts val="1600"/>
              <a:buFont typeface="Nunito"/>
              <a:buNone/>
              <a:defRPr sz="1600">
                <a:solidFill>
                  <a:schemeClr val="dk2"/>
                </a:solidFill>
              </a:defRPr>
            </a:lvl7pPr>
            <a:lvl8pPr lvl="7" rtl="0">
              <a:lnSpc>
                <a:spcPct val="100000"/>
              </a:lnSpc>
              <a:spcBef>
                <a:spcPts val="0"/>
              </a:spcBef>
              <a:spcAft>
                <a:spcPts val="0"/>
              </a:spcAft>
              <a:buClr>
                <a:schemeClr val="dk2"/>
              </a:buClr>
              <a:buSzPts val="1600"/>
              <a:buFont typeface="Nunito"/>
              <a:buNone/>
              <a:defRPr sz="1600">
                <a:solidFill>
                  <a:schemeClr val="dk2"/>
                </a:solidFill>
              </a:defRPr>
            </a:lvl8pPr>
            <a:lvl9pPr lvl="8" rtl="0">
              <a:lnSpc>
                <a:spcPct val="100000"/>
              </a:lnSpc>
              <a:spcBef>
                <a:spcPts val="0"/>
              </a:spcBef>
              <a:spcAft>
                <a:spcPts val="0"/>
              </a:spcAft>
              <a:buClr>
                <a:schemeClr val="dk2"/>
              </a:buClr>
              <a:buSzPts val="1600"/>
              <a:buFont typeface="Nunito"/>
              <a:buNone/>
              <a:defRPr sz="1600">
                <a:solidFill>
                  <a:schemeClr val="dk2"/>
                </a:solidFill>
              </a:defRPr>
            </a:lvl9pPr>
          </a:lstStyle>
          <a:p/>
        </p:txBody>
      </p:sp>
      <p:sp>
        <p:nvSpPr>
          <p:cNvPr id="1515" name="Google Shape;1515;p76"/>
          <p:cNvSpPr/>
          <p:nvPr/>
        </p:nvSpPr>
        <p:spPr>
          <a:xfrm>
            <a:off x="3776924" y="4423399"/>
            <a:ext cx="2293706" cy="720150"/>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76"/>
          <p:cNvSpPr/>
          <p:nvPr/>
        </p:nvSpPr>
        <p:spPr>
          <a:xfrm>
            <a:off x="358125" y="4608900"/>
            <a:ext cx="1353907" cy="536813"/>
          </a:xfrm>
          <a:custGeom>
            <a:rect b="b" l="l" r="r" t="t"/>
            <a:pathLst>
              <a:path extrusionOk="0" h="64579" w="162827">
                <a:moveTo>
                  <a:pt x="113113" y="0"/>
                </a:moveTo>
                <a:cubicBezTo>
                  <a:pt x="109831" y="0"/>
                  <a:pt x="106719" y="214"/>
                  <a:pt x="103945" y="647"/>
                </a:cubicBezTo>
                <a:cubicBezTo>
                  <a:pt x="89572" y="2922"/>
                  <a:pt x="74477" y="8139"/>
                  <a:pt x="59160" y="16075"/>
                </a:cubicBezTo>
                <a:cubicBezTo>
                  <a:pt x="47450" y="22179"/>
                  <a:pt x="35518" y="29893"/>
                  <a:pt x="23642" y="39106"/>
                </a:cubicBezTo>
                <a:lnTo>
                  <a:pt x="23143" y="39494"/>
                </a:lnTo>
                <a:cubicBezTo>
                  <a:pt x="14319" y="46320"/>
                  <a:pt x="3608" y="54644"/>
                  <a:pt x="1" y="64578"/>
                </a:cubicBezTo>
                <a:lnTo>
                  <a:pt x="2443" y="64578"/>
                </a:lnTo>
                <a:cubicBezTo>
                  <a:pt x="6105" y="55588"/>
                  <a:pt x="16206" y="47763"/>
                  <a:pt x="24530" y="41270"/>
                </a:cubicBezTo>
                <a:lnTo>
                  <a:pt x="25030" y="40881"/>
                </a:lnTo>
                <a:cubicBezTo>
                  <a:pt x="36795" y="31780"/>
                  <a:pt x="48615" y="24122"/>
                  <a:pt x="60159" y="18128"/>
                </a:cubicBezTo>
                <a:cubicBezTo>
                  <a:pt x="75309" y="10248"/>
                  <a:pt x="90127" y="5142"/>
                  <a:pt x="104278" y="2922"/>
                </a:cubicBezTo>
                <a:cubicBezTo>
                  <a:pt x="106871" y="2515"/>
                  <a:pt x="109878" y="2300"/>
                  <a:pt x="113124" y="2300"/>
                </a:cubicBezTo>
                <a:cubicBezTo>
                  <a:pt x="126688" y="2300"/>
                  <a:pt x="144423" y="6052"/>
                  <a:pt x="153559" y="15187"/>
                </a:cubicBezTo>
                <a:cubicBezTo>
                  <a:pt x="158498" y="20182"/>
                  <a:pt x="160440" y="26286"/>
                  <a:pt x="159275" y="33334"/>
                </a:cubicBezTo>
                <a:cubicBezTo>
                  <a:pt x="158331" y="39217"/>
                  <a:pt x="155002" y="44433"/>
                  <a:pt x="152171" y="48262"/>
                </a:cubicBezTo>
                <a:cubicBezTo>
                  <a:pt x="148009" y="54089"/>
                  <a:pt x="143070" y="59528"/>
                  <a:pt x="137465" y="64578"/>
                </a:cubicBezTo>
                <a:lnTo>
                  <a:pt x="140850" y="64578"/>
                </a:lnTo>
                <a:cubicBezTo>
                  <a:pt x="145789" y="59917"/>
                  <a:pt x="150229" y="54922"/>
                  <a:pt x="154058" y="49650"/>
                </a:cubicBezTo>
                <a:cubicBezTo>
                  <a:pt x="157000" y="45543"/>
                  <a:pt x="160496" y="40049"/>
                  <a:pt x="161550" y="33722"/>
                </a:cubicBezTo>
                <a:cubicBezTo>
                  <a:pt x="162827" y="25898"/>
                  <a:pt x="160662" y="19127"/>
                  <a:pt x="155168" y="13633"/>
                </a:cubicBezTo>
                <a:cubicBezTo>
                  <a:pt x="148231" y="6641"/>
                  <a:pt x="137687" y="3311"/>
                  <a:pt x="130084" y="1757"/>
                </a:cubicBezTo>
                <a:cubicBezTo>
                  <a:pt x="129751" y="1701"/>
                  <a:pt x="129418" y="1646"/>
                  <a:pt x="129085" y="1535"/>
                </a:cubicBezTo>
                <a:cubicBezTo>
                  <a:pt x="123774" y="520"/>
                  <a:pt x="118237" y="0"/>
                  <a:pt x="113113"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17" name="Google Shape;1517;p76"/>
          <p:cNvGrpSpPr/>
          <p:nvPr/>
        </p:nvGrpSpPr>
        <p:grpSpPr>
          <a:xfrm rot="240">
            <a:off x="7345597" y="2442119"/>
            <a:ext cx="489135" cy="447357"/>
            <a:chOff x="5177300" y="2314950"/>
            <a:chExt cx="341575" cy="312400"/>
          </a:xfrm>
        </p:grpSpPr>
        <p:sp>
          <p:nvSpPr>
            <p:cNvPr id="1518" name="Google Shape;1518;p76"/>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76"/>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76"/>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76"/>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2" name="Google Shape;1522;p76"/>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23" name="Google Shape;1523;p76"/>
          <p:cNvGrpSpPr/>
          <p:nvPr/>
        </p:nvGrpSpPr>
        <p:grpSpPr>
          <a:xfrm rot="-5400000">
            <a:off x="1379179" y="1586884"/>
            <a:ext cx="489135" cy="447388"/>
            <a:chOff x="5177300" y="2314950"/>
            <a:chExt cx="341575" cy="312400"/>
          </a:xfrm>
        </p:grpSpPr>
        <p:sp>
          <p:nvSpPr>
            <p:cNvPr id="1524" name="Google Shape;1524;p76"/>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76"/>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76"/>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76"/>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76"/>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1"/>
        </a:solidFill>
      </p:bgPr>
    </p:bg>
    <p:spTree>
      <p:nvGrpSpPr>
        <p:cNvPr id="1529" name="Shape 1529"/>
        <p:cNvGrpSpPr/>
        <p:nvPr/>
      </p:nvGrpSpPr>
      <p:grpSpPr>
        <a:xfrm>
          <a:off x="0" y="0"/>
          <a:ext cx="0" cy="0"/>
          <a:chOff x="0" y="0"/>
          <a:chExt cx="0" cy="0"/>
        </a:xfrm>
      </p:grpSpPr>
      <p:sp>
        <p:nvSpPr>
          <p:cNvPr id="1530" name="Google Shape;1530;p77"/>
          <p:cNvSpPr/>
          <p:nvPr/>
        </p:nvSpPr>
        <p:spPr>
          <a:xfrm>
            <a:off x="8126963" y="2662131"/>
            <a:ext cx="1026768" cy="1063342"/>
          </a:xfrm>
          <a:custGeom>
            <a:rect b="b" l="l" r="r" t="t"/>
            <a:pathLst>
              <a:path extrusionOk="0" h="33175" w="32004">
                <a:moveTo>
                  <a:pt x="10837" y="0"/>
                </a:moveTo>
                <a:cubicBezTo>
                  <a:pt x="8343" y="0"/>
                  <a:pt x="5972" y="932"/>
                  <a:pt x="4474" y="3782"/>
                </a:cubicBezTo>
                <a:cubicBezTo>
                  <a:pt x="0" y="12316"/>
                  <a:pt x="12035" y="21326"/>
                  <a:pt x="18477" y="26173"/>
                </a:cubicBezTo>
                <a:cubicBezTo>
                  <a:pt x="18871" y="26463"/>
                  <a:pt x="19223" y="26733"/>
                  <a:pt x="19575" y="27002"/>
                </a:cubicBezTo>
                <a:cubicBezTo>
                  <a:pt x="24049" y="30399"/>
                  <a:pt x="28275" y="32243"/>
                  <a:pt x="32003" y="33175"/>
                </a:cubicBezTo>
                <a:lnTo>
                  <a:pt x="32003" y="32553"/>
                </a:lnTo>
                <a:cubicBezTo>
                  <a:pt x="28378" y="31621"/>
                  <a:pt x="24298" y="29819"/>
                  <a:pt x="19948" y="26505"/>
                </a:cubicBezTo>
                <a:cubicBezTo>
                  <a:pt x="19596" y="26256"/>
                  <a:pt x="19243" y="25987"/>
                  <a:pt x="18850" y="25697"/>
                </a:cubicBezTo>
                <a:cubicBezTo>
                  <a:pt x="12532" y="20953"/>
                  <a:pt x="787" y="12129"/>
                  <a:pt x="5013" y="4072"/>
                </a:cubicBezTo>
                <a:cubicBezTo>
                  <a:pt x="6354" y="1513"/>
                  <a:pt x="8430" y="590"/>
                  <a:pt x="10796" y="590"/>
                </a:cubicBezTo>
                <a:cubicBezTo>
                  <a:pt x="13620" y="590"/>
                  <a:pt x="16855" y="1906"/>
                  <a:pt x="19741" y="3326"/>
                </a:cubicBezTo>
                <a:cubicBezTo>
                  <a:pt x="22185" y="4527"/>
                  <a:pt x="24733" y="5625"/>
                  <a:pt x="27177" y="6702"/>
                </a:cubicBezTo>
                <a:cubicBezTo>
                  <a:pt x="28772" y="7386"/>
                  <a:pt x="30388" y="8069"/>
                  <a:pt x="32003" y="8815"/>
                </a:cubicBezTo>
                <a:lnTo>
                  <a:pt x="32003" y="8132"/>
                </a:lnTo>
                <a:cubicBezTo>
                  <a:pt x="30470" y="7448"/>
                  <a:pt x="28938" y="6785"/>
                  <a:pt x="27426" y="6143"/>
                </a:cubicBezTo>
                <a:cubicBezTo>
                  <a:pt x="24981" y="5066"/>
                  <a:pt x="22433" y="3968"/>
                  <a:pt x="20010" y="2787"/>
                </a:cubicBezTo>
                <a:cubicBezTo>
                  <a:pt x="18097" y="1843"/>
                  <a:pt x="14345" y="0"/>
                  <a:pt x="108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77"/>
          <p:cNvSpPr/>
          <p:nvPr/>
        </p:nvSpPr>
        <p:spPr>
          <a:xfrm>
            <a:off x="2628994" y="4681643"/>
            <a:ext cx="305040" cy="274626"/>
          </a:xfrm>
          <a:custGeom>
            <a:rect b="b" l="l" r="r" t="t"/>
            <a:pathLst>
              <a:path extrusionOk="0" h="8568" w="9508">
                <a:moveTo>
                  <a:pt x="4414" y="1"/>
                </a:moveTo>
                <a:cubicBezTo>
                  <a:pt x="2737" y="1"/>
                  <a:pt x="1039" y="697"/>
                  <a:pt x="332" y="2246"/>
                </a:cubicBezTo>
                <a:cubicBezTo>
                  <a:pt x="21" y="2909"/>
                  <a:pt x="0" y="3655"/>
                  <a:pt x="145" y="4380"/>
                </a:cubicBezTo>
                <a:cubicBezTo>
                  <a:pt x="187" y="4545"/>
                  <a:pt x="228" y="4711"/>
                  <a:pt x="290" y="4877"/>
                </a:cubicBezTo>
                <a:cubicBezTo>
                  <a:pt x="601" y="5726"/>
                  <a:pt x="1119" y="6472"/>
                  <a:pt x="1719" y="7155"/>
                </a:cubicBezTo>
                <a:cubicBezTo>
                  <a:pt x="2237" y="7756"/>
                  <a:pt x="2859" y="8336"/>
                  <a:pt x="3625" y="8523"/>
                </a:cubicBezTo>
                <a:cubicBezTo>
                  <a:pt x="3774" y="8553"/>
                  <a:pt x="3926" y="8568"/>
                  <a:pt x="4080" y="8568"/>
                </a:cubicBezTo>
                <a:cubicBezTo>
                  <a:pt x="4547" y="8568"/>
                  <a:pt x="5027" y="8435"/>
                  <a:pt x="5448" y="8233"/>
                </a:cubicBezTo>
                <a:cubicBezTo>
                  <a:pt x="7416" y="7259"/>
                  <a:pt x="9508" y="4670"/>
                  <a:pt x="8638" y="2371"/>
                </a:cubicBezTo>
                <a:cubicBezTo>
                  <a:pt x="8348" y="1604"/>
                  <a:pt x="7706" y="1003"/>
                  <a:pt x="7002" y="610"/>
                </a:cubicBezTo>
                <a:cubicBezTo>
                  <a:pt x="6258" y="212"/>
                  <a:pt x="5339" y="1"/>
                  <a:pt x="441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77"/>
          <p:cNvSpPr/>
          <p:nvPr/>
        </p:nvSpPr>
        <p:spPr>
          <a:xfrm>
            <a:off x="1832922" y="589039"/>
            <a:ext cx="95060" cy="91895"/>
          </a:xfrm>
          <a:custGeom>
            <a:rect b="b" l="l" r="r" t="t"/>
            <a:pathLst>
              <a:path extrusionOk="0" h="2867" w="2963">
                <a:moveTo>
                  <a:pt x="1254" y="0"/>
                </a:moveTo>
                <a:cubicBezTo>
                  <a:pt x="1047" y="0"/>
                  <a:pt x="845" y="50"/>
                  <a:pt x="663" y="165"/>
                </a:cubicBezTo>
                <a:cubicBezTo>
                  <a:pt x="436" y="310"/>
                  <a:pt x="291" y="559"/>
                  <a:pt x="208" y="808"/>
                </a:cubicBezTo>
                <a:cubicBezTo>
                  <a:pt x="1" y="1553"/>
                  <a:pt x="332" y="2651"/>
                  <a:pt x="1181" y="2838"/>
                </a:cubicBezTo>
                <a:cubicBezTo>
                  <a:pt x="1254" y="2857"/>
                  <a:pt x="1329" y="2867"/>
                  <a:pt x="1405" y="2867"/>
                </a:cubicBezTo>
                <a:cubicBezTo>
                  <a:pt x="1564" y="2867"/>
                  <a:pt x="1724" y="2825"/>
                  <a:pt x="1865" y="2755"/>
                </a:cubicBezTo>
                <a:cubicBezTo>
                  <a:pt x="1927" y="2734"/>
                  <a:pt x="1968" y="2713"/>
                  <a:pt x="2031" y="2672"/>
                </a:cubicBezTo>
                <a:cubicBezTo>
                  <a:pt x="2279" y="2527"/>
                  <a:pt x="2486" y="2299"/>
                  <a:pt x="2652" y="2071"/>
                </a:cubicBezTo>
                <a:cubicBezTo>
                  <a:pt x="2818" y="1864"/>
                  <a:pt x="2963" y="1636"/>
                  <a:pt x="2963" y="1367"/>
                </a:cubicBezTo>
                <a:cubicBezTo>
                  <a:pt x="2963" y="1160"/>
                  <a:pt x="2880" y="953"/>
                  <a:pt x="2756" y="808"/>
                </a:cubicBezTo>
                <a:cubicBezTo>
                  <a:pt x="2436" y="382"/>
                  <a:pt x="1826" y="0"/>
                  <a:pt x="1254" y="0"/>
                </a:cubicBezTo>
                <a:close/>
              </a:path>
            </a:pathLst>
          </a:cu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77"/>
          <p:cNvSpPr/>
          <p:nvPr/>
        </p:nvSpPr>
        <p:spPr>
          <a:xfrm>
            <a:off x="968331" y="3798488"/>
            <a:ext cx="161535" cy="144172"/>
          </a:xfrm>
          <a:custGeom>
            <a:rect b="b" l="l" r="r" t="t"/>
            <a:pathLst>
              <a:path extrusionOk="0" h="4498" w="5035">
                <a:moveTo>
                  <a:pt x="2570" y="1"/>
                </a:moveTo>
                <a:cubicBezTo>
                  <a:pt x="1501" y="1"/>
                  <a:pt x="317" y="575"/>
                  <a:pt x="83" y="1657"/>
                </a:cubicBezTo>
                <a:cubicBezTo>
                  <a:pt x="1" y="2010"/>
                  <a:pt x="63" y="2403"/>
                  <a:pt x="208" y="2755"/>
                </a:cubicBezTo>
                <a:cubicBezTo>
                  <a:pt x="249" y="2838"/>
                  <a:pt x="291" y="2921"/>
                  <a:pt x="332" y="3004"/>
                </a:cubicBezTo>
                <a:cubicBezTo>
                  <a:pt x="581" y="3397"/>
                  <a:pt x="933" y="3729"/>
                  <a:pt x="1306" y="4019"/>
                </a:cubicBezTo>
                <a:cubicBezTo>
                  <a:pt x="1637" y="4267"/>
                  <a:pt x="2010" y="4495"/>
                  <a:pt x="2424" y="4495"/>
                </a:cubicBezTo>
                <a:cubicBezTo>
                  <a:pt x="2445" y="4497"/>
                  <a:pt x="2466" y="4497"/>
                  <a:pt x="2487" y="4497"/>
                </a:cubicBezTo>
                <a:cubicBezTo>
                  <a:pt x="2795" y="4497"/>
                  <a:pt x="3083" y="4358"/>
                  <a:pt x="3336" y="4164"/>
                </a:cubicBezTo>
                <a:cubicBezTo>
                  <a:pt x="4226" y="3460"/>
                  <a:pt x="5034" y="1906"/>
                  <a:pt x="4330" y="829"/>
                </a:cubicBezTo>
                <a:cubicBezTo>
                  <a:pt x="4102" y="477"/>
                  <a:pt x="3729" y="228"/>
                  <a:pt x="3315" y="104"/>
                </a:cubicBezTo>
                <a:cubicBezTo>
                  <a:pt x="3084" y="35"/>
                  <a:pt x="2830" y="1"/>
                  <a:pt x="257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77"/>
          <p:cNvSpPr/>
          <p:nvPr/>
        </p:nvSpPr>
        <p:spPr>
          <a:xfrm>
            <a:off x="6696175" y="4228743"/>
            <a:ext cx="2000344" cy="919266"/>
          </a:xfrm>
          <a:custGeom>
            <a:rect b="b" l="l" r="r" t="t"/>
            <a:pathLst>
              <a:path extrusionOk="0" h="28680" w="62350">
                <a:moveTo>
                  <a:pt x="41636" y="0"/>
                </a:moveTo>
                <a:cubicBezTo>
                  <a:pt x="26782" y="0"/>
                  <a:pt x="9821" y="8724"/>
                  <a:pt x="2175" y="20436"/>
                </a:cubicBezTo>
                <a:cubicBezTo>
                  <a:pt x="1699" y="21181"/>
                  <a:pt x="1285" y="21989"/>
                  <a:pt x="953" y="22839"/>
                </a:cubicBezTo>
                <a:cubicBezTo>
                  <a:pt x="228" y="24724"/>
                  <a:pt x="0" y="26795"/>
                  <a:pt x="518" y="28680"/>
                </a:cubicBezTo>
                <a:lnTo>
                  <a:pt x="53318" y="28680"/>
                </a:lnTo>
                <a:cubicBezTo>
                  <a:pt x="55265" y="27396"/>
                  <a:pt x="57068" y="25925"/>
                  <a:pt x="58559" y="24164"/>
                </a:cubicBezTo>
                <a:cubicBezTo>
                  <a:pt x="60734" y="21616"/>
                  <a:pt x="62225" y="18426"/>
                  <a:pt x="62267" y="15071"/>
                </a:cubicBezTo>
                <a:cubicBezTo>
                  <a:pt x="62350" y="8339"/>
                  <a:pt x="56405" y="2705"/>
                  <a:pt x="49880" y="1006"/>
                </a:cubicBezTo>
                <a:cubicBezTo>
                  <a:pt x="47263" y="322"/>
                  <a:pt x="44488" y="0"/>
                  <a:pt x="416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77"/>
          <p:cNvSpPr/>
          <p:nvPr/>
        </p:nvSpPr>
        <p:spPr>
          <a:xfrm>
            <a:off x="7936232" y="-1208"/>
            <a:ext cx="1217499" cy="1961934"/>
          </a:xfrm>
          <a:custGeom>
            <a:rect b="b" l="l" r="r" t="t"/>
            <a:pathLst>
              <a:path extrusionOk="0" h="61210" w="37949">
                <a:moveTo>
                  <a:pt x="0" y="0"/>
                </a:moveTo>
                <a:cubicBezTo>
                  <a:pt x="414" y="1077"/>
                  <a:pt x="870" y="2134"/>
                  <a:pt x="1305" y="3128"/>
                </a:cubicBezTo>
                <a:cubicBezTo>
                  <a:pt x="6442" y="14686"/>
                  <a:pt x="12449" y="25023"/>
                  <a:pt x="18415" y="35297"/>
                </a:cubicBezTo>
                <a:cubicBezTo>
                  <a:pt x="22641" y="42547"/>
                  <a:pt x="26908" y="49859"/>
                  <a:pt x="31817" y="55410"/>
                </a:cubicBezTo>
                <a:cubicBezTo>
                  <a:pt x="33785" y="57626"/>
                  <a:pt x="35835" y="59532"/>
                  <a:pt x="37948" y="61210"/>
                </a:cubicBezTo>
                <a:lnTo>
                  <a:pt x="37948"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DACB"/>
              </a:solidFill>
            </a:endParaRPr>
          </a:p>
        </p:txBody>
      </p:sp>
      <p:sp>
        <p:nvSpPr>
          <p:cNvPr id="1536" name="Google Shape;1536;p77"/>
          <p:cNvSpPr/>
          <p:nvPr/>
        </p:nvSpPr>
        <p:spPr>
          <a:xfrm>
            <a:off x="-593" y="4048113"/>
            <a:ext cx="1384296" cy="1095522"/>
          </a:xfrm>
          <a:custGeom>
            <a:rect b="b" l="l" r="r" t="t"/>
            <a:pathLst>
              <a:path extrusionOk="0" h="34179" w="43148">
                <a:moveTo>
                  <a:pt x="1" y="1"/>
                </a:moveTo>
                <a:lnTo>
                  <a:pt x="1" y="34179"/>
                </a:lnTo>
                <a:lnTo>
                  <a:pt x="43148" y="34179"/>
                </a:lnTo>
                <a:cubicBezTo>
                  <a:pt x="40952" y="30782"/>
                  <a:pt x="38591" y="27468"/>
                  <a:pt x="36250" y="24195"/>
                </a:cubicBezTo>
                <a:cubicBezTo>
                  <a:pt x="33164" y="19886"/>
                  <a:pt x="30057" y="15536"/>
                  <a:pt x="26017" y="12098"/>
                </a:cubicBezTo>
                <a:cubicBezTo>
                  <a:pt x="20756" y="7603"/>
                  <a:pt x="14210" y="4910"/>
                  <a:pt x="7685" y="2590"/>
                </a:cubicBezTo>
                <a:cubicBezTo>
                  <a:pt x="5138" y="1679"/>
                  <a:pt x="2569" y="829"/>
                  <a:pt x="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77"/>
          <p:cNvSpPr/>
          <p:nvPr/>
        </p:nvSpPr>
        <p:spPr>
          <a:xfrm>
            <a:off x="-593" y="-1208"/>
            <a:ext cx="1302582" cy="1600766"/>
          </a:xfrm>
          <a:custGeom>
            <a:rect b="b" l="l" r="r" t="t"/>
            <a:pathLst>
              <a:path extrusionOk="0" h="49942" w="40601">
                <a:moveTo>
                  <a:pt x="34904" y="0"/>
                </a:moveTo>
                <a:cubicBezTo>
                  <a:pt x="37369" y="2216"/>
                  <a:pt x="38674" y="4557"/>
                  <a:pt x="38881" y="7167"/>
                </a:cubicBezTo>
                <a:cubicBezTo>
                  <a:pt x="39357" y="13029"/>
                  <a:pt x="33930" y="19202"/>
                  <a:pt x="29580" y="24173"/>
                </a:cubicBezTo>
                <a:lnTo>
                  <a:pt x="29352" y="24422"/>
                </a:lnTo>
                <a:cubicBezTo>
                  <a:pt x="24174" y="30325"/>
                  <a:pt x="18809" y="35504"/>
                  <a:pt x="13382" y="39792"/>
                </a:cubicBezTo>
                <a:cubicBezTo>
                  <a:pt x="8970" y="43313"/>
                  <a:pt x="4475" y="46254"/>
                  <a:pt x="1" y="48595"/>
                </a:cubicBezTo>
                <a:lnTo>
                  <a:pt x="1" y="49941"/>
                </a:lnTo>
                <a:cubicBezTo>
                  <a:pt x="4744" y="47518"/>
                  <a:pt x="9467" y="44452"/>
                  <a:pt x="14128" y="40744"/>
                </a:cubicBezTo>
                <a:cubicBezTo>
                  <a:pt x="19617" y="36415"/>
                  <a:pt x="25044" y="31175"/>
                  <a:pt x="30264" y="25230"/>
                </a:cubicBezTo>
                <a:lnTo>
                  <a:pt x="30492" y="24960"/>
                </a:lnTo>
                <a:cubicBezTo>
                  <a:pt x="34987" y="19823"/>
                  <a:pt x="40600" y="13443"/>
                  <a:pt x="40082" y="7063"/>
                </a:cubicBezTo>
                <a:cubicBezTo>
                  <a:pt x="39896" y="4536"/>
                  <a:pt x="38736" y="2175"/>
                  <a:pt x="36644" y="0"/>
                </a:cubicBezTo>
                <a:close/>
              </a:path>
            </a:pathLst>
          </a:custGeom>
          <a:solidFill>
            <a:srgbClr val="E1D0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77"/>
          <p:cNvSpPr/>
          <p:nvPr/>
        </p:nvSpPr>
        <p:spPr>
          <a:xfrm>
            <a:off x="-593" y="1748250"/>
            <a:ext cx="1415544" cy="1827762"/>
          </a:xfrm>
          <a:custGeom>
            <a:rect b="b" l="l" r="r" t="t"/>
            <a:pathLst>
              <a:path extrusionOk="0" h="57024" w="44122">
                <a:moveTo>
                  <a:pt x="11154" y="0"/>
                </a:moveTo>
                <a:cubicBezTo>
                  <a:pt x="8648" y="0"/>
                  <a:pt x="6146" y="222"/>
                  <a:pt x="3771" y="560"/>
                </a:cubicBezTo>
                <a:cubicBezTo>
                  <a:pt x="2548" y="725"/>
                  <a:pt x="1285" y="933"/>
                  <a:pt x="1" y="1160"/>
                </a:cubicBezTo>
                <a:lnTo>
                  <a:pt x="1" y="51309"/>
                </a:lnTo>
                <a:cubicBezTo>
                  <a:pt x="1596" y="52448"/>
                  <a:pt x="3294" y="53505"/>
                  <a:pt x="5117" y="54458"/>
                </a:cubicBezTo>
                <a:cubicBezTo>
                  <a:pt x="8552" y="56249"/>
                  <a:pt x="12469" y="57024"/>
                  <a:pt x="16428" y="57024"/>
                </a:cubicBezTo>
                <a:cubicBezTo>
                  <a:pt x="21348" y="57024"/>
                  <a:pt x="26332" y="55827"/>
                  <a:pt x="30533" y="53898"/>
                </a:cubicBezTo>
                <a:cubicBezTo>
                  <a:pt x="36167" y="51288"/>
                  <a:pt x="39606" y="45302"/>
                  <a:pt x="41491" y="39502"/>
                </a:cubicBezTo>
                <a:cubicBezTo>
                  <a:pt x="44121" y="31486"/>
                  <a:pt x="41387" y="23159"/>
                  <a:pt x="36872" y="16385"/>
                </a:cubicBezTo>
                <a:cubicBezTo>
                  <a:pt x="34365" y="12636"/>
                  <a:pt x="31382" y="8907"/>
                  <a:pt x="28151" y="5738"/>
                </a:cubicBezTo>
                <a:cubicBezTo>
                  <a:pt x="25520" y="3170"/>
                  <a:pt x="22247" y="1637"/>
                  <a:pt x="18726" y="808"/>
                </a:cubicBezTo>
                <a:cubicBezTo>
                  <a:pt x="16285" y="232"/>
                  <a:pt x="13718" y="0"/>
                  <a:pt x="1115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77"/>
          <p:cNvSpPr/>
          <p:nvPr/>
        </p:nvSpPr>
        <p:spPr>
          <a:xfrm>
            <a:off x="6106022" y="4365881"/>
            <a:ext cx="250564" cy="201161"/>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77"/>
          <p:cNvSpPr/>
          <p:nvPr/>
        </p:nvSpPr>
        <p:spPr>
          <a:xfrm>
            <a:off x="5896170" y="4113019"/>
            <a:ext cx="178667" cy="163788"/>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77"/>
          <p:cNvSpPr/>
          <p:nvPr/>
        </p:nvSpPr>
        <p:spPr>
          <a:xfrm>
            <a:off x="6314045" y="4150937"/>
            <a:ext cx="197404" cy="98401"/>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77"/>
          <p:cNvSpPr/>
          <p:nvPr/>
        </p:nvSpPr>
        <p:spPr>
          <a:xfrm>
            <a:off x="5659369" y="3931089"/>
            <a:ext cx="156948" cy="99811"/>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77"/>
          <p:cNvSpPr/>
          <p:nvPr/>
        </p:nvSpPr>
        <p:spPr>
          <a:xfrm>
            <a:off x="5746506" y="4357612"/>
            <a:ext cx="95734" cy="86253"/>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77"/>
          <p:cNvSpPr/>
          <p:nvPr/>
        </p:nvSpPr>
        <p:spPr>
          <a:xfrm>
            <a:off x="5921933" y="-1208"/>
            <a:ext cx="1232802" cy="819326"/>
          </a:xfrm>
          <a:custGeom>
            <a:rect b="b" l="l" r="r" t="t"/>
            <a:pathLst>
              <a:path extrusionOk="0" h="25562" w="38426">
                <a:moveTo>
                  <a:pt x="3253" y="0"/>
                </a:moveTo>
                <a:cubicBezTo>
                  <a:pt x="3212" y="41"/>
                  <a:pt x="3170" y="83"/>
                  <a:pt x="3129" y="124"/>
                </a:cubicBezTo>
                <a:cubicBezTo>
                  <a:pt x="2860" y="435"/>
                  <a:pt x="2694" y="849"/>
                  <a:pt x="2570" y="1222"/>
                </a:cubicBezTo>
                <a:cubicBezTo>
                  <a:pt x="1782" y="3584"/>
                  <a:pt x="312" y="7975"/>
                  <a:pt x="125" y="11372"/>
                </a:cubicBezTo>
                <a:cubicBezTo>
                  <a:pt x="1" y="13796"/>
                  <a:pt x="726" y="16053"/>
                  <a:pt x="2321" y="18042"/>
                </a:cubicBezTo>
                <a:cubicBezTo>
                  <a:pt x="4085" y="20280"/>
                  <a:pt x="5745" y="20469"/>
                  <a:pt x="7746" y="20469"/>
                </a:cubicBezTo>
                <a:cubicBezTo>
                  <a:pt x="7930" y="20469"/>
                  <a:pt x="8117" y="20467"/>
                  <a:pt x="8307" y="20465"/>
                </a:cubicBezTo>
                <a:cubicBezTo>
                  <a:pt x="8908" y="20465"/>
                  <a:pt x="9509" y="20465"/>
                  <a:pt x="10172" y="20507"/>
                </a:cubicBezTo>
                <a:cubicBezTo>
                  <a:pt x="13258" y="20693"/>
                  <a:pt x="15267" y="21853"/>
                  <a:pt x="17794" y="23345"/>
                </a:cubicBezTo>
                <a:cubicBezTo>
                  <a:pt x="18291" y="23635"/>
                  <a:pt x="18830" y="23945"/>
                  <a:pt x="19389" y="24277"/>
                </a:cubicBezTo>
                <a:cubicBezTo>
                  <a:pt x="20922" y="25126"/>
                  <a:pt x="22517" y="25561"/>
                  <a:pt x="24091" y="25561"/>
                </a:cubicBezTo>
                <a:cubicBezTo>
                  <a:pt x="25831" y="25561"/>
                  <a:pt x="27530" y="25043"/>
                  <a:pt x="29063" y="23987"/>
                </a:cubicBezTo>
                <a:cubicBezTo>
                  <a:pt x="32543" y="21605"/>
                  <a:pt x="35401" y="16592"/>
                  <a:pt x="36437" y="12863"/>
                </a:cubicBezTo>
                <a:cubicBezTo>
                  <a:pt x="37473" y="9073"/>
                  <a:pt x="38426" y="4661"/>
                  <a:pt x="36478" y="394"/>
                </a:cubicBezTo>
                <a:cubicBezTo>
                  <a:pt x="36416" y="269"/>
                  <a:pt x="36333" y="124"/>
                  <a:pt x="36271" y="0"/>
                </a:cubicBezTo>
                <a:lnTo>
                  <a:pt x="35463" y="0"/>
                </a:lnTo>
                <a:cubicBezTo>
                  <a:pt x="35608" y="228"/>
                  <a:pt x="35733" y="435"/>
                  <a:pt x="35836" y="684"/>
                </a:cubicBezTo>
                <a:cubicBezTo>
                  <a:pt x="37701" y="4744"/>
                  <a:pt x="36768" y="9011"/>
                  <a:pt x="35774" y="12677"/>
                </a:cubicBezTo>
                <a:cubicBezTo>
                  <a:pt x="34780" y="16281"/>
                  <a:pt x="32025" y="21128"/>
                  <a:pt x="28669" y="23428"/>
                </a:cubicBezTo>
                <a:cubicBezTo>
                  <a:pt x="27255" y="24385"/>
                  <a:pt x="25687" y="24868"/>
                  <a:pt x="24084" y="24868"/>
                </a:cubicBezTo>
                <a:cubicBezTo>
                  <a:pt x="22635" y="24868"/>
                  <a:pt x="21158" y="24473"/>
                  <a:pt x="19741" y="23676"/>
                </a:cubicBezTo>
                <a:cubicBezTo>
                  <a:pt x="19182" y="23365"/>
                  <a:pt x="18644" y="23055"/>
                  <a:pt x="18126" y="22744"/>
                </a:cubicBezTo>
                <a:cubicBezTo>
                  <a:pt x="15640" y="21273"/>
                  <a:pt x="13465" y="20010"/>
                  <a:pt x="10213" y="19823"/>
                </a:cubicBezTo>
                <a:cubicBezTo>
                  <a:pt x="9674" y="19782"/>
                  <a:pt x="9177" y="19782"/>
                  <a:pt x="8701" y="19782"/>
                </a:cubicBezTo>
                <a:lnTo>
                  <a:pt x="8307" y="19782"/>
                </a:lnTo>
                <a:cubicBezTo>
                  <a:pt x="8265" y="19782"/>
                  <a:pt x="8224" y="19782"/>
                  <a:pt x="8183" y="19782"/>
                </a:cubicBezTo>
                <a:cubicBezTo>
                  <a:pt x="6014" y="19782"/>
                  <a:pt x="4547" y="19762"/>
                  <a:pt x="2860" y="17628"/>
                </a:cubicBezTo>
                <a:cubicBezTo>
                  <a:pt x="1368" y="15763"/>
                  <a:pt x="685" y="13671"/>
                  <a:pt x="809" y="11413"/>
                </a:cubicBezTo>
                <a:cubicBezTo>
                  <a:pt x="995" y="8099"/>
                  <a:pt x="2445" y="3770"/>
                  <a:pt x="3232" y="1450"/>
                </a:cubicBezTo>
                <a:cubicBezTo>
                  <a:pt x="3336" y="1139"/>
                  <a:pt x="3460" y="808"/>
                  <a:pt x="3647" y="580"/>
                </a:cubicBezTo>
                <a:cubicBezTo>
                  <a:pt x="3709" y="518"/>
                  <a:pt x="3750" y="476"/>
                  <a:pt x="3812" y="435"/>
                </a:cubicBezTo>
                <a:cubicBezTo>
                  <a:pt x="4040" y="249"/>
                  <a:pt x="4372" y="104"/>
                  <a:pt x="472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77"/>
          <p:cNvSpPr/>
          <p:nvPr/>
        </p:nvSpPr>
        <p:spPr>
          <a:xfrm>
            <a:off x="6074806" y="-1208"/>
            <a:ext cx="923751" cy="694257"/>
          </a:xfrm>
          <a:custGeom>
            <a:rect b="b" l="l" r="r" t="t"/>
            <a:pathLst>
              <a:path extrusionOk="0" h="21660" w="28793">
                <a:moveTo>
                  <a:pt x="20500" y="414"/>
                </a:moveTo>
                <a:cubicBezTo>
                  <a:pt x="23140" y="414"/>
                  <a:pt x="25678" y="1050"/>
                  <a:pt x="26763" y="3418"/>
                </a:cubicBezTo>
                <a:cubicBezTo>
                  <a:pt x="28088" y="6297"/>
                  <a:pt x="27488" y="9321"/>
                  <a:pt x="26783" y="11952"/>
                </a:cubicBezTo>
                <a:cubicBezTo>
                  <a:pt x="26100" y="14541"/>
                  <a:pt x="24153" y="17897"/>
                  <a:pt x="21791" y="19637"/>
                </a:cubicBezTo>
                <a:cubicBezTo>
                  <a:pt x="20583" y="20534"/>
                  <a:pt x="19292" y="20965"/>
                  <a:pt x="17972" y="20965"/>
                </a:cubicBezTo>
                <a:cubicBezTo>
                  <a:pt x="16914" y="20965"/>
                  <a:pt x="15838" y="20689"/>
                  <a:pt x="14769" y="20155"/>
                </a:cubicBezTo>
                <a:cubicBezTo>
                  <a:pt x="14314" y="19927"/>
                  <a:pt x="13879" y="19699"/>
                  <a:pt x="13464" y="19471"/>
                </a:cubicBezTo>
                <a:cubicBezTo>
                  <a:pt x="12035" y="18705"/>
                  <a:pt x="10751" y="18000"/>
                  <a:pt x="9156" y="17628"/>
                </a:cubicBezTo>
                <a:cubicBezTo>
                  <a:pt x="8638" y="17503"/>
                  <a:pt x="8058" y="17420"/>
                  <a:pt x="7478" y="17379"/>
                </a:cubicBezTo>
                <a:cubicBezTo>
                  <a:pt x="7188" y="17379"/>
                  <a:pt x="6919" y="17358"/>
                  <a:pt x="6670" y="17358"/>
                </a:cubicBezTo>
                <a:lnTo>
                  <a:pt x="6049" y="17358"/>
                </a:lnTo>
                <a:cubicBezTo>
                  <a:pt x="4350" y="17358"/>
                  <a:pt x="3294" y="17317"/>
                  <a:pt x="2051" y="15598"/>
                </a:cubicBezTo>
                <a:cubicBezTo>
                  <a:pt x="1036" y="14231"/>
                  <a:pt x="559" y="12698"/>
                  <a:pt x="663" y="11020"/>
                </a:cubicBezTo>
                <a:cubicBezTo>
                  <a:pt x="808" y="8576"/>
                  <a:pt x="1864" y="5427"/>
                  <a:pt x="2507" y="3729"/>
                </a:cubicBezTo>
                <a:cubicBezTo>
                  <a:pt x="2589" y="3501"/>
                  <a:pt x="2672" y="3273"/>
                  <a:pt x="2817" y="3107"/>
                </a:cubicBezTo>
                <a:cubicBezTo>
                  <a:pt x="2859" y="3066"/>
                  <a:pt x="2900" y="3045"/>
                  <a:pt x="2942" y="3004"/>
                </a:cubicBezTo>
                <a:cubicBezTo>
                  <a:pt x="3522" y="2569"/>
                  <a:pt x="4806" y="2465"/>
                  <a:pt x="5800" y="2361"/>
                </a:cubicBezTo>
                <a:cubicBezTo>
                  <a:pt x="6007" y="2361"/>
                  <a:pt x="6214" y="2341"/>
                  <a:pt x="6401" y="2320"/>
                </a:cubicBezTo>
                <a:cubicBezTo>
                  <a:pt x="6716" y="2281"/>
                  <a:pt x="7040" y="2266"/>
                  <a:pt x="7366" y="2266"/>
                </a:cubicBezTo>
                <a:cubicBezTo>
                  <a:pt x="7555" y="2266"/>
                  <a:pt x="7744" y="2271"/>
                  <a:pt x="7934" y="2279"/>
                </a:cubicBezTo>
                <a:cubicBezTo>
                  <a:pt x="8493" y="2279"/>
                  <a:pt x="9073" y="2279"/>
                  <a:pt x="9632" y="2216"/>
                </a:cubicBezTo>
                <a:cubicBezTo>
                  <a:pt x="10606" y="2113"/>
                  <a:pt x="11538" y="1844"/>
                  <a:pt x="12408" y="1595"/>
                </a:cubicBezTo>
                <a:cubicBezTo>
                  <a:pt x="13071" y="1409"/>
                  <a:pt x="13713" y="1201"/>
                  <a:pt x="14376" y="1119"/>
                </a:cubicBezTo>
                <a:cubicBezTo>
                  <a:pt x="14728" y="1056"/>
                  <a:pt x="15101" y="994"/>
                  <a:pt x="15515" y="932"/>
                </a:cubicBezTo>
                <a:cubicBezTo>
                  <a:pt x="16959" y="693"/>
                  <a:pt x="18751" y="414"/>
                  <a:pt x="20500" y="414"/>
                </a:cubicBezTo>
                <a:close/>
                <a:moveTo>
                  <a:pt x="17131" y="0"/>
                </a:moveTo>
                <a:cubicBezTo>
                  <a:pt x="16551" y="83"/>
                  <a:pt x="15991" y="166"/>
                  <a:pt x="15453" y="249"/>
                </a:cubicBezTo>
                <a:cubicBezTo>
                  <a:pt x="15039" y="311"/>
                  <a:pt x="14666" y="373"/>
                  <a:pt x="14334" y="435"/>
                </a:cubicBezTo>
                <a:cubicBezTo>
                  <a:pt x="13630" y="539"/>
                  <a:pt x="12946" y="725"/>
                  <a:pt x="12263" y="932"/>
                </a:cubicBezTo>
                <a:cubicBezTo>
                  <a:pt x="11414" y="1160"/>
                  <a:pt x="10502" y="1429"/>
                  <a:pt x="9570" y="1533"/>
                </a:cubicBezTo>
                <a:cubicBezTo>
                  <a:pt x="9247" y="1570"/>
                  <a:pt x="8924" y="1578"/>
                  <a:pt x="8596" y="1578"/>
                </a:cubicBezTo>
                <a:cubicBezTo>
                  <a:pt x="8378" y="1578"/>
                  <a:pt x="8157" y="1574"/>
                  <a:pt x="7934" y="1574"/>
                </a:cubicBezTo>
                <a:cubicBezTo>
                  <a:pt x="7395" y="1574"/>
                  <a:pt x="6857" y="1574"/>
                  <a:pt x="6318" y="1636"/>
                </a:cubicBezTo>
                <a:cubicBezTo>
                  <a:pt x="6132" y="1657"/>
                  <a:pt x="5945" y="1678"/>
                  <a:pt x="5738" y="1678"/>
                </a:cubicBezTo>
                <a:cubicBezTo>
                  <a:pt x="4599" y="1781"/>
                  <a:pt x="3211" y="1926"/>
                  <a:pt x="2527" y="2444"/>
                </a:cubicBezTo>
                <a:cubicBezTo>
                  <a:pt x="2486" y="2486"/>
                  <a:pt x="2403" y="2569"/>
                  <a:pt x="2341" y="2610"/>
                </a:cubicBezTo>
                <a:cubicBezTo>
                  <a:pt x="2113" y="2859"/>
                  <a:pt x="1989" y="3169"/>
                  <a:pt x="1864" y="3459"/>
                </a:cubicBezTo>
                <a:cubicBezTo>
                  <a:pt x="1098" y="5344"/>
                  <a:pt x="21" y="8866"/>
                  <a:pt x="0" y="11476"/>
                </a:cubicBezTo>
                <a:cubicBezTo>
                  <a:pt x="0" y="11558"/>
                  <a:pt x="0" y="11621"/>
                  <a:pt x="0" y="11703"/>
                </a:cubicBezTo>
                <a:cubicBezTo>
                  <a:pt x="83" y="13692"/>
                  <a:pt x="870" y="15101"/>
                  <a:pt x="2092" y="16426"/>
                </a:cubicBezTo>
                <a:cubicBezTo>
                  <a:pt x="3294" y="17731"/>
                  <a:pt x="4329" y="18021"/>
                  <a:pt x="5572" y="18063"/>
                </a:cubicBezTo>
                <a:cubicBezTo>
                  <a:pt x="5842" y="18083"/>
                  <a:pt x="6132" y="18083"/>
                  <a:pt x="6422" y="18083"/>
                </a:cubicBezTo>
                <a:cubicBezTo>
                  <a:pt x="6836" y="18083"/>
                  <a:pt x="7271" y="18083"/>
                  <a:pt x="7727" y="18125"/>
                </a:cubicBezTo>
                <a:cubicBezTo>
                  <a:pt x="9922" y="18270"/>
                  <a:pt x="11351" y="19119"/>
                  <a:pt x="13174" y="20093"/>
                </a:cubicBezTo>
                <a:cubicBezTo>
                  <a:pt x="13609" y="20320"/>
                  <a:pt x="14044" y="20548"/>
                  <a:pt x="14500" y="20776"/>
                </a:cubicBezTo>
                <a:cubicBezTo>
                  <a:pt x="15204" y="21128"/>
                  <a:pt x="15909" y="21377"/>
                  <a:pt x="16613" y="21522"/>
                </a:cubicBezTo>
                <a:cubicBezTo>
                  <a:pt x="17069" y="21603"/>
                  <a:pt x="17512" y="21659"/>
                  <a:pt x="17963" y="21659"/>
                </a:cubicBezTo>
                <a:cubicBezTo>
                  <a:pt x="18085" y="21659"/>
                  <a:pt x="18208" y="21655"/>
                  <a:pt x="18332" y="21646"/>
                </a:cubicBezTo>
                <a:cubicBezTo>
                  <a:pt x="19679" y="21584"/>
                  <a:pt x="21004" y="21087"/>
                  <a:pt x="22226" y="20175"/>
                </a:cubicBezTo>
                <a:cubicBezTo>
                  <a:pt x="24712" y="18332"/>
                  <a:pt x="26742" y="14811"/>
                  <a:pt x="27467" y="12097"/>
                </a:cubicBezTo>
                <a:cubicBezTo>
                  <a:pt x="28192" y="9342"/>
                  <a:pt x="28793" y="6173"/>
                  <a:pt x="27384" y="3128"/>
                </a:cubicBezTo>
                <a:cubicBezTo>
                  <a:pt x="26556" y="1284"/>
                  <a:pt x="24981" y="394"/>
                  <a:pt x="2315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77"/>
          <p:cNvSpPr/>
          <p:nvPr/>
        </p:nvSpPr>
        <p:spPr>
          <a:xfrm>
            <a:off x="6219017" y="104854"/>
            <a:ext cx="623363" cy="463768"/>
          </a:xfrm>
          <a:custGeom>
            <a:rect b="b" l="l" r="r" t="t"/>
            <a:pathLst>
              <a:path extrusionOk="0" h="14469" w="19430">
                <a:moveTo>
                  <a:pt x="13198" y="657"/>
                </a:moveTo>
                <a:cubicBezTo>
                  <a:pt x="15128" y="657"/>
                  <a:pt x="17139" y="1061"/>
                  <a:pt x="17959" y="2822"/>
                </a:cubicBezTo>
                <a:cubicBezTo>
                  <a:pt x="18746" y="4521"/>
                  <a:pt x="18477" y="6323"/>
                  <a:pt x="18084" y="7918"/>
                </a:cubicBezTo>
                <a:cubicBezTo>
                  <a:pt x="17690" y="9472"/>
                  <a:pt x="16551" y="11398"/>
                  <a:pt x="15204" y="12558"/>
                </a:cubicBezTo>
                <a:cubicBezTo>
                  <a:pt x="14198" y="13415"/>
                  <a:pt x="13198" y="13788"/>
                  <a:pt x="12171" y="13788"/>
                </a:cubicBezTo>
                <a:cubicBezTo>
                  <a:pt x="11486" y="13788"/>
                  <a:pt x="10788" y="13623"/>
                  <a:pt x="10067" y="13324"/>
                </a:cubicBezTo>
                <a:cubicBezTo>
                  <a:pt x="9736" y="13179"/>
                  <a:pt x="9404" y="13055"/>
                  <a:pt x="9073" y="12910"/>
                </a:cubicBezTo>
                <a:cubicBezTo>
                  <a:pt x="8099" y="12475"/>
                  <a:pt x="7209" y="12019"/>
                  <a:pt x="6132" y="11812"/>
                </a:cubicBezTo>
                <a:cubicBezTo>
                  <a:pt x="5759" y="11729"/>
                  <a:pt x="5386" y="11667"/>
                  <a:pt x="4992" y="11647"/>
                </a:cubicBezTo>
                <a:cubicBezTo>
                  <a:pt x="4806" y="11647"/>
                  <a:pt x="4640" y="11626"/>
                  <a:pt x="4454" y="11626"/>
                </a:cubicBezTo>
                <a:lnTo>
                  <a:pt x="4039" y="11626"/>
                </a:lnTo>
                <a:cubicBezTo>
                  <a:pt x="2900" y="11605"/>
                  <a:pt x="2279" y="11522"/>
                  <a:pt x="1512" y="10279"/>
                </a:cubicBezTo>
                <a:cubicBezTo>
                  <a:pt x="953" y="9409"/>
                  <a:pt x="684" y="8394"/>
                  <a:pt x="767" y="7317"/>
                </a:cubicBezTo>
                <a:cubicBezTo>
                  <a:pt x="870" y="5722"/>
                  <a:pt x="1533" y="3775"/>
                  <a:pt x="2030" y="2698"/>
                </a:cubicBezTo>
                <a:cubicBezTo>
                  <a:pt x="2092" y="2574"/>
                  <a:pt x="2175" y="2429"/>
                  <a:pt x="2258" y="2325"/>
                </a:cubicBezTo>
                <a:cubicBezTo>
                  <a:pt x="2299" y="2304"/>
                  <a:pt x="2320" y="2284"/>
                  <a:pt x="2362" y="2263"/>
                </a:cubicBezTo>
                <a:cubicBezTo>
                  <a:pt x="2755" y="2015"/>
                  <a:pt x="3646" y="1870"/>
                  <a:pt x="4454" y="1766"/>
                </a:cubicBezTo>
                <a:cubicBezTo>
                  <a:pt x="4599" y="1745"/>
                  <a:pt x="4744" y="1725"/>
                  <a:pt x="4868" y="1704"/>
                </a:cubicBezTo>
                <a:cubicBezTo>
                  <a:pt x="5241" y="1642"/>
                  <a:pt x="5614" y="1621"/>
                  <a:pt x="5987" y="1580"/>
                </a:cubicBezTo>
                <a:cubicBezTo>
                  <a:pt x="6401" y="1559"/>
                  <a:pt x="6815" y="1538"/>
                  <a:pt x="7229" y="1476"/>
                </a:cubicBezTo>
                <a:cubicBezTo>
                  <a:pt x="7954" y="1372"/>
                  <a:pt x="8659" y="1227"/>
                  <a:pt x="9259" y="1082"/>
                </a:cubicBezTo>
                <a:cubicBezTo>
                  <a:pt x="9674" y="1000"/>
                  <a:pt x="10088" y="896"/>
                  <a:pt x="10481" y="855"/>
                </a:cubicBezTo>
                <a:cubicBezTo>
                  <a:pt x="10709" y="834"/>
                  <a:pt x="10937" y="792"/>
                  <a:pt x="11186" y="772"/>
                </a:cubicBezTo>
                <a:cubicBezTo>
                  <a:pt x="11805" y="711"/>
                  <a:pt x="12496" y="657"/>
                  <a:pt x="13198" y="657"/>
                </a:cubicBezTo>
                <a:close/>
                <a:moveTo>
                  <a:pt x="13092" y="0"/>
                </a:moveTo>
                <a:cubicBezTo>
                  <a:pt x="12437" y="0"/>
                  <a:pt x="11795" y="40"/>
                  <a:pt x="11206" y="88"/>
                </a:cubicBezTo>
                <a:cubicBezTo>
                  <a:pt x="10958" y="109"/>
                  <a:pt x="10709" y="150"/>
                  <a:pt x="10502" y="171"/>
                </a:cubicBezTo>
                <a:cubicBezTo>
                  <a:pt x="10046" y="212"/>
                  <a:pt x="9611" y="316"/>
                  <a:pt x="9176" y="399"/>
                </a:cubicBezTo>
                <a:cubicBezTo>
                  <a:pt x="8576" y="544"/>
                  <a:pt x="7892" y="689"/>
                  <a:pt x="7167" y="792"/>
                </a:cubicBezTo>
                <a:cubicBezTo>
                  <a:pt x="6774" y="855"/>
                  <a:pt x="6380" y="875"/>
                  <a:pt x="5966" y="896"/>
                </a:cubicBezTo>
                <a:cubicBezTo>
                  <a:pt x="5572" y="917"/>
                  <a:pt x="5158" y="958"/>
                  <a:pt x="4764" y="1020"/>
                </a:cubicBezTo>
                <a:cubicBezTo>
                  <a:pt x="4640" y="1041"/>
                  <a:pt x="4495" y="1062"/>
                  <a:pt x="4329" y="1082"/>
                </a:cubicBezTo>
                <a:cubicBezTo>
                  <a:pt x="3397" y="1227"/>
                  <a:pt x="2382" y="1393"/>
                  <a:pt x="1968" y="1683"/>
                </a:cubicBezTo>
                <a:lnTo>
                  <a:pt x="1823" y="1787"/>
                </a:lnTo>
                <a:cubicBezTo>
                  <a:pt x="1657" y="1973"/>
                  <a:pt x="1533" y="2180"/>
                  <a:pt x="1429" y="2387"/>
                </a:cubicBezTo>
                <a:cubicBezTo>
                  <a:pt x="684" y="3817"/>
                  <a:pt x="0" y="6447"/>
                  <a:pt x="145" y="8291"/>
                </a:cubicBezTo>
                <a:cubicBezTo>
                  <a:pt x="145" y="8332"/>
                  <a:pt x="145" y="8394"/>
                  <a:pt x="145" y="8436"/>
                </a:cubicBezTo>
                <a:cubicBezTo>
                  <a:pt x="394" y="10114"/>
                  <a:pt x="1202" y="10735"/>
                  <a:pt x="2154" y="11502"/>
                </a:cubicBezTo>
                <a:cubicBezTo>
                  <a:pt x="2921" y="12102"/>
                  <a:pt x="3522" y="12309"/>
                  <a:pt x="4288" y="12372"/>
                </a:cubicBezTo>
                <a:cubicBezTo>
                  <a:pt x="4454" y="12372"/>
                  <a:pt x="4619" y="12372"/>
                  <a:pt x="4785" y="12392"/>
                </a:cubicBezTo>
                <a:cubicBezTo>
                  <a:pt x="5034" y="12392"/>
                  <a:pt x="5303" y="12413"/>
                  <a:pt x="5572" y="12434"/>
                </a:cubicBezTo>
                <a:cubicBezTo>
                  <a:pt x="6856" y="12537"/>
                  <a:pt x="7747" y="13034"/>
                  <a:pt x="8845" y="13552"/>
                </a:cubicBezTo>
                <a:cubicBezTo>
                  <a:pt x="9176" y="13697"/>
                  <a:pt x="9529" y="13842"/>
                  <a:pt x="9901" y="13987"/>
                </a:cubicBezTo>
                <a:cubicBezTo>
                  <a:pt x="10440" y="14194"/>
                  <a:pt x="10979" y="14360"/>
                  <a:pt x="11538" y="14422"/>
                </a:cubicBezTo>
                <a:cubicBezTo>
                  <a:pt x="11755" y="14453"/>
                  <a:pt x="11968" y="14469"/>
                  <a:pt x="12180" y="14469"/>
                </a:cubicBezTo>
                <a:cubicBezTo>
                  <a:pt x="12392" y="14469"/>
                  <a:pt x="12605" y="14453"/>
                  <a:pt x="12822" y="14422"/>
                </a:cubicBezTo>
                <a:cubicBezTo>
                  <a:pt x="13796" y="14319"/>
                  <a:pt x="14749" y="13842"/>
                  <a:pt x="15681" y="13034"/>
                </a:cubicBezTo>
                <a:cubicBezTo>
                  <a:pt x="17151" y="11792"/>
                  <a:pt x="18353" y="9720"/>
                  <a:pt x="18767" y="8022"/>
                </a:cubicBezTo>
                <a:cubicBezTo>
                  <a:pt x="19181" y="6302"/>
                  <a:pt x="19430" y="4376"/>
                  <a:pt x="18581" y="2532"/>
                </a:cubicBezTo>
                <a:cubicBezTo>
                  <a:pt x="17609" y="445"/>
                  <a:pt x="15277" y="0"/>
                  <a:pt x="1309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77"/>
          <p:cNvSpPr/>
          <p:nvPr/>
        </p:nvSpPr>
        <p:spPr>
          <a:xfrm>
            <a:off x="6360565" y="207198"/>
            <a:ext cx="335615" cy="238439"/>
          </a:xfrm>
          <a:custGeom>
            <a:rect b="b" l="l" r="r" t="t"/>
            <a:pathLst>
              <a:path extrusionOk="0" h="7439" w="10461">
                <a:moveTo>
                  <a:pt x="6316" y="684"/>
                </a:moveTo>
                <a:cubicBezTo>
                  <a:pt x="7611" y="684"/>
                  <a:pt x="8737" y="1319"/>
                  <a:pt x="9239" y="2364"/>
                </a:cubicBezTo>
                <a:cubicBezTo>
                  <a:pt x="9736" y="3379"/>
                  <a:pt x="9529" y="4559"/>
                  <a:pt x="8679" y="5574"/>
                </a:cubicBezTo>
                <a:cubicBezTo>
                  <a:pt x="7932" y="6479"/>
                  <a:pt x="7262" y="6765"/>
                  <a:pt x="6521" y="6765"/>
                </a:cubicBezTo>
                <a:cubicBezTo>
                  <a:pt x="5990" y="6765"/>
                  <a:pt x="5422" y="6617"/>
                  <a:pt x="4764" y="6444"/>
                </a:cubicBezTo>
                <a:cubicBezTo>
                  <a:pt x="4267" y="6320"/>
                  <a:pt x="3749" y="6175"/>
                  <a:pt x="3190" y="6092"/>
                </a:cubicBezTo>
                <a:cubicBezTo>
                  <a:pt x="2859" y="6051"/>
                  <a:pt x="2589" y="6030"/>
                  <a:pt x="2341" y="6009"/>
                </a:cubicBezTo>
                <a:cubicBezTo>
                  <a:pt x="1595" y="5989"/>
                  <a:pt x="1347" y="5968"/>
                  <a:pt x="1057" y="5077"/>
                </a:cubicBezTo>
                <a:cubicBezTo>
                  <a:pt x="705" y="4062"/>
                  <a:pt x="1098" y="2281"/>
                  <a:pt x="1782" y="1659"/>
                </a:cubicBezTo>
                <a:cubicBezTo>
                  <a:pt x="2279" y="1494"/>
                  <a:pt x="4909" y="727"/>
                  <a:pt x="6194" y="686"/>
                </a:cubicBezTo>
                <a:cubicBezTo>
                  <a:pt x="6235" y="685"/>
                  <a:pt x="6276" y="684"/>
                  <a:pt x="6316" y="684"/>
                </a:cubicBezTo>
                <a:close/>
                <a:moveTo>
                  <a:pt x="6296" y="1"/>
                </a:moveTo>
                <a:cubicBezTo>
                  <a:pt x="6255" y="1"/>
                  <a:pt x="6214" y="1"/>
                  <a:pt x="6173" y="2"/>
                </a:cubicBezTo>
                <a:cubicBezTo>
                  <a:pt x="4744" y="44"/>
                  <a:pt x="1844" y="893"/>
                  <a:pt x="1492" y="1038"/>
                </a:cubicBezTo>
                <a:lnTo>
                  <a:pt x="1388" y="1100"/>
                </a:lnTo>
                <a:cubicBezTo>
                  <a:pt x="394" y="1908"/>
                  <a:pt x="0" y="4124"/>
                  <a:pt x="394" y="5305"/>
                </a:cubicBezTo>
                <a:cubicBezTo>
                  <a:pt x="829" y="6631"/>
                  <a:pt x="1512" y="6672"/>
                  <a:pt x="2299" y="6714"/>
                </a:cubicBezTo>
                <a:cubicBezTo>
                  <a:pt x="2527" y="6714"/>
                  <a:pt x="2797" y="6734"/>
                  <a:pt x="3087" y="6776"/>
                </a:cubicBezTo>
                <a:cubicBezTo>
                  <a:pt x="3604" y="6859"/>
                  <a:pt x="4102" y="6983"/>
                  <a:pt x="4578" y="7107"/>
                </a:cubicBezTo>
                <a:cubicBezTo>
                  <a:pt x="5241" y="7273"/>
                  <a:pt x="5883" y="7439"/>
                  <a:pt x="6525" y="7439"/>
                </a:cubicBezTo>
                <a:cubicBezTo>
                  <a:pt x="7416" y="7439"/>
                  <a:pt x="8307" y="7128"/>
                  <a:pt x="9218" y="6030"/>
                </a:cubicBezTo>
                <a:cubicBezTo>
                  <a:pt x="10233" y="4808"/>
                  <a:pt x="10461" y="3316"/>
                  <a:pt x="9860" y="2053"/>
                </a:cubicBezTo>
                <a:cubicBezTo>
                  <a:pt x="9234" y="781"/>
                  <a:pt x="7880" y="1"/>
                  <a:pt x="62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77"/>
          <p:cNvSpPr/>
          <p:nvPr/>
        </p:nvSpPr>
        <p:spPr>
          <a:xfrm>
            <a:off x="128346" y="2132335"/>
            <a:ext cx="331637" cy="330333"/>
          </a:xfrm>
          <a:custGeom>
            <a:rect b="b" l="l" r="r" t="t"/>
            <a:pathLst>
              <a:path extrusionOk="0" h="10306" w="10337">
                <a:moveTo>
                  <a:pt x="6170" y="345"/>
                </a:moveTo>
                <a:cubicBezTo>
                  <a:pt x="6905" y="345"/>
                  <a:pt x="7629" y="496"/>
                  <a:pt x="8244" y="798"/>
                </a:cubicBezTo>
                <a:cubicBezTo>
                  <a:pt x="9239" y="1274"/>
                  <a:pt x="9819" y="2372"/>
                  <a:pt x="9901" y="3926"/>
                </a:cubicBezTo>
                <a:cubicBezTo>
                  <a:pt x="10026" y="6515"/>
                  <a:pt x="8514" y="8359"/>
                  <a:pt x="7064" y="9229"/>
                </a:cubicBezTo>
                <a:cubicBezTo>
                  <a:pt x="6241" y="9715"/>
                  <a:pt x="5361" y="9962"/>
                  <a:pt x="4534" y="9962"/>
                </a:cubicBezTo>
                <a:cubicBezTo>
                  <a:pt x="3882" y="9962"/>
                  <a:pt x="3264" y="9808"/>
                  <a:pt x="2734" y="9498"/>
                </a:cubicBezTo>
                <a:cubicBezTo>
                  <a:pt x="932" y="8400"/>
                  <a:pt x="352" y="6929"/>
                  <a:pt x="829" y="4547"/>
                </a:cubicBezTo>
                <a:cubicBezTo>
                  <a:pt x="1284" y="2144"/>
                  <a:pt x="3314" y="1088"/>
                  <a:pt x="4164" y="736"/>
                </a:cubicBezTo>
                <a:cubicBezTo>
                  <a:pt x="4226" y="715"/>
                  <a:pt x="4267" y="694"/>
                  <a:pt x="4329" y="674"/>
                </a:cubicBezTo>
                <a:cubicBezTo>
                  <a:pt x="4911" y="455"/>
                  <a:pt x="5544" y="345"/>
                  <a:pt x="6170" y="345"/>
                </a:cubicBezTo>
                <a:close/>
                <a:moveTo>
                  <a:pt x="6161" y="0"/>
                </a:moveTo>
                <a:cubicBezTo>
                  <a:pt x="5493" y="0"/>
                  <a:pt x="4821" y="115"/>
                  <a:pt x="4205" y="342"/>
                </a:cubicBezTo>
                <a:cubicBezTo>
                  <a:pt x="4143" y="363"/>
                  <a:pt x="4101" y="384"/>
                  <a:pt x="4039" y="404"/>
                </a:cubicBezTo>
                <a:cubicBezTo>
                  <a:pt x="3128" y="777"/>
                  <a:pt x="974" y="1917"/>
                  <a:pt x="477" y="4485"/>
                </a:cubicBezTo>
                <a:cubicBezTo>
                  <a:pt x="0" y="6991"/>
                  <a:pt x="642" y="8628"/>
                  <a:pt x="2569" y="9788"/>
                </a:cubicBezTo>
                <a:cubicBezTo>
                  <a:pt x="3149" y="10140"/>
                  <a:pt x="3832" y="10306"/>
                  <a:pt x="4557" y="10306"/>
                </a:cubicBezTo>
                <a:cubicBezTo>
                  <a:pt x="5427" y="10306"/>
                  <a:pt x="6380" y="10036"/>
                  <a:pt x="7250" y="9519"/>
                </a:cubicBezTo>
                <a:cubicBezTo>
                  <a:pt x="9197" y="8359"/>
                  <a:pt x="10336" y="6204"/>
                  <a:pt x="10233" y="3905"/>
                </a:cubicBezTo>
                <a:cubicBezTo>
                  <a:pt x="10171" y="2248"/>
                  <a:pt x="9487" y="1005"/>
                  <a:pt x="8410" y="487"/>
                </a:cubicBezTo>
                <a:cubicBezTo>
                  <a:pt x="7736" y="161"/>
                  <a:pt x="6952" y="0"/>
                  <a:pt x="616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77"/>
          <p:cNvSpPr txBox="1"/>
          <p:nvPr>
            <p:ph idx="1" type="subTitle"/>
          </p:nvPr>
        </p:nvSpPr>
        <p:spPr>
          <a:xfrm>
            <a:off x="2331720" y="3172968"/>
            <a:ext cx="4480500" cy="6858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grpSp>
        <p:nvGrpSpPr>
          <p:cNvPr id="1550" name="Google Shape;1550;p77"/>
          <p:cNvGrpSpPr/>
          <p:nvPr/>
        </p:nvGrpSpPr>
        <p:grpSpPr>
          <a:xfrm rot="-5400000">
            <a:off x="6308029" y="1985147"/>
            <a:ext cx="489135" cy="447388"/>
            <a:chOff x="5177300" y="2314950"/>
            <a:chExt cx="341575" cy="312400"/>
          </a:xfrm>
        </p:grpSpPr>
        <p:sp>
          <p:nvSpPr>
            <p:cNvPr id="1551" name="Google Shape;1551;p77"/>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77"/>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77"/>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77"/>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77"/>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56" name="Google Shape;1556;p77"/>
          <p:cNvGrpSpPr/>
          <p:nvPr/>
        </p:nvGrpSpPr>
        <p:grpSpPr>
          <a:xfrm rot="4297850">
            <a:off x="2673799" y="2681112"/>
            <a:ext cx="489159" cy="447379"/>
            <a:chOff x="5177300" y="2314950"/>
            <a:chExt cx="341575" cy="312400"/>
          </a:xfrm>
        </p:grpSpPr>
        <p:sp>
          <p:nvSpPr>
            <p:cNvPr id="1557" name="Google Shape;1557;p77"/>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77"/>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77"/>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77"/>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77"/>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62" name="Google Shape;1562;p77"/>
          <p:cNvSpPr txBox="1"/>
          <p:nvPr>
            <p:ph type="title"/>
          </p:nvPr>
        </p:nvSpPr>
        <p:spPr>
          <a:xfrm>
            <a:off x="2331720" y="1828800"/>
            <a:ext cx="4489800" cy="951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6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
        <p:nvSpPr>
          <p:cNvPr id="1563" name="Google Shape;1563;p77"/>
          <p:cNvSpPr txBox="1"/>
          <p:nvPr>
            <p:ph hasCustomPrompt="1" idx="2" type="title"/>
          </p:nvPr>
        </p:nvSpPr>
        <p:spPr>
          <a:xfrm>
            <a:off x="3849624" y="1124712"/>
            <a:ext cx="1444800" cy="722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1pPr>
            <a:lvl2pPr lvl="1"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2pPr>
            <a:lvl3pPr lvl="2"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3pPr>
            <a:lvl4pPr lvl="3"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4pPr>
            <a:lvl5pPr lvl="4"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5pPr>
            <a:lvl6pPr lvl="5"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6pPr>
            <a:lvl7pPr lvl="6"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7pPr>
            <a:lvl8pPr lvl="7"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8pPr>
            <a:lvl9pPr lvl="8" rtl="0" algn="ctr">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9pPr>
          </a:lstStyle>
          <a:p>
            <a:r>
              <a:t>xx%</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64" name="Shape 1564"/>
        <p:cNvGrpSpPr/>
        <p:nvPr/>
      </p:nvGrpSpPr>
      <p:grpSpPr>
        <a:xfrm>
          <a:off x="0" y="0"/>
          <a:ext cx="0" cy="0"/>
          <a:chOff x="0" y="0"/>
          <a:chExt cx="0" cy="0"/>
        </a:xfrm>
      </p:grpSpPr>
      <p:grpSp>
        <p:nvGrpSpPr>
          <p:cNvPr id="1565" name="Google Shape;1565;p78"/>
          <p:cNvGrpSpPr/>
          <p:nvPr/>
        </p:nvGrpSpPr>
        <p:grpSpPr>
          <a:xfrm>
            <a:off x="-20619" y="-7694"/>
            <a:ext cx="9181207" cy="5162098"/>
            <a:chOff x="238125" y="839425"/>
            <a:chExt cx="7136023" cy="4012825"/>
          </a:xfrm>
        </p:grpSpPr>
        <p:sp>
          <p:nvSpPr>
            <p:cNvPr id="1566" name="Google Shape;1566;p78"/>
            <p:cNvSpPr/>
            <p:nvPr/>
          </p:nvSpPr>
          <p:spPr>
            <a:xfrm>
              <a:off x="240700" y="839425"/>
              <a:ext cx="7133425" cy="4012825"/>
            </a:xfrm>
            <a:custGeom>
              <a:rect b="b" l="l" r="r" t="t"/>
              <a:pathLst>
                <a:path extrusionOk="0" h="160513" w="285337">
                  <a:moveTo>
                    <a:pt x="1" y="0"/>
                  </a:moveTo>
                  <a:lnTo>
                    <a:pt x="1" y="160513"/>
                  </a:lnTo>
                  <a:lnTo>
                    <a:pt x="285336" y="160513"/>
                  </a:lnTo>
                  <a:lnTo>
                    <a:pt x="28533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78"/>
            <p:cNvSpPr/>
            <p:nvPr/>
          </p:nvSpPr>
          <p:spPr>
            <a:xfrm>
              <a:off x="788600" y="1649850"/>
              <a:ext cx="145525" cy="13052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78"/>
            <p:cNvSpPr/>
            <p:nvPr/>
          </p:nvSpPr>
          <p:spPr>
            <a:xfrm>
              <a:off x="2244275" y="1026475"/>
              <a:ext cx="74575" cy="7137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78"/>
            <p:cNvSpPr/>
            <p:nvPr/>
          </p:nvSpPr>
          <p:spPr>
            <a:xfrm>
              <a:off x="5206375" y="1026350"/>
              <a:ext cx="74075" cy="71500"/>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78"/>
            <p:cNvSpPr/>
            <p:nvPr/>
          </p:nvSpPr>
          <p:spPr>
            <a:xfrm>
              <a:off x="6738700" y="4540500"/>
              <a:ext cx="94775" cy="84950"/>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78"/>
            <p:cNvSpPr/>
            <p:nvPr/>
          </p:nvSpPr>
          <p:spPr>
            <a:xfrm>
              <a:off x="6984150" y="1877700"/>
              <a:ext cx="94800" cy="84950"/>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78"/>
            <p:cNvSpPr/>
            <p:nvPr/>
          </p:nvSpPr>
          <p:spPr>
            <a:xfrm>
              <a:off x="238125" y="1658125"/>
              <a:ext cx="2600" cy="45075"/>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78"/>
            <p:cNvSpPr/>
            <p:nvPr/>
          </p:nvSpPr>
          <p:spPr>
            <a:xfrm>
              <a:off x="240700" y="839425"/>
              <a:ext cx="1086475" cy="862750"/>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78"/>
            <p:cNvSpPr/>
            <p:nvPr/>
          </p:nvSpPr>
          <p:spPr>
            <a:xfrm>
              <a:off x="1804100" y="3500125"/>
              <a:ext cx="74600" cy="71375"/>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78"/>
            <p:cNvSpPr/>
            <p:nvPr/>
          </p:nvSpPr>
          <p:spPr>
            <a:xfrm>
              <a:off x="6052916" y="1257614"/>
              <a:ext cx="1321232" cy="1222376"/>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78"/>
            <p:cNvSpPr/>
            <p:nvPr/>
          </p:nvSpPr>
          <p:spPr>
            <a:xfrm rot="10800000">
              <a:off x="238126" y="2927691"/>
              <a:ext cx="582600" cy="911475"/>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78"/>
            <p:cNvSpPr/>
            <p:nvPr/>
          </p:nvSpPr>
          <p:spPr>
            <a:xfrm rot="10800000">
              <a:off x="238126" y="3119516"/>
              <a:ext cx="486300" cy="919725"/>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78"/>
            <p:cNvSpPr/>
            <p:nvPr/>
          </p:nvSpPr>
          <p:spPr>
            <a:xfrm>
              <a:off x="6685524" y="3235218"/>
              <a:ext cx="195250" cy="156775"/>
            </a:xfrm>
            <a:custGeom>
              <a:rect b="b" l="l" r="r" t="t"/>
              <a:pathLst>
                <a:path extrusionOk="0" h="6271" w="7810">
                  <a:moveTo>
                    <a:pt x="3540" y="1"/>
                  </a:moveTo>
                  <a:cubicBezTo>
                    <a:pt x="3370" y="1"/>
                    <a:pt x="3198" y="20"/>
                    <a:pt x="3024" y="61"/>
                  </a:cubicBezTo>
                  <a:cubicBezTo>
                    <a:pt x="2755" y="123"/>
                    <a:pt x="2465" y="248"/>
                    <a:pt x="2175" y="434"/>
                  </a:cubicBezTo>
                  <a:cubicBezTo>
                    <a:pt x="725" y="1408"/>
                    <a:pt x="0" y="2961"/>
                    <a:pt x="1119" y="4494"/>
                  </a:cubicBezTo>
                  <a:cubicBezTo>
                    <a:pt x="1772" y="5436"/>
                    <a:pt x="2568" y="6270"/>
                    <a:pt x="3738" y="6270"/>
                  </a:cubicBezTo>
                  <a:cubicBezTo>
                    <a:pt x="3829" y="6270"/>
                    <a:pt x="3923" y="6265"/>
                    <a:pt x="4019" y="6255"/>
                  </a:cubicBezTo>
                  <a:cubicBezTo>
                    <a:pt x="5075" y="6130"/>
                    <a:pt x="6649" y="5136"/>
                    <a:pt x="7229" y="4121"/>
                  </a:cubicBezTo>
                  <a:cubicBezTo>
                    <a:pt x="7809" y="3065"/>
                    <a:pt x="7229" y="2505"/>
                    <a:pt x="6484" y="1718"/>
                  </a:cubicBezTo>
                  <a:cubicBezTo>
                    <a:pt x="5658" y="821"/>
                    <a:pt x="4645" y="1"/>
                    <a:pt x="354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78"/>
            <p:cNvSpPr/>
            <p:nvPr/>
          </p:nvSpPr>
          <p:spPr>
            <a:xfrm>
              <a:off x="6909224" y="3458118"/>
              <a:ext cx="138225" cy="127725"/>
            </a:xfrm>
            <a:custGeom>
              <a:rect b="b" l="l" r="r" t="t"/>
              <a:pathLst>
                <a:path extrusionOk="0" h="5109" w="5529">
                  <a:moveTo>
                    <a:pt x="2709" y="0"/>
                  </a:moveTo>
                  <a:cubicBezTo>
                    <a:pt x="2647" y="0"/>
                    <a:pt x="2587" y="4"/>
                    <a:pt x="2528" y="11"/>
                  </a:cubicBezTo>
                  <a:cubicBezTo>
                    <a:pt x="2300" y="52"/>
                    <a:pt x="2093" y="94"/>
                    <a:pt x="1906" y="177"/>
                  </a:cubicBezTo>
                  <a:cubicBezTo>
                    <a:pt x="374" y="839"/>
                    <a:pt x="1" y="3014"/>
                    <a:pt x="1161" y="4216"/>
                  </a:cubicBezTo>
                  <a:cubicBezTo>
                    <a:pt x="1709" y="4764"/>
                    <a:pt x="2092" y="5108"/>
                    <a:pt x="2586" y="5108"/>
                  </a:cubicBezTo>
                  <a:cubicBezTo>
                    <a:pt x="2895" y="5108"/>
                    <a:pt x="3247" y="4974"/>
                    <a:pt x="3708" y="4671"/>
                  </a:cubicBezTo>
                  <a:cubicBezTo>
                    <a:pt x="4516" y="4133"/>
                    <a:pt x="5407" y="3408"/>
                    <a:pt x="5469" y="2476"/>
                  </a:cubicBezTo>
                  <a:cubicBezTo>
                    <a:pt x="5528" y="1275"/>
                    <a:pt x="3886" y="0"/>
                    <a:pt x="270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78"/>
            <p:cNvSpPr/>
            <p:nvPr/>
          </p:nvSpPr>
          <p:spPr>
            <a:xfrm>
              <a:off x="6568474" y="3486343"/>
              <a:ext cx="153825" cy="75375"/>
            </a:xfrm>
            <a:custGeom>
              <a:rect b="b" l="l" r="r" t="t"/>
              <a:pathLst>
                <a:path extrusionOk="0" h="3015" w="6153">
                  <a:moveTo>
                    <a:pt x="1368" y="0"/>
                  </a:moveTo>
                  <a:cubicBezTo>
                    <a:pt x="1" y="311"/>
                    <a:pt x="788" y="1637"/>
                    <a:pt x="1430" y="2196"/>
                  </a:cubicBezTo>
                  <a:cubicBezTo>
                    <a:pt x="1956" y="2647"/>
                    <a:pt x="2483" y="3015"/>
                    <a:pt x="3041" y="3015"/>
                  </a:cubicBezTo>
                  <a:cubicBezTo>
                    <a:pt x="3406" y="3015"/>
                    <a:pt x="3784" y="2858"/>
                    <a:pt x="4185" y="2465"/>
                  </a:cubicBezTo>
                  <a:cubicBezTo>
                    <a:pt x="6153" y="539"/>
                    <a:pt x="3004" y="145"/>
                    <a:pt x="13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78"/>
            <p:cNvSpPr/>
            <p:nvPr/>
          </p:nvSpPr>
          <p:spPr>
            <a:xfrm>
              <a:off x="7113274" y="3646818"/>
              <a:ext cx="122325" cy="77525"/>
            </a:xfrm>
            <a:custGeom>
              <a:rect b="b" l="l" r="r" t="t"/>
              <a:pathLst>
                <a:path extrusionOk="0" h="3101" w="4893">
                  <a:moveTo>
                    <a:pt x="1399" y="1"/>
                  </a:moveTo>
                  <a:cubicBezTo>
                    <a:pt x="1368" y="1"/>
                    <a:pt x="1336" y="1"/>
                    <a:pt x="1305" y="3"/>
                  </a:cubicBezTo>
                  <a:cubicBezTo>
                    <a:pt x="352" y="790"/>
                    <a:pt x="0" y="1018"/>
                    <a:pt x="476" y="2198"/>
                  </a:cubicBezTo>
                  <a:cubicBezTo>
                    <a:pt x="753" y="2861"/>
                    <a:pt x="1222" y="3101"/>
                    <a:pt x="1805" y="3101"/>
                  </a:cubicBezTo>
                  <a:cubicBezTo>
                    <a:pt x="2097" y="3101"/>
                    <a:pt x="2417" y="3041"/>
                    <a:pt x="2755" y="2944"/>
                  </a:cubicBezTo>
                  <a:cubicBezTo>
                    <a:pt x="4893" y="2313"/>
                    <a:pt x="3208" y="1"/>
                    <a:pt x="13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78"/>
            <p:cNvSpPr/>
            <p:nvPr/>
          </p:nvSpPr>
          <p:spPr>
            <a:xfrm>
              <a:off x="7087374" y="3324768"/>
              <a:ext cx="75100" cy="67775"/>
            </a:xfrm>
            <a:custGeom>
              <a:rect b="b" l="l" r="r" t="t"/>
              <a:pathLst>
                <a:path extrusionOk="0" h="2711" w="3004">
                  <a:moveTo>
                    <a:pt x="1782" y="1"/>
                  </a:moveTo>
                  <a:cubicBezTo>
                    <a:pt x="829" y="332"/>
                    <a:pt x="0" y="1057"/>
                    <a:pt x="642" y="1989"/>
                  </a:cubicBezTo>
                  <a:cubicBezTo>
                    <a:pt x="918" y="2374"/>
                    <a:pt x="1339" y="2711"/>
                    <a:pt x="1835" y="2711"/>
                  </a:cubicBezTo>
                  <a:cubicBezTo>
                    <a:pt x="1899" y="2711"/>
                    <a:pt x="1964" y="2705"/>
                    <a:pt x="2030" y="2693"/>
                  </a:cubicBezTo>
                  <a:cubicBezTo>
                    <a:pt x="3004" y="2507"/>
                    <a:pt x="2880" y="249"/>
                    <a:pt x="2051" y="146"/>
                  </a:cubicBezTo>
                  <a:lnTo>
                    <a:pt x="1782"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78"/>
            <p:cNvSpPr/>
            <p:nvPr/>
          </p:nvSpPr>
          <p:spPr>
            <a:xfrm>
              <a:off x="3254600" y="839425"/>
              <a:ext cx="1860650" cy="811175"/>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84" name="Google Shape;1584;p78"/>
          <p:cNvSpPr/>
          <p:nvPr/>
        </p:nvSpPr>
        <p:spPr>
          <a:xfrm>
            <a:off x="3776924" y="4423399"/>
            <a:ext cx="2293706" cy="720150"/>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78"/>
          <p:cNvSpPr txBox="1"/>
          <p:nvPr>
            <p:ph type="title"/>
          </p:nvPr>
        </p:nvSpPr>
        <p:spPr>
          <a:xfrm>
            <a:off x="2377440" y="1124712"/>
            <a:ext cx="4389000" cy="14538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9600"/>
              <a:buNone/>
              <a:defRPr sz="9600">
                <a:solidFill>
                  <a:schemeClr val="dk2"/>
                </a:solidFill>
              </a:defRPr>
            </a:lvl1pPr>
            <a:lvl2pPr lvl="1" rtl="0" algn="ctr">
              <a:spcBef>
                <a:spcPts val="0"/>
              </a:spcBef>
              <a:spcAft>
                <a:spcPts val="0"/>
              </a:spcAft>
              <a:buClr>
                <a:schemeClr val="dk2"/>
              </a:buClr>
              <a:buSzPts val="9600"/>
              <a:buNone/>
              <a:defRPr sz="9600">
                <a:solidFill>
                  <a:schemeClr val="dk2"/>
                </a:solidFill>
              </a:defRPr>
            </a:lvl2pPr>
            <a:lvl3pPr lvl="2" rtl="0" algn="ctr">
              <a:spcBef>
                <a:spcPts val="0"/>
              </a:spcBef>
              <a:spcAft>
                <a:spcPts val="0"/>
              </a:spcAft>
              <a:buClr>
                <a:schemeClr val="dk2"/>
              </a:buClr>
              <a:buSzPts val="9600"/>
              <a:buNone/>
              <a:defRPr sz="9600">
                <a:solidFill>
                  <a:schemeClr val="dk2"/>
                </a:solidFill>
              </a:defRPr>
            </a:lvl3pPr>
            <a:lvl4pPr lvl="3" rtl="0" algn="ctr">
              <a:spcBef>
                <a:spcPts val="0"/>
              </a:spcBef>
              <a:spcAft>
                <a:spcPts val="0"/>
              </a:spcAft>
              <a:buClr>
                <a:schemeClr val="dk2"/>
              </a:buClr>
              <a:buSzPts val="9600"/>
              <a:buNone/>
              <a:defRPr sz="9600">
                <a:solidFill>
                  <a:schemeClr val="dk2"/>
                </a:solidFill>
              </a:defRPr>
            </a:lvl4pPr>
            <a:lvl5pPr lvl="4" rtl="0" algn="ctr">
              <a:spcBef>
                <a:spcPts val="0"/>
              </a:spcBef>
              <a:spcAft>
                <a:spcPts val="0"/>
              </a:spcAft>
              <a:buClr>
                <a:schemeClr val="dk2"/>
              </a:buClr>
              <a:buSzPts val="9600"/>
              <a:buNone/>
              <a:defRPr sz="9600">
                <a:solidFill>
                  <a:schemeClr val="dk2"/>
                </a:solidFill>
              </a:defRPr>
            </a:lvl5pPr>
            <a:lvl6pPr lvl="5" rtl="0" algn="ctr">
              <a:spcBef>
                <a:spcPts val="0"/>
              </a:spcBef>
              <a:spcAft>
                <a:spcPts val="0"/>
              </a:spcAft>
              <a:buClr>
                <a:schemeClr val="dk2"/>
              </a:buClr>
              <a:buSzPts val="9600"/>
              <a:buNone/>
              <a:defRPr sz="9600">
                <a:solidFill>
                  <a:schemeClr val="dk2"/>
                </a:solidFill>
              </a:defRPr>
            </a:lvl6pPr>
            <a:lvl7pPr lvl="6" rtl="0" algn="ctr">
              <a:spcBef>
                <a:spcPts val="0"/>
              </a:spcBef>
              <a:spcAft>
                <a:spcPts val="0"/>
              </a:spcAft>
              <a:buClr>
                <a:schemeClr val="dk2"/>
              </a:buClr>
              <a:buSzPts val="9600"/>
              <a:buNone/>
              <a:defRPr sz="9600">
                <a:solidFill>
                  <a:schemeClr val="dk2"/>
                </a:solidFill>
              </a:defRPr>
            </a:lvl7pPr>
            <a:lvl8pPr lvl="7" rtl="0" algn="ctr">
              <a:spcBef>
                <a:spcPts val="0"/>
              </a:spcBef>
              <a:spcAft>
                <a:spcPts val="0"/>
              </a:spcAft>
              <a:buClr>
                <a:schemeClr val="dk2"/>
              </a:buClr>
              <a:buSzPts val="9600"/>
              <a:buNone/>
              <a:defRPr sz="9600">
                <a:solidFill>
                  <a:schemeClr val="dk2"/>
                </a:solidFill>
              </a:defRPr>
            </a:lvl8pPr>
            <a:lvl9pPr lvl="8" rtl="0" algn="ctr">
              <a:spcBef>
                <a:spcPts val="0"/>
              </a:spcBef>
              <a:spcAft>
                <a:spcPts val="0"/>
              </a:spcAft>
              <a:buClr>
                <a:schemeClr val="dk2"/>
              </a:buClr>
              <a:buSzPts val="9600"/>
              <a:buNone/>
              <a:defRPr sz="9600">
                <a:solidFill>
                  <a:schemeClr val="dk2"/>
                </a:solidFill>
              </a:defRPr>
            </a:lvl9pPr>
          </a:lstStyle>
          <a:p/>
        </p:txBody>
      </p:sp>
      <p:sp>
        <p:nvSpPr>
          <p:cNvPr id="1586" name="Google Shape;1586;p78"/>
          <p:cNvSpPr txBox="1"/>
          <p:nvPr>
            <p:ph idx="1" type="subTitle"/>
          </p:nvPr>
        </p:nvSpPr>
        <p:spPr>
          <a:xfrm>
            <a:off x="2377440" y="3008376"/>
            <a:ext cx="4389000" cy="8046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
        <p:nvSpPr>
          <p:cNvPr id="1587" name="Google Shape;1587;p78"/>
          <p:cNvSpPr/>
          <p:nvPr/>
        </p:nvSpPr>
        <p:spPr>
          <a:xfrm>
            <a:off x="358125" y="4608900"/>
            <a:ext cx="1353907" cy="536813"/>
          </a:xfrm>
          <a:custGeom>
            <a:rect b="b" l="l" r="r" t="t"/>
            <a:pathLst>
              <a:path extrusionOk="0" h="64579" w="162827">
                <a:moveTo>
                  <a:pt x="113113" y="0"/>
                </a:moveTo>
                <a:cubicBezTo>
                  <a:pt x="109831" y="0"/>
                  <a:pt x="106719" y="214"/>
                  <a:pt x="103945" y="647"/>
                </a:cubicBezTo>
                <a:cubicBezTo>
                  <a:pt x="89572" y="2922"/>
                  <a:pt x="74477" y="8139"/>
                  <a:pt x="59160" y="16075"/>
                </a:cubicBezTo>
                <a:cubicBezTo>
                  <a:pt x="47450" y="22179"/>
                  <a:pt x="35518" y="29893"/>
                  <a:pt x="23642" y="39106"/>
                </a:cubicBezTo>
                <a:lnTo>
                  <a:pt x="23143" y="39494"/>
                </a:lnTo>
                <a:cubicBezTo>
                  <a:pt x="14319" y="46320"/>
                  <a:pt x="3608" y="54644"/>
                  <a:pt x="1" y="64578"/>
                </a:cubicBezTo>
                <a:lnTo>
                  <a:pt x="2443" y="64578"/>
                </a:lnTo>
                <a:cubicBezTo>
                  <a:pt x="6105" y="55588"/>
                  <a:pt x="16206" y="47763"/>
                  <a:pt x="24530" y="41270"/>
                </a:cubicBezTo>
                <a:lnTo>
                  <a:pt x="25030" y="40881"/>
                </a:lnTo>
                <a:cubicBezTo>
                  <a:pt x="36795" y="31780"/>
                  <a:pt x="48615" y="24122"/>
                  <a:pt x="60159" y="18128"/>
                </a:cubicBezTo>
                <a:cubicBezTo>
                  <a:pt x="75309" y="10248"/>
                  <a:pt x="90127" y="5142"/>
                  <a:pt x="104278" y="2922"/>
                </a:cubicBezTo>
                <a:cubicBezTo>
                  <a:pt x="106871" y="2515"/>
                  <a:pt x="109878" y="2300"/>
                  <a:pt x="113124" y="2300"/>
                </a:cubicBezTo>
                <a:cubicBezTo>
                  <a:pt x="126688" y="2300"/>
                  <a:pt x="144423" y="6052"/>
                  <a:pt x="153559" y="15187"/>
                </a:cubicBezTo>
                <a:cubicBezTo>
                  <a:pt x="158498" y="20182"/>
                  <a:pt x="160440" y="26286"/>
                  <a:pt x="159275" y="33334"/>
                </a:cubicBezTo>
                <a:cubicBezTo>
                  <a:pt x="158331" y="39217"/>
                  <a:pt x="155002" y="44433"/>
                  <a:pt x="152171" y="48262"/>
                </a:cubicBezTo>
                <a:cubicBezTo>
                  <a:pt x="148009" y="54089"/>
                  <a:pt x="143070" y="59528"/>
                  <a:pt x="137465" y="64578"/>
                </a:cubicBezTo>
                <a:lnTo>
                  <a:pt x="140850" y="64578"/>
                </a:lnTo>
                <a:cubicBezTo>
                  <a:pt x="145789" y="59917"/>
                  <a:pt x="150229" y="54922"/>
                  <a:pt x="154058" y="49650"/>
                </a:cubicBezTo>
                <a:cubicBezTo>
                  <a:pt x="157000" y="45543"/>
                  <a:pt x="160496" y="40049"/>
                  <a:pt x="161550" y="33722"/>
                </a:cubicBezTo>
                <a:cubicBezTo>
                  <a:pt x="162827" y="25898"/>
                  <a:pt x="160662" y="19127"/>
                  <a:pt x="155168" y="13633"/>
                </a:cubicBezTo>
                <a:cubicBezTo>
                  <a:pt x="148231" y="6641"/>
                  <a:pt x="137687" y="3311"/>
                  <a:pt x="130084" y="1757"/>
                </a:cubicBezTo>
                <a:cubicBezTo>
                  <a:pt x="129751" y="1701"/>
                  <a:pt x="129418" y="1646"/>
                  <a:pt x="129085" y="1535"/>
                </a:cubicBezTo>
                <a:cubicBezTo>
                  <a:pt x="123774" y="520"/>
                  <a:pt x="118237" y="0"/>
                  <a:pt x="113113"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88" name="Google Shape;1588;p78"/>
          <p:cNvGrpSpPr/>
          <p:nvPr/>
        </p:nvGrpSpPr>
        <p:grpSpPr>
          <a:xfrm rot="-5400000">
            <a:off x="6184854" y="1208922"/>
            <a:ext cx="489135" cy="447388"/>
            <a:chOff x="5177300" y="2314950"/>
            <a:chExt cx="341575" cy="312400"/>
          </a:xfrm>
        </p:grpSpPr>
        <p:sp>
          <p:nvSpPr>
            <p:cNvPr id="1589" name="Google Shape;1589;p78"/>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78"/>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78"/>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78"/>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78"/>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4" name="Google Shape;1594;p78"/>
          <p:cNvGrpSpPr/>
          <p:nvPr/>
        </p:nvGrpSpPr>
        <p:grpSpPr>
          <a:xfrm rot="3600062">
            <a:off x="2932917" y="2475496"/>
            <a:ext cx="489151" cy="447371"/>
            <a:chOff x="5177300" y="2314950"/>
            <a:chExt cx="341575" cy="312400"/>
          </a:xfrm>
        </p:grpSpPr>
        <p:sp>
          <p:nvSpPr>
            <p:cNvPr id="1595" name="Google Shape;1595;p78"/>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78"/>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78"/>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78"/>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78"/>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accent6"/>
        </a:solidFill>
      </p:bgPr>
    </p:bg>
    <p:spTree>
      <p:nvGrpSpPr>
        <p:cNvPr id="1600" name="Shape 1600"/>
        <p:cNvGrpSpPr/>
        <p:nvPr/>
      </p:nvGrpSpPr>
      <p:grpSpPr>
        <a:xfrm>
          <a:off x="0" y="0"/>
          <a:ext cx="0" cy="0"/>
          <a:chOff x="0" y="0"/>
          <a:chExt cx="0" cy="0"/>
        </a:xfrm>
      </p:grpSpPr>
      <p:sp>
        <p:nvSpPr>
          <p:cNvPr id="1601" name="Google Shape;1601;p79"/>
          <p:cNvSpPr/>
          <p:nvPr/>
        </p:nvSpPr>
        <p:spPr>
          <a:xfrm rot="5400000">
            <a:off x="7984068" y="2458419"/>
            <a:ext cx="1615602" cy="704262"/>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79"/>
          <p:cNvSpPr/>
          <p:nvPr/>
        </p:nvSpPr>
        <p:spPr>
          <a:xfrm>
            <a:off x="-352" y="-7961"/>
            <a:ext cx="846632" cy="1041291"/>
          </a:xfrm>
          <a:custGeom>
            <a:rect b="b" l="l" r="r" t="t"/>
            <a:pathLst>
              <a:path extrusionOk="0" h="49942" w="40601">
                <a:moveTo>
                  <a:pt x="34904" y="0"/>
                </a:moveTo>
                <a:cubicBezTo>
                  <a:pt x="37369" y="2216"/>
                  <a:pt x="38674" y="4557"/>
                  <a:pt x="38881" y="7167"/>
                </a:cubicBezTo>
                <a:cubicBezTo>
                  <a:pt x="39357" y="13029"/>
                  <a:pt x="33930" y="19202"/>
                  <a:pt x="29580" y="24173"/>
                </a:cubicBezTo>
                <a:lnTo>
                  <a:pt x="29352" y="24422"/>
                </a:lnTo>
                <a:cubicBezTo>
                  <a:pt x="24174" y="30325"/>
                  <a:pt x="18809" y="35504"/>
                  <a:pt x="13382" y="39792"/>
                </a:cubicBezTo>
                <a:cubicBezTo>
                  <a:pt x="8970" y="43313"/>
                  <a:pt x="4475" y="46254"/>
                  <a:pt x="1" y="48595"/>
                </a:cubicBezTo>
                <a:lnTo>
                  <a:pt x="1" y="49941"/>
                </a:lnTo>
                <a:cubicBezTo>
                  <a:pt x="4744" y="47518"/>
                  <a:pt x="9467" y="44452"/>
                  <a:pt x="14128" y="40744"/>
                </a:cubicBezTo>
                <a:cubicBezTo>
                  <a:pt x="19617" y="36415"/>
                  <a:pt x="25044" y="31175"/>
                  <a:pt x="30264" y="25230"/>
                </a:cubicBezTo>
                <a:lnTo>
                  <a:pt x="30492" y="24960"/>
                </a:lnTo>
                <a:cubicBezTo>
                  <a:pt x="34987" y="19823"/>
                  <a:pt x="40600" y="13443"/>
                  <a:pt x="40082" y="7063"/>
                </a:cubicBezTo>
                <a:cubicBezTo>
                  <a:pt x="39896" y="4536"/>
                  <a:pt x="38736" y="2175"/>
                  <a:pt x="3664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79"/>
          <p:cNvSpPr txBox="1"/>
          <p:nvPr>
            <p:ph type="title"/>
          </p:nvPr>
        </p:nvSpPr>
        <p:spPr>
          <a:xfrm>
            <a:off x="4507992" y="996696"/>
            <a:ext cx="4498800" cy="14721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4400"/>
              <a:buNone/>
              <a:defRPr>
                <a:solidFill>
                  <a:schemeClr val="dk2"/>
                </a:solidFill>
              </a:defRPr>
            </a:lvl1pPr>
            <a:lvl2pPr lvl="1" rtl="0">
              <a:spcBef>
                <a:spcPts val="0"/>
              </a:spcBef>
              <a:spcAft>
                <a:spcPts val="0"/>
              </a:spcAft>
              <a:buClr>
                <a:schemeClr val="dk2"/>
              </a:buClr>
              <a:buSzPts val="4400"/>
              <a:buNone/>
              <a:defRPr>
                <a:solidFill>
                  <a:schemeClr val="dk2"/>
                </a:solidFill>
              </a:defRPr>
            </a:lvl2pPr>
            <a:lvl3pPr lvl="2" rtl="0">
              <a:spcBef>
                <a:spcPts val="0"/>
              </a:spcBef>
              <a:spcAft>
                <a:spcPts val="0"/>
              </a:spcAft>
              <a:buClr>
                <a:schemeClr val="dk2"/>
              </a:buClr>
              <a:buSzPts val="4400"/>
              <a:buNone/>
              <a:defRPr>
                <a:solidFill>
                  <a:schemeClr val="dk2"/>
                </a:solidFill>
              </a:defRPr>
            </a:lvl3pPr>
            <a:lvl4pPr lvl="3" rtl="0">
              <a:spcBef>
                <a:spcPts val="0"/>
              </a:spcBef>
              <a:spcAft>
                <a:spcPts val="0"/>
              </a:spcAft>
              <a:buClr>
                <a:schemeClr val="dk2"/>
              </a:buClr>
              <a:buSzPts val="4400"/>
              <a:buNone/>
              <a:defRPr>
                <a:solidFill>
                  <a:schemeClr val="dk2"/>
                </a:solidFill>
              </a:defRPr>
            </a:lvl4pPr>
            <a:lvl5pPr lvl="4" rtl="0">
              <a:spcBef>
                <a:spcPts val="0"/>
              </a:spcBef>
              <a:spcAft>
                <a:spcPts val="0"/>
              </a:spcAft>
              <a:buClr>
                <a:schemeClr val="dk2"/>
              </a:buClr>
              <a:buSzPts val="4400"/>
              <a:buNone/>
              <a:defRPr>
                <a:solidFill>
                  <a:schemeClr val="dk2"/>
                </a:solidFill>
              </a:defRPr>
            </a:lvl5pPr>
            <a:lvl6pPr lvl="5" rtl="0">
              <a:spcBef>
                <a:spcPts val="0"/>
              </a:spcBef>
              <a:spcAft>
                <a:spcPts val="0"/>
              </a:spcAft>
              <a:buClr>
                <a:schemeClr val="dk2"/>
              </a:buClr>
              <a:buSzPts val="4400"/>
              <a:buNone/>
              <a:defRPr>
                <a:solidFill>
                  <a:schemeClr val="dk2"/>
                </a:solidFill>
              </a:defRPr>
            </a:lvl6pPr>
            <a:lvl7pPr lvl="6" rtl="0">
              <a:spcBef>
                <a:spcPts val="0"/>
              </a:spcBef>
              <a:spcAft>
                <a:spcPts val="0"/>
              </a:spcAft>
              <a:buClr>
                <a:schemeClr val="dk2"/>
              </a:buClr>
              <a:buSzPts val="4400"/>
              <a:buNone/>
              <a:defRPr>
                <a:solidFill>
                  <a:schemeClr val="dk2"/>
                </a:solidFill>
              </a:defRPr>
            </a:lvl7pPr>
            <a:lvl8pPr lvl="7" rtl="0">
              <a:spcBef>
                <a:spcPts val="0"/>
              </a:spcBef>
              <a:spcAft>
                <a:spcPts val="0"/>
              </a:spcAft>
              <a:buClr>
                <a:schemeClr val="dk2"/>
              </a:buClr>
              <a:buSzPts val="4400"/>
              <a:buNone/>
              <a:defRPr>
                <a:solidFill>
                  <a:schemeClr val="dk2"/>
                </a:solidFill>
              </a:defRPr>
            </a:lvl8pPr>
            <a:lvl9pPr lvl="8" rtl="0">
              <a:spcBef>
                <a:spcPts val="0"/>
              </a:spcBef>
              <a:spcAft>
                <a:spcPts val="0"/>
              </a:spcAft>
              <a:buClr>
                <a:schemeClr val="dk2"/>
              </a:buClr>
              <a:buSzPts val="4400"/>
              <a:buNone/>
              <a:defRPr>
                <a:solidFill>
                  <a:schemeClr val="dk2"/>
                </a:solidFill>
              </a:defRPr>
            </a:lvl9pPr>
          </a:lstStyle>
          <a:p/>
        </p:txBody>
      </p:sp>
      <p:sp>
        <p:nvSpPr>
          <p:cNvPr id="1604" name="Google Shape;1604;p79"/>
          <p:cNvSpPr txBox="1"/>
          <p:nvPr>
            <p:ph idx="1" type="subTitle"/>
          </p:nvPr>
        </p:nvSpPr>
        <p:spPr>
          <a:xfrm>
            <a:off x="6601968" y="2624328"/>
            <a:ext cx="1719000" cy="338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a:solidFill>
                  <a:schemeClr val="accent3"/>
                </a:solidFill>
              </a:defRPr>
            </a:lvl1pPr>
            <a:lvl2pPr lvl="1" rtl="0">
              <a:spcBef>
                <a:spcPts val="0"/>
              </a:spcBef>
              <a:spcAft>
                <a:spcPts val="0"/>
              </a:spcAft>
              <a:buNone/>
              <a:defRPr b="1">
                <a:solidFill>
                  <a:schemeClr val="accent3"/>
                </a:solidFill>
              </a:defRPr>
            </a:lvl2pPr>
            <a:lvl3pPr lvl="2" rtl="0">
              <a:spcBef>
                <a:spcPts val="0"/>
              </a:spcBef>
              <a:spcAft>
                <a:spcPts val="0"/>
              </a:spcAft>
              <a:buNone/>
              <a:defRPr b="1">
                <a:solidFill>
                  <a:schemeClr val="accent3"/>
                </a:solidFill>
              </a:defRPr>
            </a:lvl3pPr>
            <a:lvl4pPr lvl="3" rtl="0">
              <a:spcBef>
                <a:spcPts val="0"/>
              </a:spcBef>
              <a:spcAft>
                <a:spcPts val="0"/>
              </a:spcAft>
              <a:buNone/>
              <a:defRPr b="1">
                <a:solidFill>
                  <a:schemeClr val="accent3"/>
                </a:solidFill>
              </a:defRPr>
            </a:lvl4pPr>
            <a:lvl5pPr lvl="4" rtl="0">
              <a:spcBef>
                <a:spcPts val="0"/>
              </a:spcBef>
              <a:spcAft>
                <a:spcPts val="0"/>
              </a:spcAft>
              <a:buNone/>
              <a:defRPr b="1">
                <a:solidFill>
                  <a:schemeClr val="accent3"/>
                </a:solidFill>
              </a:defRPr>
            </a:lvl5pPr>
            <a:lvl6pPr lvl="5" rtl="0">
              <a:spcBef>
                <a:spcPts val="0"/>
              </a:spcBef>
              <a:spcAft>
                <a:spcPts val="0"/>
              </a:spcAft>
              <a:buNone/>
              <a:defRPr b="1">
                <a:solidFill>
                  <a:schemeClr val="accent3"/>
                </a:solidFill>
              </a:defRPr>
            </a:lvl6pPr>
            <a:lvl7pPr lvl="6" rtl="0">
              <a:spcBef>
                <a:spcPts val="0"/>
              </a:spcBef>
              <a:spcAft>
                <a:spcPts val="0"/>
              </a:spcAft>
              <a:buNone/>
              <a:defRPr b="1">
                <a:solidFill>
                  <a:schemeClr val="accent3"/>
                </a:solidFill>
              </a:defRPr>
            </a:lvl7pPr>
            <a:lvl8pPr lvl="7" rtl="0">
              <a:spcBef>
                <a:spcPts val="0"/>
              </a:spcBef>
              <a:spcAft>
                <a:spcPts val="0"/>
              </a:spcAft>
              <a:buNone/>
              <a:defRPr b="1">
                <a:solidFill>
                  <a:schemeClr val="accent3"/>
                </a:solidFill>
              </a:defRPr>
            </a:lvl8pPr>
            <a:lvl9pPr lvl="8" rtl="0">
              <a:spcBef>
                <a:spcPts val="0"/>
              </a:spcBef>
              <a:spcAft>
                <a:spcPts val="0"/>
              </a:spcAft>
              <a:buNone/>
              <a:defRPr b="1">
                <a:solidFill>
                  <a:schemeClr val="accent3"/>
                </a:solidFill>
              </a:defRPr>
            </a:lvl9pPr>
          </a:lstStyle>
          <a:p/>
        </p:txBody>
      </p:sp>
      <p:sp>
        <p:nvSpPr>
          <p:cNvPr id="1605" name="Google Shape;1605;p79"/>
          <p:cNvSpPr txBox="1"/>
          <p:nvPr>
            <p:ph idx="2" type="subTitle"/>
          </p:nvPr>
        </p:nvSpPr>
        <p:spPr>
          <a:xfrm>
            <a:off x="4507992" y="2624328"/>
            <a:ext cx="1795200" cy="338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a:solidFill>
                  <a:schemeClr val="accent3"/>
                </a:solidFill>
              </a:defRPr>
            </a:lvl1pPr>
            <a:lvl2pPr lvl="1" rtl="0">
              <a:spcBef>
                <a:spcPts val="0"/>
              </a:spcBef>
              <a:spcAft>
                <a:spcPts val="0"/>
              </a:spcAft>
              <a:buNone/>
              <a:defRPr b="1">
                <a:solidFill>
                  <a:schemeClr val="accent3"/>
                </a:solidFill>
              </a:defRPr>
            </a:lvl2pPr>
            <a:lvl3pPr lvl="2" rtl="0">
              <a:spcBef>
                <a:spcPts val="0"/>
              </a:spcBef>
              <a:spcAft>
                <a:spcPts val="0"/>
              </a:spcAft>
              <a:buNone/>
              <a:defRPr b="1">
                <a:solidFill>
                  <a:schemeClr val="accent3"/>
                </a:solidFill>
              </a:defRPr>
            </a:lvl3pPr>
            <a:lvl4pPr lvl="3" rtl="0">
              <a:spcBef>
                <a:spcPts val="0"/>
              </a:spcBef>
              <a:spcAft>
                <a:spcPts val="0"/>
              </a:spcAft>
              <a:buNone/>
              <a:defRPr b="1">
                <a:solidFill>
                  <a:schemeClr val="accent3"/>
                </a:solidFill>
              </a:defRPr>
            </a:lvl4pPr>
            <a:lvl5pPr lvl="4" rtl="0">
              <a:spcBef>
                <a:spcPts val="0"/>
              </a:spcBef>
              <a:spcAft>
                <a:spcPts val="0"/>
              </a:spcAft>
              <a:buNone/>
              <a:defRPr b="1">
                <a:solidFill>
                  <a:schemeClr val="accent3"/>
                </a:solidFill>
              </a:defRPr>
            </a:lvl5pPr>
            <a:lvl6pPr lvl="5" rtl="0">
              <a:spcBef>
                <a:spcPts val="0"/>
              </a:spcBef>
              <a:spcAft>
                <a:spcPts val="0"/>
              </a:spcAft>
              <a:buNone/>
              <a:defRPr b="1">
                <a:solidFill>
                  <a:schemeClr val="accent3"/>
                </a:solidFill>
              </a:defRPr>
            </a:lvl6pPr>
            <a:lvl7pPr lvl="6" rtl="0">
              <a:spcBef>
                <a:spcPts val="0"/>
              </a:spcBef>
              <a:spcAft>
                <a:spcPts val="0"/>
              </a:spcAft>
              <a:buNone/>
              <a:defRPr b="1">
                <a:solidFill>
                  <a:schemeClr val="accent3"/>
                </a:solidFill>
              </a:defRPr>
            </a:lvl7pPr>
            <a:lvl8pPr lvl="7" rtl="0">
              <a:spcBef>
                <a:spcPts val="0"/>
              </a:spcBef>
              <a:spcAft>
                <a:spcPts val="0"/>
              </a:spcAft>
              <a:buNone/>
              <a:defRPr b="1">
                <a:solidFill>
                  <a:schemeClr val="accent3"/>
                </a:solidFill>
              </a:defRPr>
            </a:lvl8pPr>
            <a:lvl9pPr lvl="8" rtl="0">
              <a:spcBef>
                <a:spcPts val="0"/>
              </a:spcBef>
              <a:spcAft>
                <a:spcPts val="0"/>
              </a:spcAft>
              <a:buNone/>
              <a:defRPr b="1">
                <a:solidFill>
                  <a:schemeClr val="accent3"/>
                </a:solidFill>
              </a:defRPr>
            </a:lvl9pPr>
          </a:lstStyle>
          <a:p/>
        </p:txBody>
      </p:sp>
      <p:sp>
        <p:nvSpPr>
          <p:cNvPr id="1606" name="Google Shape;1606;p79"/>
          <p:cNvSpPr txBox="1"/>
          <p:nvPr>
            <p:ph idx="3" type="subTitle"/>
          </p:nvPr>
        </p:nvSpPr>
        <p:spPr>
          <a:xfrm>
            <a:off x="6601968" y="2990088"/>
            <a:ext cx="1719000" cy="850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100">
                <a:solidFill>
                  <a:schemeClr val="dk2"/>
                </a:solidFill>
                <a:latin typeface="Nunito"/>
                <a:ea typeface="Nunito"/>
                <a:cs typeface="Nunito"/>
                <a:sym typeface="Nunito"/>
              </a:defRPr>
            </a:lvl1pPr>
            <a:lvl2pPr lvl="1" rtl="0">
              <a:spcBef>
                <a:spcPts val="0"/>
              </a:spcBef>
              <a:spcAft>
                <a:spcPts val="0"/>
              </a:spcAft>
              <a:buNone/>
              <a:defRPr sz="1100">
                <a:solidFill>
                  <a:schemeClr val="dk2"/>
                </a:solidFill>
                <a:latin typeface="Nunito"/>
                <a:ea typeface="Nunito"/>
                <a:cs typeface="Nunito"/>
                <a:sym typeface="Nunito"/>
              </a:defRPr>
            </a:lvl2pPr>
            <a:lvl3pPr lvl="2" rtl="0">
              <a:spcBef>
                <a:spcPts val="0"/>
              </a:spcBef>
              <a:spcAft>
                <a:spcPts val="0"/>
              </a:spcAft>
              <a:buNone/>
              <a:defRPr sz="1100">
                <a:solidFill>
                  <a:schemeClr val="dk2"/>
                </a:solidFill>
                <a:latin typeface="Nunito"/>
                <a:ea typeface="Nunito"/>
                <a:cs typeface="Nunito"/>
                <a:sym typeface="Nunito"/>
              </a:defRPr>
            </a:lvl3pPr>
            <a:lvl4pPr lvl="3" rtl="0">
              <a:spcBef>
                <a:spcPts val="0"/>
              </a:spcBef>
              <a:spcAft>
                <a:spcPts val="0"/>
              </a:spcAft>
              <a:buNone/>
              <a:defRPr sz="1100">
                <a:solidFill>
                  <a:schemeClr val="dk2"/>
                </a:solidFill>
                <a:latin typeface="Nunito"/>
                <a:ea typeface="Nunito"/>
                <a:cs typeface="Nunito"/>
                <a:sym typeface="Nunito"/>
              </a:defRPr>
            </a:lvl4pPr>
            <a:lvl5pPr lvl="4" rtl="0">
              <a:spcBef>
                <a:spcPts val="0"/>
              </a:spcBef>
              <a:spcAft>
                <a:spcPts val="0"/>
              </a:spcAft>
              <a:buNone/>
              <a:defRPr sz="1100">
                <a:solidFill>
                  <a:schemeClr val="dk2"/>
                </a:solidFill>
                <a:latin typeface="Nunito"/>
                <a:ea typeface="Nunito"/>
                <a:cs typeface="Nunito"/>
                <a:sym typeface="Nunito"/>
              </a:defRPr>
            </a:lvl5pPr>
            <a:lvl6pPr lvl="5" rtl="0">
              <a:spcBef>
                <a:spcPts val="0"/>
              </a:spcBef>
              <a:spcAft>
                <a:spcPts val="0"/>
              </a:spcAft>
              <a:buNone/>
              <a:defRPr sz="1100">
                <a:solidFill>
                  <a:schemeClr val="dk2"/>
                </a:solidFill>
                <a:latin typeface="Nunito"/>
                <a:ea typeface="Nunito"/>
                <a:cs typeface="Nunito"/>
                <a:sym typeface="Nunito"/>
              </a:defRPr>
            </a:lvl6pPr>
            <a:lvl7pPr lvl="6" rtl="0">
              <a:spcBef>
                <a:spcPts val="0"/>
              </a:spcBef>
              <a:spcAft>
                <a:spcPts val="0"/>
              </a:spcAft>
              <a:buNone/>
              <a:defRPr sz="1100">
                <a:solidFill>
                  <a:schemeClr val="dk2"/>
                </a:solidFill>
                <a:latin typeface="Nunito"/>
                <a:ea typeface="Nunito"/>
                <a:cs typeface="Nunito"/>
                <a:sym typeface="Nunito"/>
              </a:defRPr>
            </a:lvl7pPr>
            <a:lvl8pPr lvl="7" rtl="0">
              <a:spcBef>
                <a:spcPts val="0"/>
              </a:spcBef>
              <a:spcAft>
                <a:spcPts val="0"/>
              </a:spcAft>
              <a:buNone/>
              <a:defRPr sz="1100">
                <a:solidFill>
                  <a:schemeClr val="dk2"/>
                </a:solidFill>
                <a:latin typeface="Nunito"/>
                <a:ea typeface="Nunito"/>
                <a:cs typeface="Nunito"/>
                <a:sym typeface="Nunito"/>
              </a:defRPr>
            </a:lvl8pPr>
            <a:lvl9pPr lvl="8" rtl="0">
              <a:spcBef>
                <a:spcPts val="0"/>
              </a:spcBef>
              <a:spcAft>
                <a:spcPts val="0"/>
              </a:spcAft>
              <a:buNone/>
              <a:defRPr sz="1100">
                <a:solidFill>
                  <a:schemeClr val="dk2"/>
                </a:solidFill>
                <a:latin typeface="Nunito"/>
                <a:ea typeface="Nunito"/>
                <a:cs typeface="Nunito"/>
                <a:sym typeface="Nunito"/>
              </a:defRPr>
            </a:lvl9pPr>
          </a:lstStyle>
          <a:p/>
        </p:txBody>
      </p:sp>
      <p:sp>
        <p:nvSpPr>
          <p:cNvPr id="1607" name="Google Shape;1607;p79"/>
          <p:cNvSpPr txBox="1"/>
          <p:nvPr>
            <p:ph idx="4" type="subTitle"/>
          </p:nvPr>
        </p:nvSpPr>
        <p:spPr>
          <a:xfrm>
            <a:off x="4507992" y="2990088"/>
            <a:ext cx="1795200" cy="850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100">
                <a:solidFill>
                  <a:schemeClr val="dk2"/>
                </a:solidFill>
                <a:latin typeface="Nunito"/>
                <a:ea typeface="Nunito"/>
                <a:cs typeface="Nunito"/>
                <a:sym typeface="Nunito"/>
              </a:defRPr>
            </a:lvl1pPr>
            <a:lvl2pPr lvl="1" rtl="0">
              <a:spcBef>
                <a:spcPts val="0"/>
              </a:spcBef>
              <a:spcAft>
                <a:spcPts val="0"/>
              </a:spcAft>
              <a:buNone/>
              <a:defRPr sz="1100">
                <a:solidFill>
                  <a:schemeClr val="dk2"/>
                </a:solidFill>
                <a:latin typeface="Nunito"/>
                <a:ea typeface="Nunito"/>
                <a:cs typeface="Nunito"/>
                <a:sym typeface="Nunito"/>
              </a:defRPr>
            </a:lvl2pPr>
            <a:lvl3pPr lvl="2" rtl="0">
              <a:spcBef>
                <a:spcPts val="0"/>
              </a:spcBef>
              <a:spcAft>
                <a:spcPts val="0"/>
              </a:spcAft>
              <a:buNone/>
              <a:defRPr sz="1100">
                <a:solidFill>
                  <a:schemeClr val="dk2"/>
                </a:solidFill>
                <a:latin typeface="Nunito"/>
                <a:ea typeface="Nunito"/>
                <a:cs typeface="Nunito"/>
                <a:sym typeface="Nunito"/>
              </a:defRPr>
            </a:lvl3pPr>
            <a:lvl4pPr lvl="3" rtl="0">
              <a:spcBef>
                <a:spcPts val="0"/>
              </a:spcBef>
              <a:spcAft>
                <a:spcPts val="0"/>
              </a:spcAft>
              <a:buNone/>
              <a:defRPr sz="1100">
                <a:solidFill>
                  <a:schemeClr val="dk2"/>
                </a:solidFill>
                <a:latin typeface="Nunito"/>
                <a:ea typeface="Nunito"/>
                <a:cs typeface="Nunito"/>
                <a:sym typeface="Nunito"/>
              </a:defRPr>
            </a:lvl4pPr>
            <a:lvl5pPr lvl="4" rtl="0">
              <a:spcBef>
                <a:spcPts val="0"/>
              </a:spcBef>
              <a:spcAft>
                <a:spcPts val="0"/>
              </a:spcAft>
              <a:buNone/>
              <a:defRPr sz="1100">
                <a:solidFill>
                  <a:schemeClr val="dk2"/>
                </a:solidFill>
                <a:latin typeface="Nunito"/>
                <a:ea typeface="Nunito"/>
                <a:cs typeface="Nunito"/>
                <a:sym typeface="Nunito"/>
              </a:defRPr>
            </a:lvl5pPr>
            <a:lvl6pPr lvl="5" rtl="0">
              <a:spcBef>
                <a:spcPts val="0"/>
              </a:spcBef>
              <a:spcAft>
                <a:spcPts val="0"/>
              </a:spcAft>
              <a:buNone/>
              <a:defRPr sz="1100">
                <a:solidFill>
                  <a:schemeClr val="dk2"/>
                </a:solidFill>
                <a:latin typeface="Nunito"/>
                <a:ea typeface="Nunito"/>
                <a:cs typeface="Nunito"/>
                <a:sym typeface="Nunito"/>
              </a:defRPr>
            </a:lvl6pPr>
            <a:lvl7pPr lvl="6" rtl="0">
              <a:spcBef>
                <a:spcPts val="0"/>
              </a:spcBef>
              <a:spcAft>
                <a:spcPts val="0"/>
              </a:spcAft>
              <a:buNone/>
              <a:defRPr sz="1100">
                <a:solidFill>
                  <a:schemeClr val="dk2"/>
                </a:solidFill>
                <a:latin typeface="Nunito"/>
                <a:ea typeface="Nunito"/>
                <a:cs typeface="Nunito"/>
                <a:sym typeface="Nunito"/>
              </a:defRPr>
            </a:lvl7pPr>
            <a:lvl8pPr lvl="7" rtl="0">
              <a:spcBef>
                <a:spcPts val="0"/>
              </a:spcBef>
              <a:spcAft>
                <a:spcPts val="0"/>
              </a:spcAft>
              <a:buNone/>
              <a:defRPr sz="1100">
                <a:solidFill>
                  <a:schemeClr val="dk2"/>
                </a:solidFill>
                <a:latin typeface="Nunito"/>
                <a:ea typeface="Nunito"/>
                <a:cs typeface="Nunito"/>
                <a:sym typeface="Nunito"/>
              </a:defRPr>
            </a:lvl8pPr>
            <a:lvl9pPr lvl="8" rtl="0">
              <a:spcBef>
                <a:spcPts val="0"/>
              </a:spcBef>
              <a:spcAft>
                <a:spcPts val="0"/>
              </a:spcAft>
              <a:buNone/>
              <a:defRPr sz="1100">
                <a:solidFill>
                  <a:schemeClr val="dk2"/>
                </a:solidFill>
                <a:latin typeface="Nunito"/>
                <a:ea typeface="Nunito"/>
                <a:cs typeface="Nunito"/>
                <a:sym typeface="Nunito"/>
              </a:defRPr>
            </a:lvl9pPr>
          </a:lstStyle>
          <a:p/>
        </p:txBody>
      </p:sp>
      <p:grpSp>
        <p:nvGrpSpPr>
          <p:cNvPr id="1608" name="Google Shape;1608;p79"/>
          <p:cNvGrpSpPr/>
          <p:nvPr/>
        </p:nvGrpSpPr>
        <p:grpSpPr>
          <a:xfrm rot="-7199902">
            <a:off x="8490743" y="3238181"/>
            <a:ext cx="498929" cy="456303"/>
            <a:chOff x="5177300" y="2314950"/>
            <a:chExt cx="341575" cy="312400"/>
          </a:xfrm>
        </p:grpSpPr>
        <p:sp>
          <p:nvSpPr>
            <p:cNvPr id="1609" name="Google Shape;1609;p79"/>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79"/>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79"/>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79"/>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79"/>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14" name="Google Shape;1614;p79"/>
          <p:cNvSpPr/>
          <p:nvPr/>
        </p:nvSpPr>
        <p:spPr>
          <a:xfrm rot="10800000">
            <a:off x="-358" y="3748816"/>
            <a:ext cx="623145" cy="1178536"/>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15" name="Google Shape;1615;p79"/>
          <p:cNvGrpSpPr/>
          <p:nvPr/>
        </p:nvGrpSpPr>
        <p:grpSpPr>
          <a:xfrm rot="8636073">
            <a:off x="213099" y="3687426"/>
            <a:ext cx="498749" cy="456124"/>
            <a:chOff x="5177300" y="2314950"/>
            <a:chExt cx="341575" cy="312400"/>
          </a:xfrm>
        </p:grpSpPr>
        <p:sp>
          <p:nvSpPr>
            <p:cNvPr id="1616" name="Google Shape;1616;p79"/>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79"/>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79"/>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79"/>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79"/>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21" name="Google Shape;1621;p79"/>
          <p:cNvGrpSpPr/>
          <p:nvPr/>
        </p:nvGrpSpPr>
        <p:grpSpPr>
          <a:xfrm>
            <a:off x="6777940" y="-6012"/>
            <a:ext cx="1530964" cy="919336"/>
            <a:chOff x="2960200" y="1284875"/>
            <a:chExt cx="3360325" cy="2018300"/>
          </a:xfrm>
        </p:grpSpPr>
        <p:sp>
          <p:nvSpPr>
            <p:cNvPr id="1622" name="Google Shape;1622;p79"/>
            <p:cNvSpPr/>
            <p:nvPr/>
          </p:nvSpPr>
          <p:spPr>
            <a:xfrm>
              <a:off x="2960200" y="1284875"/>
              <a:ext cx="3360325" cy="2018300"/>
            </a:xfrm>
            <a:custGeom>
              <a:rect b="b" l="l" r="r" t="t"/>
              <a:pathLst>
                <a:path extrusionOk="0" h="80732" w="134413">
                  <a:moveTo>
                    <a:pt x="722" y="0"/>
                  </a:moveTo>
                  <a:cubicBezTo>
                    <a:pt x="223" y="2442"/>
                    <a:pt x="1" y="4995"/>
                    <a:pt x="56" y="7658"/>
                  </a:cubicBezTo>
                  <a:cubicBezTo>
                    <a:pt x="223" y="18203"/>
                    <a:pt x="5106" y="21976"/>
                    <a:pt x="11266" y="26693"/>
                  </a:cubicBezTo>
                  <a:cubicBezTo>
                    <a:pt x="12876" y="27914"/>
                    <a:pt x="14596" y="29246"/>
                    <a:pt x="16372" y="30745"/>
                  </a:cubicBezTo>
                  <a:cubicBezTo>
                    <a:pt x="24752" y="38015"/>
                    <a:pt x="27804" y="45618"/>
                    <a:pt x="31689" y="55218"/>
                  </a:cubicBezTo>
                  <a:cubicBezTo>
                    <a:pt x="32466" y="57161"/>
                    <a:pt x="33298" y="59159"/>
                    <a:pt x="34186" y="61212"/>
                  </a:cubicBezTo>
                  <a:cubicBezTo>
                    <a:pt x="39125" y="72866"/>
                    <a:pt x="48948" y="79969"/>
                    <a:pt x="60991" y="80635"/>
                  </a:cubicBezTo>
                  <a:cubicBezTo>
                    <a:pt x="61157" y="80691"/>
                    <a:pt x="61268" y="80691"/>
                    <a:pt x="61435" y="80691"/>
                  </a:cubicBezTo>
                  <a:cubicBezTo>
                    <a:pt x="62024" y="80718"/>
                    <a:pt x="62620" y="80731"/>
                    <a:pt x="63220" y="80731"/>
                  </a:cubicBezTo>
                  <a:cubicBezTo>
                    <a:pt x="77442" y="80731"/>
                    <a:pt x="94663" y="73319"/>
                    <a:pt x="104833" y="65652"/>
                  </a:cubicBezTo>
                  <a:cubicBezTo>
                    <a:pt x="115710" y="57383"/>
                    <a:pt x="127642" y="47282"/>
                    <a:pt x="131305" y="31522"/>
                  </a:cubicBezTo>
                  <a:cubicBezTo>
                    <a:pt x="134412" y="18147"/>
                    <a:pt x="125422" y="7825"/>
                    <a:pt x="114212" y="0"/>
                  </a:cubicBezTo>
                  <a:lnTo>
                    <a:pt x="112602" y="0"/>
                  </a:lnTo>
                  <a:cubicBezTo>
                    <a:pt x="124035" y="7769"/>
                    <a:pt x="133469" y="18036"/>
                    <a:pt x="130417" y="31300"/>
                  </a:cubicBezTo>
                  <a:cubicBezTo>
                    <a:pt x="126809" y="46783"/>
                    <a:pt x="115044" y="56772"/>
                    <a:pt x="104278" y="64875"/>
                  </a:cubicBezTo>
                  <a:cubicBezTo>
                    <a:pt x="94181" y="72540"/>
                    <a:pt x="77185" y="79802"/>
                    <a:pt x="63123" y="79802"/>
                  </a:cubicBezTo>
                  <a:cubicBezTo>
                    <a:pt x="62423" y="79802"/>
                    <a:pt x="61731" y="79784"/>
                    <a:pt x="61046" y="79747"/>
                  </a:cubicBezTo>
                  <a:cubicBezTo>
                    <a:pt x="49337" y="79082"/>
                    <a:pt x="39847" y="72200"/>
                    <a:pt x="35019" y="60879"/>
                  </a:cubicBezTo>
                  <a:cubicBezTo>
                    <a:pt x="34131" y="58770"/>
                    <a:pt x="33354" y="56772"/>
                    <a:pt x="32577" y="54885"/>
                  </a:cubicBezTo>
                  <a:cubicBezTo>
                    <a:pt x="28637" y="45118"/>
                    <a:pt x="25529" y="37460"/>
                    <a:pt x="16982" y="30079"/>
                  </a:cubicBezTo>
                  <a:cubicBezTo>
                    <a:pt x="15207" y="28525"/>
                    <a:pt x="13486" y="27193"/>
                    <a:pt x="11821" y="25917"/>
                  </a:cubicBezTo>
                  <a:cubicBezTo>
                    <a:pt x="5606" y="21199"/>
                    <a:pt x="1110" y="17759"/>
                    <a:pt x="1000" y="7658"/>
                  </a:cubicBezTo>
                  <a:cubicBezTo>
                    <a:pt x="944" y="4995"/>
                    <a:pt x="1166" y="2442"/>
                    <a:pt x="166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79"/>
            <p:cNvSpPr/>
            <p:nvPr/>
          </p:nvSpPr>
          <p:spPr>
            <a:xfrm>
              <a:off x="3366700" y="1284875"/>
              <a:ext cx="2491825" cy="1640725"/>
            </a:xfrm>
            <a:custGeom>
              <a:rect b="b" l="l" r="r" t="t"/>
              <a:pathLst>
                <a:path extrusionOk="0" h="65629" w="99673">
                  <a:moveTo>
                    <a:pt x="2942" y="0"/>
                  </a:moveTo>
                  <a:cubicBezTo>
                    <a:pt x="889" y="3885"/>
                    <a:pt x="1" y="8269"/>
                    <a:pt x="334" y="13153"/>
                  </a:cubicBezTo>
                  <a:cubicBezTo>
                    <a:pt x="389" y="14040"/>
                    <a:pt x="500" y="14873"/>
                    <a:pt x="667" y="15650"/>
                  </a:cubicBezTo>
                  <a:cubicBezTo>
                    <a:pt x="1666" y="21255"/>
                    <a:pt x="4774" y="23752"/>
                    <a:pt x="8714" y="26860"/>
                  </a:cubicBezTo>
                  <a:cubicBezTo>
                    <a:pt x="9879" y="27803"/>
                    <a:pt x="11045" y="28691"/>
                    <a:pt x="12266" y="29801"/>
                  </a:cubicBezTo>
                  <a:cubicBezTo>
                    <a:pt x="18148" y="35018"/>
                    <a:pt x="20479" y="40456"/>
                    <a:pt x="23420" y="47282"/>
                  </a:cubicBezTo>
                  <a:cubicBezTo>
                    <a:pt x="24031" y="48614"/>
                    <a:pt x="24641" y="50057"/>
                    <a:pt x="25252" y="51500"/>
                  </a:cubicBezTo>
                  <a:cubicBezTo>
                    <a:pt x="29025" y="59769"/>
                    <a:pt x="36074" y="64875"/>
                    <a:pt x="44675" y="65596"/>
                  </a:cubicBezTo>
                  <a:lnTo>
                    <a:pt x="45563" y="65596"/>
                  </a:lnTo>
                  <a:cubicBezTo>
                    <a:pt x="46018" y="65618"/>
                    <a:pt x="46477" y="65629"/>
                    <a:pt x="46941" y="65629"/>
                  </a:cubicBezTo>
                  <a:cubicBezTo>
                    <a:pt x="56955" y="65629"/>
                    <a:pt x="68991" y="60593"/>
                    <a:pt x="76364" y="55607"/>
                  </a:cubicBezTo>
                  <a:cubicBezTo>
                    <a:pt x="84577" y="50057"/>
                    <a:pt x="94345" y="42177"/>
                    <a:pt x="97175" y="29968"/>
                  </a:cubicBezTo>
                  <a:cubicBezTo>
                    <a:pt x="99672" y="19424"/>
                    <a:pt x="93013" y="9490"/>
                    <a:pt x="77418" y="444"/>
                  </a:cubicBezTo>
                  <a:cubicBezTo>
                    <a:pt x="77141" y="277"/>
                    <a:pt x="76863" y="166"/>
                    <a:pt x="76586" y="0"/>
                  </a:cubicBezTo>
                  <a:lnTo>
                    <a:pt x="74699" y="0"/>
                  </a:lnTo>
                  <a:cubicBezTo>
                    <a:pt x="75420" y="388"/>
                    <a:pt x="76197" y="832"/>
                    <a:pt x="76919" y="1276"/>
                  </a:cubicBezTo>
                  <a:cubicBezTo>
                    <a:pt x="92125" y="10045"/>
                    <a:pt x="98673" y="19646"/>
                    <a:pt x="96287" y="29801"/>
                  </a:cubicBezTo>
                  <a:cubicBezTo>
                    <a:pt x="93512" y="41622"/>
                    <a:pt x="83911" y="49391"/>
                    <a:pt x="75864" y="54830"/>
                  </a:cubicBezTo>
                  <a:cubicBezTo>
                    <a:pt x="68554" y="59755"/>
                    <a:pt x="56692" y="64728"/>
                    <a:pt x="46837" y="64728"/>
                  </a:cubicBezTo>
                  <a:cubicBezTo>
                    <a:pt x="46143" y="64728"/>
                    <a:pt x="45459" y="64704"/>
                    <a:pt x="44786" y="64653"/>
                  </a:cubicBezTo>
                  <a:cubicBezTo>
                    <a:pt x="36517" y="63987"/>
                    <a:pt x="29747" y="59048"/>
                    <a:pt x="26140" y="51112"/>
                  </a:cubicBezTo>
                  <a:cubicBezTo>
                    <a:pt x="25474" y="49669"/>
                    <a:pt x="24863" y="48281"/>
                    <a:pt x="24253" y="46894"/>
                  </a:cubicBezTo>
                  <a:cubicBezTo>
                    <a:pt x="21423" y="40234"/>
                    <a:pt x="18925" y="34463"/>
                    <a:pt x="12876" y="29080"/>
                  </a:cubicBezTo>
                  <a:cubicBezTo>
                    <a:pt x="11655" y="28025"/>
                    <a:pt x="10434" y="27082"/>
                    <a:pt x="9324" y="26139"/>
                  </a:cubicBezTo>
                  <a:cubicBezTo>
                    <a:pt x="5495" y="23142"/>
                    <a:pt x="2498" y="20755"/>
                    <a:pt x="1555" y="15483"/>
                  </a:cubicBezTo>
                  <a:cubicBezTo>
                    <a:pt x="1444" y="14762"/>
                    <a:pt x="1333" y="13985"/>
                    <a:pt x="1277" y="13097"/>
                  </a:cubicBezTo>
                  <a:cubicBezTo>
                    <a:pt x="944" y="8213"/>
                    <a:pt x="1888" y="3829"/>
                    <a:pt x="399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79"/>
            <p:cNvSpPr/>
            <p:nvPr/>
          </p:nvSpPr>
          <p:spPr>
            <a:xfrm>
              <a:off x="3771825" y="1284875"/>
              <a:ext cx="1623300" cy="1265775"/>
            </a:xfrm>
            <a:custGeom>
              <a:rect b="b" l="l" r="r" t="t"/>
              <a:pathLst>
                <a:path extrusionOk="0" h="50631" w="64932">
                  <a:moveTo>
                    <a:pt x="8436" y="0"/>
                  </a:moveTo>
                  <a:cubicBezTo>
                    <a:pt x="5772" y="2775"/>
                    <a:pt x="2998" y="6049"/>
                    <a:pt x="1499" y="9268"/>
                  </a:cubicBezTo>
                  <a:cubicBezTo>
                    <a:pt x="223" y="11932"/>
                    <a:pt x="1" y="15039"/>
                    <a:pt x="722" y="18702"/>
                  </a:cubicBezTo>
                  <a:cubicBezTo>
                    <a:pt x="778" y="19202"/>
                    <a:pt x="889" y="19701"/>
                    <a:pt x="1055" y="20145"/>
                  </a:cubicBezTo>
                  <a:cubicBezTo>
                    <a:pt x="1999" y="23419"/>
                    <a:pt x="3941" y="25084"/>
                    <a:pt x="6216" y="27026"/>
                  </a:cubicBezTo>
                  <a:cubicBezTo>
                    <a:pt x="6827" y="27581"/>
                    <a:pt x="7548" y="28192"/>
                    <a:pt x="8214" y="28802"/>
                  </a:cubicBezTo>
                  <a:cubicBezTo>
                    <a:pt x="11600" y="31966"/>
                    <a:pt x="13209" y="35240"/>
                    <a:pt x="15096" y="39069"/>
                  </a:cubicBezTo>
                  <a:cubicBezTo>
                    <a:pt x="15484" y="39957"/>
                    <a:pt x="15928" y="40845"/>
                    <a:pt x="16428" y="41788"/>
                  </a:cubicBezTo>
                  <a:cubicBezTo>
                    <a:pt x="18981" y="46727"/>
                    <a:pt x="23254" y="49780"/>
                    <a:pt x="28415" y="50501"/>
                  </a:cubicBezTo>
                  <a:cubicBezTo>
                    <a:pt x="28859" y="50557"/>
                    <a:pt x="29303" y="50557"/>
                    <a:pt x="29802" y="50612"/>
                  </a:cubicBezTo>
                  <a:cubicBezTo>
                    <a:pt x="30080" y="50624"/>
                    <a:pt x="30363" y="50630"/>
                    <a:pt x="30649" y="50630"/>
                  </a:cubicBezTo>
                  <a:cubicBezTo>
                    <a:pt x="35632" y="50630"/>
                    <a:pt x="41915" y="48819"/>
                    <a:pt x="47950" y="45618"/>
                  </a:cubicBezTo>
                  <a:cubicBezTo>
                    <a:pt x="56385" y="41067"/>
                    <a:pt x="61491" y="35351"/>
                    <a:pt x="63156" y="28469"/>
                  </a:cubicBezTo>
                  <a:cubicBezTo>
                    <a:pt x="64931" y="20922"/>
                    <a:pt x="60325" y="13097"/>
                    <a:pt x="50502" y="7048"/>
                  </a:cubicBezTo>
                  <a:cubicBezTo>
                    <a:pt x="48061" y="5550"/>
                    <a:pt x="45341" y="4218"/>
                    <a:pt x="43010" y="2997"/>
                  </a:cubicBezTo>
                  <a:lnTo>
                    <a:pt x="41845" y="2386"/>
                  </a:lnTo>
                  <a:cubicBezTo>
                    <a:pt x="40069" y="1498"/>
                    <a:pt x="38238" y="777"/>
                    <a:pt x="36406" y="55"/>
                  </a:cubicBezTo>
                  <a:lnTo>
                    <a:pt x="36295" y="0"/>
                  </a:lnTo>
                  <a:lnTo>
                    <a:pt x="33798" y="0"/>
                  </a:lnTo>
                  <a:cubicBezTo>
                    <a:pt x="34575" y="333"/>
                    <a:pt x="35296" y="610"/>
                    <a:pt x="36073" y="888"/>
                  </a:cubicBezTo>
                  <a:cubicBezTo>
                    <a:pt x="37849" y="1609"/>
                    <a:pt x="39681" y="2331"/>
                    <a:pt x="41401" y="3219"/>
                  </a:cubicBezTo>
                  <a:lnTo>
                    <a:pt x="42566" y="3829"/>
                  </a:lnTo>
                  <a:cubicBezTo>
                    <a:pt x="44953" y="4995"/>
                    <a:pt x="47617" y="6382"/>
                    <a:pt x="50058" y="7880"/>
                  </a:cubicBezTo>
                  <a:cubicBezTo>
                    <a:pt x="54498" y="10600"/>
                    <a:pt x="64654" y="18092"/>
                    <a:pt x="62212" y="28247"/>
                  </a:cubicBezTo>
                  <a:cubicBezTo>
                    <a:pt x="60658" y="34851"/>
                    <a:pt x="55719" y="40401"/>
                    <a:pt x="47561" y="44785"/>
                  </a:cubicBezTo>
                  <a:cubicBezTo>
                    <a:pt x="41681" y="47940"/>
                    <a:pt x="35595" y="49695"/>
                    <a:pt x="30757" y="49695"/>
                  </a:cubicBezTo>
                  <a:cubicBezTo>
                    <a:pt x="29979" y="49695"/>
                    <a:pt x="29233" y="49650"/>
                    <a:pt x="28526" y="49558"/>
                  </a:cubicBezTo>
                  <a:cubicBezTo>
                    <a:pt x="23642" y="48947"/>
                    <a:pt x="19647" y="46006"/>
                    <a:pt x="17260" y="41344"/>
                  </a:cubicBezTo>
                  <a:cubicBezTo>
                    <a:pt x="16761" y="40456"/>
                    <a:pt x="16317" y="39569"/>
                    <a:pt x="15928" y="38681"/>
                  </a:cubicBezTo>
                  <a:cubicBezTo>
                    <a:pt x="13986" y="34796"/>
                    <a:pt x="12321" y="31411"/>
                    <a:pt x="8825" y="28136"/>
                  </a:cubicBezTo>
                  <a:cubicBezTo>
                    <a:pt x="8159" y="27470"/>
                    <a:pt x="7493" y="26915"/>
                    <a:pt x="6827" y="26361"/>
                  </a:cubicBezTo>
                  <a:cubicBezTo>
                    <a:pt x="4552" y="24418"/>
                    <a:pt x="2776" y="22864"/>
                    <a:pt x="1943" y="19923"/>
                  </a:cubicBezTo>
                  <a:cubicBezTo>
                    <a:pt x="1832" y="19479"/>
                    <a:pt x="1721" y="19035"/>
                    <a:pt x="1610" y="18536"/>
                  </a:cubicBezTo>
                  <a:cubicBezTo>
                    <a:pt x="944" y="14984"/>
                    <a:pt x="1166" y="12209"/>
                    <a:pt x="2332" y="9656"/>
                  </a:cubicBezTo>
                  <a:cubicBezTo>
                    <a:pt x="3886" y="6327"/>
                    <a:pt x="6938" y="2830"/>
                    <a:pt x="971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79"/>
            <p:cNvSpPr/>
            <p:nvPr/>
          </p:nvSpPr>
          <p:spPr>
            <a:xfrm>
              <a:off x="4074300" y="1451350"/>
              <a:ext cx="856050" cy="734300"/>
            </a:xfrm>
            <a:custGeom>
              <a:rect b="b" l="l" r="r" t="t"/>
              <a:pathLst>
                <a:path extrusionOk="0" h="29372" w="34242">
                  <a:moveTo>
                    <a:pt x="12542" y="888"/>
                  </a:moveTo>
                  <a:cubicBezTo>
                    <a:pt x="14207" y="1388"/>
                    <a:pt x="23530" y="5106"/>
                    <a:pt x="27249" y="7770"/>
                  </a:cubicBezTo>
                  <a:cubicBezTo>
                    <a:pt x="31300" y="10711"/>
                    <a:pt x="33298" y="15262"/>
                    <a:pt x="32354" y="19646"/>
                  </a:cubicBezTo>
                  <a:cubicBezTo>
                    <a:pt x="31522" y="23808"/>
                    <a:pt x="28192" y="26971"/>
                    <a:pt x="23364" y="28026"/>
                  </a:cubicBezTo>
                  <a:cubicBezTo>
                    <a:pt x="22092" y="28315"/>
                    <a:pt x="20959" y="28448"/>
                    <a:pt x="19937" y="28448"/>
                  </a:cubicBezTo>
                  <a:cubicBezTo>
                    <a:pt x="15073" y="28448"/>
                    <a:pt x="12722" y="25424"/>
                    <a:pt x="9878" y="21755"/>
                  </a:cubicBezTo>
                  <a:cubicBezTo>
                    <a:pt x="8768" y="20367"/>
                    <a:pt x="7659" y="18925"/>
                    <a:pt x="6327" y="17482"/>
                  </a:cubicBezTo>
                  <a:cubicBezTo>
                    <a:pt x="5550" y="16705"/>
                    <a:pt x="4828" y="16039"/>
                    <a:pt x="4162" y="15539"/>
                  </a:cubicBezTo>
                  <a:cubicBezTo>
                    <a:pt x="2109" y="13763"/>
                    <a:pt x="1110" y="12931"/>
                    <a:pt x="2331" y="9324"/>
                  </a:cubicBezTo>
                  <a:cubicBezTo>
                    <a:pt x="3718" y="5439"/>
                    <a:pt x="8990" y="1055"/>
                    <a:pt x="12542" y="888"/>
                  </a:cubicBezTo>
                  <a:close/>
                  <a:moveTo>
                    <a:pt x="12598" y="0"/>
                  </a:moveTo>
                  <a:cubicBezTo>
                    <a:pt x="8657" y="111"/>
                    <a:pt x="2997" y="4773"/>
                    <a:pt x="1498" y="9046"/>
                  </a:cubicBezTo>
                  <a:cubicBezTo>
                    <a:pt x="0" y="13209"/>
                    <a:pt x="1498" y="14485"/>
                    <a:pt x="3552" y="16205"/>
                  </a:cubicBezTo>
                  <a:cubicBezTo>
                    <a:pt x="4218" y="16760"/>
                    <a:pt x="4939" y="17371"/>
                    <a:pt x="5661" y="18148"/>
                  </a:cubicBezTo>
                  <a:cubicBezTo>
                    <a:pt x="6993" y="19535"/>
                    <a:pt x="8102" y="20922"/>
                    <a:pt x="9157" y="22310"/>
                  </a:cubicBezTo>
                  <a:cubicBezTo>
                    <a:pt x="11932" y="25917"/>
                    <a:pt x="14429" y="29136"/>
                    <a:pt x="19424" y="29358"/>
                  </a:cubicBezTo>
                  <a:cubicBezTo>
                    <a:pt x="19617" y="29367"/>
                    <a:pt x="19814" y="29371"/>
                    <a:pt x="20016" y="29371"/>
                  </a:cubicBezTo>
                  <a:cubicBezTo>
                    <a:pt x="21088" y="29371"/>
                    <a:pt x="22278" y="29241"/>
                    <a:pt x="23586" y="28914"/>
                  </a:cubicBezTo>
                  <a:cubicBezTo>
                    <a:pt x="28747" y="27804"/>
                    <a:pt x="32354" y="24363"/>
                    <a:pt x="33298" y="19813"/>
                  </a:cubicBezTo>
                  <a:cubicBezTo>
                    <a:pt x="34241" y="15095"/>
                    <a:pt x="32132" y="10212"/>
                    <a:pt x="27748" y="7048"/>
                  </a:cubicBezTo>
                  <a:cubicBezTo>
                    <a:pt x="23752" y="4163"/>
                    <a:pt x="14041" y="389"/>
                    <a:pt x="1270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26" name="Google Shape;1626;p79"/>
          <p:cNvSpPr/>
          <p:nvPr/>
        </p:nvSpPr>
        <p:spPr>
          <a:xfrm flipH="1">
            <a:off x="5787520" y="4616875"/>
            <a:ext cx="1677581" cy="526706"/>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accent6"/>
        </a:solidFill>
      </p:bgPr>
    </p:bg>
    <p:spTree>
      <p:nvGrpSpPr>
        <p:cNvPr id="1627" name="Shape 1627"/>
        <p:cNvGrpSpPr/>
        <p:nvPr/>
      </p:nvGrpSpPr>
      <p:grpSpPr>
        <a:xfrm>
          <a:off x="0" y="0"/>
          <a:ext cx="0" cy="0"/>
          <a:chOff x="0" y="0"/>
          <a:chExt cx="0" cy="0"/>
        </a:xfrm>
      </p:grpSpPr>
      <p:sp>
        <p:nvSpPr>
          <p:cNvPr id="1628" name="Google Shape;1628;p80"/>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80"/>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80"/>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80"/>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80"/>
          <p:cNvSpPr/>
          <p:nvPr/>
        </p:nvSpPr>
        <p:spPr>
          <a:xfrm>
            <a:off x="8835739" y="1063523"/>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80"/>
          <p:cNvSpPr/>
          <p:nvPr/>
        </p:nvSpPr>
        <p:spPr>
          <a:xfrm>
            <a:off x="-13710" y="1044872"/>
            <a:ext cx="3337" cy="57908"/>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80"/>
          <p:cNvSpPr/>
          <p:nvPr/>
        </p:nvSpPr>
        <p:spPr>
          <a:xfrm>
            <a:off x="-3538"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80"/>
          <p:cNvSpPr/>
          <p:nvPr/>
        </p:nvSpPr>
        <p:spPr>
          <a:xfrm rot="10800000">
            <a:off x="-6845" y="2724174"/>
            <a:ext cx="591572" cy="926514"/>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80"/>
          <p:cNvSpPr/>
          <p:nvPr/>
        </p:nvSpPr>
        <p:spPr>
          <a:xfrm rot="10800000">
            <a:off x="-6841" y="2922321"/>
            <a:ext cx="624069" cy="1181571"/>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80"/>
          <p:cNvSpPr txBox="1"/>
          <p:nvPr>
            <p:ph type="title"/>
          </p:nvPr>
        </p:nvSpPr>
        <p:spPr>
          <a:xfrm>
            <a:off x="1435608" y="418374"/>
            <a:ext cx="6276900" cy="576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400"/>
              <a:buNone/>
              <a:defRPr/>
            </a:lvl1pPr>
            <a:lvl2pPr lvl="1" rtl="0">
              <a:spcBef>
                <a:spcPts val="0"/>
              </a:spcBef>
              <a:spcAft>
                <a:spcPts val="0"/>
              </a:spcAft>
              <a:buSzPts val="4400"/>
              <a:buNone/>
              <a:defRPr/>
            </a:lvl2pPr>
            <a:lvl3pPr lvl="2" rtl="0">
              <a:spcBef>
                <a:spcPts val="0"/>
              </a:spcBef>
              <a:spcAft>
                <a:spcPts val="0"/>
              </a:spcAft>
              <a:buSzPts val="4400"/>
              <a:buNone/>
              <a:defRPr/>
            </a:lvl3pPr>
            <a:lvl4pPr lvl="3" rtl="0">
              <a:spcBef>
                <a:spcPts val="0"/>
              </a:spcBef>
              <a:spcAft>
                <a:spcPts val="0"/>
              </a:spcAft>
              <a:buSzPts val="4400"/>
              <a:buNone/>
              <a:defRPr/>
            </a:lvl4pPr>
            <a:lvl5pPr lvl="4" rtl="0">
              <a:spcBef>
                <a:spcPts val="0"/>
              </a:spcBef>
              <a:spcAft>
                <a:spcPts val="0"/>
              </a:spcAft>
              <a:buSzPts val="4400"/>
              <a:buNone/>
              <a:defRPr/>
            </a:lvl5pPr>
            <a:lvl6pPr lvl="5" rtl="0">
              <a:spcBef>
                <a:spcPts val="0"/>
              </a:spcBef>
              <a:spcAft>
                <a:spcPts val="0"/>
              </a:spcAft>
              <a:buSzPts val="4400"/>
              <a:buNone/>
              <a:defRPr/>
            </a:lvl6pPr>
            <a:lvl7pPr lvl="6" rtl="0">
              <a:spcBef>
                <a:spcPts val="0"/>
              </a:spcBef>
              <a:spcAft>
                <a:spcPts val="0"/>
              </a:spcAft>
              <a:buSzPts val="4400"/>
              <a:buNone/>
              <a:defRPr/>
            </a:lvl7pPr>
            <a:lvl8pPr lvl="7" rtl="0">
              <a:spcBef>
                <a:spcPts val="0"/>
              </a:spcBef>
              <a:spcAft>
                <a:spcPts val="0"/>
              </a:spcAft>
              <a:buSzPts val="4400"/>
              <a:buNone/>
              <a:defRPr/>
            </a:lvl8pPr>
            <a:lvl9pPr lvl="8" rtl="0">
              <a:spcBef>
                <a:spcPts val="0"/>
              </a:spcBef>
              <a:spcAft>
                <a:spcPts val="0"/>
              </a:spcAft>
              <a:buSzPts val="4400"/>
              <a:buNone/>
              <a:defRPr/>
            </a:lvl9pPr>
          </a:lstStyle>
          <a:p/>
        </p:txBody>
      </p:sp>
      <p:grpSp>
        <p:nvGrpSpPr>
          <p:cNvPr id="1638" name="Google Shape;1638;p80"/>
          <p:cNvGrpSpPr/>
          <p:nvPr/>
        </p:nvGrpSpPr>
        <p:grpSpPr>
          <a:xfrm>
            <a:off x="182299" y="4569347"/>
            <a:ext cx="624055" cy="466160"/>
            <a:chOff x="1095624" y="4433147"/>
            <a:chExt cx="624055" cy="466160"/>
          </a:xfrm>
        </p:grpSpPr>
        <p:sp>
          <p:nvSpPr>
            <p:cNvPr id="1639" name="Google Shape;1639;p80"/>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80"/>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80"/>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80"/>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80"/>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44" name="Google Shape;1644;p80"/>
          <p:cNvSpPr/>
          <p:nvPr/>
        </p:nvSpPr>
        <p:spPr>
          <a:xfrm>
            <a:off x="8093678" y="-1201"/>
            <a:ext cx="1060010" cy="1708218"/>
          </a:xfrm>
          <a:custGeom>
            <a:rect b="b" l="l" r="r" t="t"/>
            <a:pathLst>
              <a:path extrusionOk="0" h="61210" w="37949">
                <a:moveTo>
                  <a:pt x="0" y="0"/>
                </a:moveTo>
                <a:cubicBezTo>
                  <a:pt x="414" y="1077"/>
                  <a:pt x="870" y="2134"/>
                  <a:pt x="1305" y="3128"/>
                </a:cubicBezTo>
                <a:cubicBezTo>
                  <a:pt x="6442" y="14686"/>
                  <a:pt x="12449" y="25023"/>
                  <a:pt x="18415" y="35297"/>
                </a:cubicBezTo>
                <a:cubicBezTo>
                  <a:pt x="22641" y="42547"/>
                  <a:pt x="26908" y="49859"/>
                  <a:pt x="31817" y="55410"/>
                </a:cubicBezTo>
                <a:cubicBezTo>
                  <a:pt x="33785" y="57626"/>
                  <a:pt x="35835" y="59532"/>
                  <a:pt x="37948" y="61210"/>
                </a:cubicBezTo>
                <a:lnTo>
                  <a:pt x="3794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DACB"/>
              </a:solidFill>
            </a:endParaRPr>
          </a:p>
        </p:txBody>
      </p:sp>
      <p:grpSp>
        <p:nvGrpSpPr>
          <p:cNvPr id="1645" name="Google Shape;1645;p80"/>
          <p:cNvGrpSpPr/>
          <p:nvPr/>
        </p:nvGrpSpPr>
        <p:grpSpPr>
          <a:xfrm rot="5400000">
            <a:off x="8121733" y="2777755"/>
            <a:ext cx="1232802" cy="819326"/>
            <a:chOff x="5963133" y="2001105"/>
            <a:chExt cx="1232802" cy="819326"/>
          </a:xfrm>
        </p:grpSpPr>
        <p:sp>
          <p:nvSpPr>
            <p:cNvPr id="1646" name="Google Shape;1646;p80"/>
            <p:cNvSpPr/>
            <p:nvPr/>
          </p:nvSpPr>
          <p:spPr>
            <a:xfrm>
              <a:off x="5963133" y="2001105"/>
              <a:ext cx="1232802" cy="819326"/>
            </a:xfrm>
            <a:custGeom>
              <a:rect b="b" l="l" r="r" t="t"/>
              <a:pathLst>
                <a:path extrusionOk="0" h="25562" w="38426">
                  <a:moveTo>
                    <a:pt x="3253" y="0"/>
                  </a:moveTo>
                  <a:cubicBezTo>
                    <a:pt x="3212" y="41"/>
                    <a:pt x="3170" y="83"/>
                    <a:pt x="3129" y="124"/>
                  </a:cubicBezTo>
                  <a:cubicBezTo>
                    <a:pt x="2860" y="435"/>
                    <a:pt x="2694" y="849"/>
                    <a:pt x="2570" y="1222"/>
                  </a:cubicBezTo>
                  <a:cubicBezTo>
                    <a:pt x="1782" y="3584"/>
                    <a:pt x="312" y="7975"/>
                    <a:pt x="125" y="11372"/>
                  </a:cubicBezTo>
                  <a:cubicBezTo>
                    <a:pt x="1" y="13796"/>
                    <a:pt x="726" y="16053"/>
                    <a:pt x="2321" y="18042"/>
                  </a:cubicBezTo>
                  <a:cubicBezTo>
                    <a:pt x="4085" y="20280"/>
                    <a:pt x="5745" y="20469"/>
                    <a:pt x="7746" y="20469"/>
                  </a:cubicBezTo>
                  <a:cubicBezTo>
                    <a:pt x="7930" y="20469"/>
                    <a:pt x="8117" y="20467"/>
                    <a:pt x="8307" y="20465"/>
                  </a:cubicBezTo>
                  <a:cubicBezTo>
                    <a:pt x="8908" y="20465"/>
                    <a:pt x="9509" y="20465"/>
                    <a:pt x="10172" y="20507"/>
                  </a:cubicBezTo>
                  <a:cubicBezTo>
                    <a:pt x="13258" y="20693"/>
                    <a:pt x="15267" y="21853"/>
                    <a:pt x="17794" y="23345"/>
                  </a:cubicBezTo>
                  <a:cubicBezTo>
                    <a:pt x="18291" y="23635"/>
                    <a:pt x="18830" y="23945"/>
                    <a:pt x="19389" y="24277"/>
                  </a:cubicBezTo>
                  <a:cubicBezTo>
                    <a:pt x="20922" y="25126"/>
                    <a:pt x="22517" y="25561"/>
                    <a:pt x="24091" y="25561"/>
                  </a:cubicBezTo>
                  <a:cubicBezTo>
                    <a:pt x="25831" y="25561"/>
                    <a:pt x="27530" y="25043"/>
                    <a:pt x="29063" y="23987"/>
                  </a:cubicBezTo>
                  <a:cubicBezTo>
                    <a:pt x="32543" y="21605"/>
                    <a:pt x="35401" y="16592"/>
                    <a:pt x="36437" y="12863"/>
                  </a:cubicBezTo>
                  <a:cubicBezTo>
                    <a:pt x="37473" y="9073"/>
                    <a:pt x="38426" y="4661"/>
                    <a:pt x="36478" y="394"/>
                  </a:cubicBezTo>
                  <a:cubicBezTo>
                    <a:pt x="36416" y="269"/>
                    <a:pt x="36333" y="124"/>
                    <a:pt x="36271" y="0"/>
                  </a:cubicBezTo>
                  <a:lnTo>
                    <a:pt x="35463" y="0"/>
                  </a:lnTo>
                  <a:cubicBezTo>
                    <a:pt x="35608" y="228"/>
                    <a:pt x="35733" y="435"/>
                    <a:pt x="35836" y="684"/>
                  </a:cubicBezTo>
                  <a:cubicBezTo>
                    <a:pt x="37701" y="4744"/>
                    <a:pt x="36768" y="9011"/>
                    <a:pt x="35774" y="12677"/>
                  </a:cubicBezTo>
                  <a:cubicBezTo>
                    <a:pt x="34780" y="16281"/>
                    <a:pt x="32025" y="21128"/>
                    <a:pt x="28669" y="23428"/>
                  </a:cubicBezTo>
                  <a:cubicBezTo>
                    <a:pt x="27255" y="24385"/>
                    <a:pt x="25687" y="24868"/>
                    <a:pt x="24084" y="24868"/>
                  </a:cubicBezTo>
                  <a:cubicBezTo>
                    <a:pt x="22635" y="24868"/>
                    <a:pt x="21158" y="24473"/>
                    <a:pt x="19741" y="23676"/>
                  </a:cubicBezTo>
                  <a:cubicBezTo>
                    <a:pt x="19182" y="23365"/>
                    <a:pt x="18644" y="23055"/>
                    <a:pt x="18126" y="22744"/>
                  </a:cubicBezTo>
                  <a:cubicBezTo>
                    <a:pt x="15640" y="21273"/>
                    <a:pt x="13465" y="20010"/>
                    <a:pt x="10213" y="19823"/>
                  </a:cubicBezTo>
                  <a:cubicBezTo>
                    <a:pt x="9674" y="19782"/>
                    <a:pt x="9177" y="19782"/>
                    <a:pt x="8701" y="19782"/>
                  </a:cubicBezTo>
                  <a:lnTo>
                    <a:pt x="8307" y="19782"/>
                  </a:lnTo>
                  <a:cubicBezTo>
                    <a:pt x="8265" y="19782"/>
                    <a:pt x="8224" y="19782"/>
                    <a:pt x="8183" y="19782"/>
                  </a:cubicBezTo>
                  <a:cubicBezTo>
                    <a:pt x="6014" y="19782"/>
                    <a:pt x="4547" y="19762"/>
                    <a:pt x="2860" y="17628"/>
                  </a:cubicBezTo>
                  <a:cubicBezTo>
                    <a:pt x="1368" y="15763"/>
                    <a:pt x="685" y="13671"/>
                    <a:pt x="809" y="11413"/>
                  </a:cubicBezTo>
                  <a:cubicBezTo>
                    <a:pt x="995" y="8099"/>
                    <a:pt x="2445" y="3770"/>
                    <a:pt x="3232" y="1450"/>
                  </a:cubicBezTo>
                  <a:cubicBezTo>
                    <a:pt x="3336" y="1139"/>
                    <a:pt x="3460" y="808"/>
                    <a:pt x="3647" y="580"/>
                  </a:cubicBezTo>
                  <a:cubicBezTo>
                    <a:pt x="3709" y="518"/>
                    <a:pt x="3750" y="476"/>
                    <a:pt x="3812" y="435"/>
                  </a:cubicBezTo>
                  <a:cubicBezTo>
                    <a:pt x="4040" y="249"/>
                    <a:pt x="4372" y="104"/>
                    <a:pt x="4724"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80"/>
            <p:cNvSpPr/>
            <p:nvPr/>
          </p:nvSpPr>
          <p:spPr>
            <a:xfrm>
              <a:off x="6116006" y="2001105"/>
              <a:ext cx="923751" cy="694257"/>
            </a:xfrm>
            <a:custGeom>
              <a:rect b="b" l="l" r="r" t="t"/>
              <a:pathLst>
                <a:path extrusionOk="0" h="21660" w="28793">
                  <a:moveTo>
                    <a:pt x="20500" y="414"/>
                  </a:moveTo>
                  <a:cubicBezTo>
                    <a:pt x="23140" y="414"/>
                    <a:pt x="25678" y="1050"/>
                    <a:pt x="26763" y="3418"/>
                  </a:cubicBezTo>
                  <a:cubicBezTo>
                    <a:pt x="28088" y="6297"/>
                    <a:pt x="27488" y="9321"/>
                    <a:pt x="26783" y="11952"/>
                  </a:cubicBezTo>
                  <a:cubicBezTo>
                    <a:pt x="26100" y="14541"/>
                    <a:pt x="24153" y="17897"/>
                    <a:pt x="21791" y="19637"/>
                  </a:cubicBezTo>
                  <a:cubicBezTo>
                    <a:pt x="20583" y="20534"/>
                    <a:pt x="19292" y="20965"/>
                    <a:pt x="17972" y="20965"/>
                  </a:cubicBezTo>
                  <a:cubicBezTo>
                    <a:pt x="16914" y="20965"/>
                    <a:pt x="15838" y="20689"/>
                    <a:pt x="14769" y="20155"/>
                  </a:cubicBezTo>
                  <a:cubicBezTo>
                    <a:pt x="14314" y="19927"/>
                    <a:pt x="13879" y="19699"/>
                    <a:pt x="13464" y="19471"/>
                  </a:cubicBezTo>
                  <a:cubicBezTo>
                    <a:pt x="12035" y="18705"/>
                    <a:pt x="10751" y="18000"/>
                    <a:pt x="9156" y="17628"/>
                  </a:cubicBezTo>
                  <a:cubicBezTo>
                    <a:pt x="8638" y="17503"/>
                    <a:pt x="8058" y="17420"/>
                    <a:pt x="7478" y="17379"/>
                  </a:cubicBezTo>
                  <a:cubicBezTo>
                    <a:pt x="7188" y="17379"/>
                    <a:pt x="6919" y="17358"/>
                    <a:pt x="6670" y="17358"/>
                  </a:cubicBezTo>
                  <a:lnTo>
                    <a:pt x="6049" y="17358"/>
                  </a:lnTo>
                  <a:cubicBezTo>
                    <a:pt x="4350" y="17358"/>
                    <a:pt x="3294" y="17317"/>
                    <a:pt x="2051" y="15598"/>
                  </a:cubicBezTo>
                  <a:cubicBezTo>
                    <a:pt x="1036" y="14231"/>
                    <a:pt x="559" y="12698"/>
                    <a:pt x="663" y="11020"/>
                  </a:cubicBezTo>
                  <a:cubicBezTo>
                    <a:pt x="808" y="8576"/>
                    <a:pt x="1864" y="5427"/>
                    <a:pt x="2507" y="3729"/>
                  </a:cubicBezTo>
                  <a:cubicBezTo>
                    <a:pt x="2589" y="3501"/>
                    <a:pt x="2672" y="3273"/>
                    <a:pt x="2817" y="3107"/>
                  </a:cubicBezTo>
                  <a:cubicBezTo>
                    <a:pt x="2859" y="3066"/>
                    <a:pt x="2900" y="3045"/>
                    <a:pt x="2942" y="3004"/>
                  </a:cubicBezTo>
                  <a:cubicBezTo>
                    <a:pt x="3522" y="2569"/>
                    <a:pt x="4806" y="2465"/>
                    <a:pt x="5800" y="2361"/>
                  </a:cubicBezTo>
                  <a:cubicBezTo>
                    <a:pt x="6007" y="2361"/>
                    <a:pt x="6214" y="2341"/>
                    <a:pt x="6401" y="2320"/>
                  </a:cubicBezTo>
                  <a:cubicBezTo>
                    <a:pt x="6716" y="2281"/>
                    <a:pt x="7040" y="2266"/>
                    <a:pt x="7366" y="2266"/>
                  </a:cubicBezTo>
                  <a:cubicBezTo>
                    <a:pt x="7555" y="2266"/>
                    <a:pt x="7744" y="2271"/>
                    <a:pt x="7934" y="2279"/>
                  </a:cubicBezTo>
                  <a:cubicBezTo>
                    <a:pt x="8493" y="2279"/>
                    <a:pt x="9073" y="2279"/>
                    <a:pt x="9632" y="2216"/>
                  </a:cubicBezTo>
                  <a:cubicBezTo>
                    <a:pt x="10606" y="2113"/>
                    <a:pt x="11538" y="1844"/>
                    <a:pt x="12408" y="1595"/>
                  </a:cubicBezTo>
                  <a:cubicBezTo>
                    <a:pt x="13071" y="1409"/>
                    <a:pt x="13713" y="1201"/>
                    <a:pt x="14376" y="1119"/>
                  </a:cubicBezTo>
                  <a:cubicBezTo>
                    <a:pt x="14728" y="1056"/>
                    <a:pt x="15101" y="994"/>
                    <a:pt x="15515" y="932"/>
                  </a:cubicBezTo>
                  <a:cubicBezTo>
                    <a:pt x="16959" y="693"/>
                    <a:pt x="18751" y="414"/>
                    <a:pt x="20500" y="414"/>
                  </a:cubicBezTo>
                  <a:close/>
                  <a:moveTo>
                    <a:pt x="17131" y="0"/>
                  </a:moveTo>
                  <a:cubicBezTo>
                    <a:pt x="16551" y="83"/>
                    <a:pt x="15991" y="166"/>
                    <a:pt x="15453" y="249"/>
                  </a:cubicBezTo>
                  <a:cubicBezTo>
                    <a:pt x="15039" y="311"/>
                    <a:pt x="14666" y="373"/>
                    <a:pt x="14334" y="435"/>
                  </a:cubicBezTo>
                  <a:cubicBezTo>
                    <a:pt x="13630" y="539"/>
                    <a:pt x="12946" y="725"/>
                    <a:pt x="12263" y="932"/>
                  </a:cubicBezTo>
                  <a:cubicBezTo>
                    <a:pt x="11414" y="1160"/>
                    <a:pt x="10502" y="1429"/>
                    <a:pt x="9570" y="1533"/>
                  </a:cubicBezTo>
                  <a:cubicBezTo>
                    <a:pt x="9247" y="1570"/>
                    <a:pt x="8924" y="1578"/>
                    <a:pt x="8596" y="1578"/>
                  </a:cubicBezTo>
                  <a:cubicBezTo>
                    <a:pt x="8378" y="1578"/>
                    <a:pt x="8157" y="1574"/>
                    <a:pt x="7934" y="1574"/>
                  </a:cubicBezTo>
                  <a:cubicBezTo>
                    <a:pt x="7395" y="1574"/>
                    <a:pt x="6857" y="1574"/>
                    <a:pt x="6318" y="1636"/>
                  </a:cubicBezTo>
                  <a:cubicBezTo>
                    <a:pt x="6132" y="1657"/>
                    <a:pt x="5945" y="1678"/>
                    <a:pt x="5738" y="1678"/>
                  </a:cubicBezTo>
                  <a:cubicBezTo>
                    <a:pt x="4599" y="1781"/>
                    <a:pt x="3211" y="1926"/>
                    <a:pt x="2527" y="2444"/>
                  </a:cubicBezTo>
                  <a:cubicBezTo>
                    <a:pt x="2486" y="2486"/>
                    <a:pt x="2403" y="2569"/>
                    <a:pt x="2341" y="2610"/>
                  </a:cubicBezTo>
                  <a:cubicBezTo>
                    <a:pt x="2113" y="2859"/>
                    <a:pt x="1989" y="3169"/>
                    <a:pt x="1864" y="3459"/>
                  </a:cubicBezTo>
                  <a:cubicBezTo>
                    <a:pt x="1098" y="5344"/>
                    <a:pt x="21" y="8866"/>
                    <a:pt x="0" y="11476"/>
                  </a:cubicBezTo>
                  <a:cubicBezTo>
                    <a:pt x="0" y="11558"/>
                    <a:pt x="0" y="11621"/>
                    <a:pt x="0" y="11703"/>
                  </a:cubicBezTo>
                  <a:cubicBezTo>
                    <a:pt x="83" y="13692"/>
                    <a:pt x="870" y="15101"/>
                    <a:pt x="2092" y="16426"/>
                  </a:cubicBezTo>
                  <a:cubicBezTo>
                    <a:pt x="3294" y="17731"/>
                    <a:pt x="4329" y="18021"/>
                    <a:pt x="5572" y="18063"/>
                  </a:cubicBezTo>
                  <a:cubicBezTo>
                    <a:pt x="5842" y="18083"/>
                    <a:pt x="6132" y="18083"/>
                    <a:pt x="6422" y="18083"/>
                  </a:cubicBezTo>
                  <a:cubicBezTo>
                    <a:pt x="6836" y="18083"/>
                    <a:pt x="7271" y="18083"/>
                    <a:pt x="7727" y="18125"/>
                  </a:cubicBezTo>
                  <a:cubicBezTo>
                    <a:pt x="9922" y="18270"/>
                    <a:pt x="11351" y="19119"/>
                    <a:pt x="13174" y="20093"/>
                  </a:cubicBezTo>
                  <a:cubicBezTo>
                    <a:pt x="13609" y="20320"/>
                    <a:pt x="14044" y="20548"/>
                    <a:pt x="14500" y="20776"/>
                  </a:cubicBezTo>
                  <a:cubicBezTo>
                    <a:pt x="15204" y="21128"/>
                    <a:pt x="15909" y="21377"/>
                    <a:pt x="16613" y="21522"/>
                  </a:cubicBezTo>
                  <a:cubicBezTo>
                    <a:pt x="17069" y="21603"/>
                    <a:pt x="17512" y="21659"/>
                    <a:pt x="17963" y="21659"/>
                  </a:cubicBezTo>
                  <a:cubicBezTo>
                    <a:pt x="18085" y="21659"/>
                    <a:pt x="18208" y="21655"/>
                    <a:pt x="18332" y="21646"/>
                  </a:cubicBezTo>
                  <a:cubicBezTo>
                    <a:pt x="19679" y="21584"/>
                    <a:pt x="21004" y="21087"/>
                    <a:pt x="22226" y="20175"/>
                  </a:cubicBezTo>
                  <a:cubicBezTo>
                    <a:pt x="24712" y="18332"/>
                    <a:pt x="26742" y="14811"/>
                    <a:pt x="27467" y="12097"/>
                  </a:cubicBezTo>
                  <a:cubicBezTo>
                    <a:pt x="28192" y="9342"/>
                    <a:pt x="28793" y="6173"/>
                    <a:pt x="27384" y="3128"/>
                  </a:cubicBezTo>
                  <a:cubicBezTo>
                    <a:pt x="26556" y="1284"/>
                    <a:pt x="24981" y="394"/>
                    <a:pt x="23158"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80"/>
            <p:cNvSpPr/>
            <p:nvPr/>
          </p:nvSpPr>
          <p:spPr>
            <a:xfrm>
              <a:off x="6260217" y="2107166"/>
              <a:ext cx="623363" cy="463768"/>
            </a:xfrm>
            <a:custGeom>
              <a:rect b="b" l="l" r="r" t="t"/>
              <a:pathLst>
                <a:path extrusionOk="0" h="14469" w="19430">
                  <a:moveTo>
                    <a:pt x="13198" y="657"/>
                  </a:moveTo>
                  <a:cubicBezTo>
                    <a:pt x="15128" y="657"/>
                    <a:pt x="17139" y="1061"/>
                    <a:pt x="17959" y="2822"/>
                  </a:cubicBezTo>
                  <a:cubicBezTo>
                    <a:pt x="18746" y="4521"/>
                    <a:pt x="18477" y="6323"/>
                    <a:pt x="18084" y="7918"/>
                  </a:cubicBezTo>
                  <a:cubicBezTo>
                    <a:pt x="17690" y="9472"/>
                    <a:pt x="16551" y="11398"/>
                    <a:pt x="15204" y="12558"/>
                  </a:cubicBezTo>
                  <a:cubicBezTo>
                    <a:pt x="14198" y="13415"/>
                    <a:pt x="13198" y="13788"/>
                    <a:pt x="12171" y="13788"/>
                  </a:cubicBezTo>
                  <a:cubicBezTo>
                    <a:pt x="11486" y="13788"/>
                    <a:pt x="10788" y="13623"/>
                    <a:pt x="10067" y="13324"/>
                  </a:cubicBezTo>
                  <a:cubicBezTo>
                    <a:pt x="9736" y="13179"/>
                    <a:pt x="9404" y="13055"/>
                    <a:pt x="9073" y="12910"/>
                  </a:cubicBezTo>
                  <a:cubicBezTo>
                    <a:pt x="8099" y="12475"/>
                    <a:pt x="7209" y="12019"/>
                    <a:pt x="6132" y="11812"/>
                  </a:cubicBezTo>
                  <a:cubicBezTo>
                    <a:pt x="5759" y="11729"/>
                    <a:pt x="5386" y="11667"/>
                    <a:pt x="4992" y="11647"/>
                  </a:cubicBezTo>
                  <a:cubicBezTo>
                    <a:pt x="4806" y="11647"/>
                    <a:pt x="4640" y="11626"/>
                    <a:pt x="4454" y="11626"/>
                  </a:cubicBezTo>
                  <a:lnTo>
                    <a:pt x="4039" y="11626"/>
                  </a:lnTo>
                  <a:cubicBezTo>
                    <a:pt x="2900" y="11605"/>
                    <a:pt x="2279" y="11522"/>
                    <a:pt x="1512" y="10279"/>
                  </a:cubicBezTo>
                  <a:cubicBezTo>
                    <a:pt x="953" y="9409"/>
                    <a:pt x="684" y="8394"/>
                    <a:pt x="767" y="7317"/>
                  </a:cubicBezTo>
                  <a:cubicBezTo>
                    <a:pt x="870" y="5722"/>
                    <a:pt x="1533" y="3775"/>
                    <a:pt x="2030" y="2698"/>
                  </a:cubicBezTo>
                  <a:cubicBezTo>
                    <a:pt x="2092" y="2574"/>
                    <a:pt x="2175" y="2429"/>
                    <a:pt x="2258" y="2325"/>
                  </a:cubicBezTo>
                  <a:cubicBezTo>
                    <a:pt x="2299" y="2304"/>
                    <a:pt x="2320" y="2284"/>
                    <a:pt x="2362" y="2263"/>
                  </a:cubicBezTo>
                  <a:cubicBezTo>
                    <a:pt x="2755" y="2015"/>
                    <a:pt x="3646" y="1870"/>
                    <a:pt x="4454" y="1766"/>
                  </a:cubicBezTo>
                  <a:cubicBezTo>
                    <a:pt x="4599" y="1745"/>
                    <a:pt x="4744" y="1725"/>
                    <a:pt x="4868" y="1704"/>
                  </a:cubicBezTo>
                  <a:cubicBezTo>
                    <a:pt x="5241" y="1642"/>
                    <a:pt x="5614" y="1621"/>
                    <a:pt x="5987" y="1580"/>
                  </a:cubicBezTo>
                  <a:cubicBezTo>
                    <a:pt x="6401" y="1559"/>
                    <a:pt x="6815" y="1538"/>
                    <a:pt x="7229" y="1476"/>
                  </a:cubicBezTo>
                  <a:cubicBezTo>
                    <a:pt x="7954" y="1372"/>
                    <a:pt x="8659" y="1227"/>
                    <a:pt x="9259" y="1082"/>
                  </a:cubicBezTo>
                  <a:cubicBezTo>
                    <a:pt x="9674" y="1000"/>
                    <a:pt x="10088" y="896"/>
                    <a:pt x="10481" y="855"/>
                  </a:cubicBezTo>
                  <a:cubicBezTo>
                    <a:pt x="10709" y="834"/>
                    <a:pt x="10937" y="792"/>
                    <a:pt x="11186" y="772"/>
                  </a:cubicBezTo>
                  <a:cubicBezTo>
                    <a:pt x="11805" y="711"/>
                    <a:pt x="12496" y="657"/>
                    <a:pt x="13198" y="657"/>
                  </a:cubicBezTo>
                  <a:close/>
                  <a:moveTo>
                    <a:pt x="13092" y="0"/>
                  </a:moveTo>
                  <a:cubicBezTo>
                    <a:pt x="12437" y="0"/>
                    <a:pt x="11795" y="40"/>
                    <a:pt x="11206" y="88"/>
                  </a:cubicBezTo>
                  <a:cubicBezTo>
                    <a:pt x="10958" y="109"/>
                    <a:pt x="10709" y="150"/>
                    <a:pt x="10502" y="171"/>
                  </a:cubicBezTo>
                  <a:cubicBezTo>
                    <a:pt x="10046" y="212"/>
                    <a:pt x="9611" y="316"/>
                    <a:pt x="9176" y="399"/>
                  </a:cubicBezTo>
                  <a:cubicBezTo>
                    <a:pt x="8576" y="544"/>
                    <a:pt x="7892" y="689"/>
                    <a:pt x="7167" y="792"/>
                  </a:cubicBezTo>
                  <a:cubicBezTo>
                    <a:pt x="6774" y="855"/>
                    <a:pt x="6380" y="875"/>
                    <a:pt x="5966" y="896"/>
                  </a:cubicBezTo>
                  <a:cubicBezTo>
                    <a:pt x="5572" y="917"/>
                    <a:pt x="5158" y="958"/>
                    <a:pt x="4764" y="1020"/>
                  </a:cubicBezTo>
                  <a:cubicBezTo>
                    <a:pt x="4640" y="1041"/>
                    <a:pt x="4495" y="1062"/>
                    <a:pt x="4329" y="1082"/>
                  </a:cubicBezTo>
                  <a:cubicBezTo>
                    <a:pt x="3397" y="1227"/>
                    <a:pt x="2382" y="1393"/>
                    <a:pt x="1968" y="1683"/>
                  </a:cubicBezTo>
                  <a:lnTo>
                    <a:pt x="1823" y="1787"/>
                  </a:lnTo>
                  <a:cubicBezTo>
                    <a:pt x="1657" y="1973"/>
                    <a:pt x="1533" y="2180"/>
                    <a:pt x="1429" y="2387"/>
                  </a:cubicBezTo>
                  <a:cubicBezTo>
                    <a:pt x="684" y="3817"/>
                    <a:pt x="0" y="6447"/>
                    <a:pt x="145" y="8291"/>
                  </a:cubicBezTo>
                  <a:cubicBezTo>
                    <a:pt x="145" y="8332"/>
                    <a:pt x="145" y="8394"/>
                    <a:pt x="145" y="8436"/>
                  </a:cubicBezTo>
                  <a:cubicBezTo>
                    <a:pt x="394" y="10114"/>
                    <a:pt x="1202" y="10735"/>
                    <a:pt x="2154" y="11502"/>
                  </a:cubicBezTo>
                  <a:cubicBezTo>
                    <a:pt x="2921" y="12102"/>
                    <a:pt x="3522" y="12309"/>
                    <a:pt x="4288" y="12372"/>
                  </a:cubicBezTo>
                  <a:cubicBezTo>
                    <a:pt x="4454" y="12372"/>
                    <a:pt x="4619" y="12372"/>
                    <a:pt x="4785" y="12392"/>
                  </a:cubicBezTo>
                  <a:cubicBezTo>
                    <a:pt x="5034" y="12392"/>
                    <a:pt x="5303" y="12413"/>
                    <a:pt x="5572" y="12434"/>
                  </a:cubicBezTo>
                  <a:cubicBezTo>
                    <a:pt x="6856" y="12537"/>
                    <a:pt x="7747" y="13034"/>
                    <a:pt x="8845" y="13552"/>
                  </a:cubicBezTo>
                  <a:cubicBezTo>
                    <a:pt x="9176" y="13697"/>
                    <a:pt x="9529" y="13842"/>
                    <a:pt x="9901" y="13987"/>
                  </a:cubicBezTo>
                  <a:cubicBezTo>
                    <a:pt x="10440" y="14194"/>
                    <a:pt x="10979" y="14360"/>
                    <a:pt x="11538" y="14422"/>
                  </a:cubicBezTo>
                  <a:cubicBezTo>
                    <a:pt x="11755" y="14453"/>
                    <a:pt x="11968" y="14469"/>
                    <a:pt x="12180" y="14469"/>
                  </a:cubicBezTo>
                  <a:cubicBezTo>
                    <a:pt x="12392" y="14469"/>
                    <a:pt x="12605" y="14453"/>
                    <a:pt x="12822" y="14422"/>
                  </a:cubicBezTo>
                  <a:cubicBezTo>
                    <a:pt x="13796" y="14319"/>
                    <a:pt x="14749" y="13842"/>
                    <a:pt x="15681" y="13034"/>
                  </a:cubicBezTo>
                  <a:cubicBezTo>
                    <a:pt x="17151" y="11792"/>
                    <a:pt x="18353" y="9720"/>
                    <a:pt x="18767" y="8022"/>
                  </a:cubicBezTo>
                  <a:cubicBezTo>
                    <a:pt x="19181" y="6302"/>
                    <a:pt x="19430" y="4376"/>
                    <a:pt x="18581" y="2532"/>
                  </a:cubicBezTo>
                  <a:cubicBezTo>
                    <a:pt x="17609" y="445"/>
                    <a:pt x="15277" y="0"/>
                    <a:pt x="13092"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80"/>
            <p:cNvSpPr/>
            <p:nvPr/>
          </p:nvSpPr>
          <p:spPr>
            <a:xfrm>
              <a:off x="6401765" y="2209510"/>
              <a:ext cx="335615" cy="238439"/>
            </a:xfrm>
            <a:custGeom>
              <a:rect b="b" l="l" r="r" t="t"/>
              <a:pathLst>
                <a:path extrusionOk="0" h="7439" w="10461">
                  <a:moveTo>
                    <a:pt x="6316" y="684"/>
                  </a:moveTo>
                  <a:cubicBezTo>
                    <a:pt x="7611" y="684"/>
                    <a:pt x="8737" y="1319"/>
                    <a:pt x="9239" y="2364"/>
                  </a:cubicBezTo>
                  <a:cubicBezTo>
                    <a:pt x="9736" y="3379"/>
                    <a:pt x="9529" y="4559"/>
                    <a:pt x="8679" y="5574"/>
                  </a:cubicBezTo>
                  <a:cubicBezTo>
                    <a:pt x="7932" y="6479"/>
                    <a:pt x="7262" y="6765"/>
                    <a:pt x="6521" y="6765"/>
                  </a:cubicBezTo>
                  <a:cubicBezTo>
                    <a:pt x="5990" y="6765"/>
                    <a:pt x="5422" y="6617"/>
                    <a:pt x="4764" y="6444"/>
                  </a:cubicBezTo>
                  <a:cubicBezTo>
                    <a:pt x="4267" y="6320"/>
                    <a:pt x="3749" y="6175"/>
                    <a:pt x="3190" y="6092"/>
                  </a:cubicBezTo>
                  <a:cubicBezTo>
                    <a:pt x="2859" y="6051"/>
                    <a:pt x="2589" y="6030"/>
                    <a:pt x="2341" y="6009"/>
                  </a:cubicBezTo>
                  <a:cubicBezTo>
                    <a:pt x="1595" y="5989"/>
                    <a:pt x="1347" y="5968"/>
                    <a:pt x="1057" y="5077"/>
                  </a:cubicBezTo>
                  <a:cubicBezTo>
                    <a:pt x="705" y="4062"/>
                    <a:pt x="1098" y="2281"/>
                    <a:pt x="1782" y="1659"/>
                  </a:cubicBezTo>
                  <a:cubicBezTo>
                    <a:pt x="2279" y="1494"/>
                    <a:pt x="4909" y="727"/>
                    <a:pt x="6194" y="686"/>
                  </a:cubicBezTo>
                  <a:cubicBezTo>
                    <a:pt x="6235" y="685"/>
                    <a:pt x="6276" y="684"/>
                    <a:pt x="6316" y="684"/>
                  </a:cubicBezTo>
                  <a:close/>
                  <a:moveTo>
                    <a:pt x="6296" y="1"/>
                  </a:moveTo>
                  <a:cubicBezTo>
                    <a:pt x="6255" y="1"/>
                    <a:pt x="6214" y="1"/>
                    <a:pt x="6173" y="2"/>
                  </a:cubicBezTo>
                  <a:cubicBezTo>
                    <a:pt x="4744" y="44"/>
                    <a:pt x="1844" y="893"/>
                    <a:pt x="1492" y="1038"/>
                  </a:cubicBezTo>
                  <a:lnTo>
                    <a:pt x="1388" y="1100"/>
                  </a:lnTo>
                  <a:cubicBezTo>
                    <a:pt x="394" y="1908"/>
                    <a:pt x="0" y="4124"/>
                    <a:pt x="394" y="5305"/>
                  </a:cubicBezTo>
                  <a:cubicBezTo>
                    <a:pt x="829" y="6631"/>
                    <a:pt x="1512" y="6672"/>
                    <a:pt x="2299" y="6714"/>
                  </a:cubicBezTo>
                  <a:cubicBezTo>
                    <a:pt x="2527" y="6714"/>
                    <a:pt x="2797" y="6734"/>
                    <a:pt x="3087" y="6776"/>
                  </a:cubicBezTo>
                  <a:cubicBezTo>
                    <a:pt x="3604" y="6859"/>
                    <a:pt x="4102" y="6983"/>
                    <a:pt x="4578" y="7107"/>
                  </a:cubicBezTo>
                  <a:cubicBezTo>
                    <a:pt x="5241" y="7273"/>
                    <a:pt x="5883" y="7439"/>
                    <a:pt x="6525" y="7439"/>
                  </a:cubicBezTo>
                  <a:cubicBezTo>
                    <a:pt x="7416" y="7439"/>
                    <a:pt x="8307" y="7128"/>
                    <a:pt x="9218" y="6030"/>
                  </a:cubicBezTo>
                  <a:cubicBezTo>
                    <a:pt x="10233" y="4808"/>
                    <a:pt x="10461" y="3316"/>
                    <a:pt x="9860" y="2053"/>
                  </a:cubicBezTo>
                  <a:cubicBezTo>
                    <a:pt x="9234" y="781"/>
                    <a:pt x="7880" y="1"/>
                    <a:pt x="6296" y="1"/>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4"/>
        </a:solidFill>
      </p:bgPr>
    </p:bg>
    <p:spTree>
      <p:nvGrpSpPr>
        <p:cNvPr id="1650" name="Shape 1650"/>
        <p:cNvGrpSpPr/>
        <p:nvPr/>
      </p:nvGrpSpPr>
      <p:grpSpPr>
        <a:xfrm>
          <a:off x="0" y="0"/>
          <a:ext cx="0" cy="0"/>
          <a:chOff x="0" y="0"/>
          <a:chExt cx="0" cy="0"/>
        </a:xfrm>
      </p:grpSpPr>
      <p:sp>
        <p:nvSpPr>
          <p:cNvPr id="1651" name="Google Shape;1651;p81"/>
          <p:cNvSpPr/>
          <p:nvPr/>
        </p:nvSpPr>
        <p:spPr>
          <a:xfrm rot="5400000">
            <a:off x="7950844" y="2398453"/>
            <a:ext cx="1661933" cy="724379"/>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81"/>
          <p:cNvSpPr txBox="1"/>
          <p:nvPr>
            <p:ph type="title"/>
          </p:nvPr>
        </p:nvSpPr>
        <p:spPr>
          <a:xfrm>
            <a:off x="1252725" y="1196524"/>
            <a:ext cx="2246700" cy="1490400"/>
          </a:xfrm>
          <a:prstGeom prst="rect">
            <a:avLst/>
          </a:prstGeom>
        </p:spPr>
        <p:txBody>
          <a:bodyPr anchorCtr="0" anchor="b" bIns="91425" lIns="91425" spcFirstLastPara="1" rIns="91425" wrap="square" tIns="91425">
            <a:noAutofit/>
          </a:bodyPr>
          <a:lstStyle>
            <a:lvl1pPr lvl="0" rtl="0">
              <a:spcBef>
                <a:spcPts val="0"/>
              </a:spcBef>
              <a:spcAft>
                <a:spcPts val="0"/>
              </a:spcAft>
              <a:buSzPts val="4400"/>
              <a:buNone/>
              <a:defRPr/>
            </a:lvl1pPr>
            <a:lvl2pPr lvl="1" rtl="0">
              <a:spcBef>
                <a:spcPts val="0"/>
              </a:spcBef>
              <a:spcAft>
                <a:spcPts val="0"/>
              </a:spcAft>
              <a:buSzPts val="4400"/>
              <a:buNone/>
              <a:defRPr/>
            </a:lvl2pPr>
            <a:lvl3pPr lvl="2" rtl="0">
              <a:spcBef>
                <a:spcPts val="0"/>
              </a:spcBef>
              <a:spcAft>
                <a:spcPts val="0"/>
              </a:spcAft>
              <a:buSzPts val="4400"/>
              <a:buNone/>
              <a:defRPr/>
            </a:lvl3pPr>
            <a:lvl4pPr lvl="3" rtl="0">
              <a:spcBef>
                <a:spcPts val="0"/>
              </a:spcBef>
              <a:spcAft>
                <a:spcPts val="0"/>
              </a:spcAft>
              <a:buSzPts val="4400"/>
              <a:buNone/>
              <a:defRPr/>
            </a:lvl4pPr>
            <a:lvl5pPr lvl="4" rtl="0">
              <a:spcBef>
                <a:spcPts val="0"/>
              </a:spcBef>
              <a:spcAft>
                <a:spcPts val="0"/>
              </a:spcAft>
              <a:buSzPts val="4400"/>
              <a:buNone/>
              <a:defRPr/>
            </a:lvl5pPr>
            <a:lvl6pPr lvl="5" rtl="0">
              <a:spcBef>
                <a:spcPts val="0"/>
              </a:spcBef>
              <a:spcAft>
                <a:spcPts val="0"/>
              </a:spcAft>
              <a:buSzPts val="4400"/>
              <a:buNone/>
              <a:defRPr/>
            </a:lvl6pPr>
            <a:lvl7pPr lvl="6" rtl="0">
              <a:spcBef>
                <a:spcPts val="0"/>
              </a:spcBef>
              <a:spcAft>
                <a:spcPts val="0"/>
              </a:spcAft>
              <a:buSzPts val="4400"/>
              <a:buNone/>
              <a:defRPr/>
            </a:lvl7pPr>
            <a:lvl8pPr lvl="7" rtl="0">
              <a:spcBef>
                <a:spcPts val="0"/>
              </a:spcBef>
              <a:spcAft>
                <a:spcPts val="0"/>
              </a:spcAft>
              <a:buSzPts val="4400"/>
              <a:buNone/>
              <a:defRPr/>
            </a:lvl8pPr>
            <a:lvl9pPr lvl="8" rtl="0">
              <a:spcBef>
                <a:spcPts val="0"/>
              </a:spcBef>
              <a:spcAft>
                <a:spcPts val="0"/>
              </a:spcAft>
              <a:buSzPts val="4400"/>
              <a:buNone/>
              <a:defRPr/>
            </a:lvl9pPr>
          </a:lstStyle>
          <a:p/>
        </p:txBody>
      </p:sp>
      <p:sp>
        <p:nvSpPr>
          <p:cNvPr id="1653" name="Google Shape;1653;p81"/>
          <p:cNvSpPr/>
          <p:nvPr/>
        </p:nvSpPr>
        <p:spPr>
          <a:xfrm>
            <a:off x="0" y="4008102"/>
            <a:ext cx="958346" cy="1135418"/>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81"/>
          <p:cNvSpPr/>
          <p:nvPr/>
        </p:nvSpPr>
        <p:spPr>
          <a:xfrm>
            <a:off x="0" y="185401"/>
            <a:ext cx="838394" cy="1317905"/>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81"/>
          <p:cNvSpPr/>
          <p:nvPr/>
        </p:nvSpPr>
        <p:spPr>
          <a:xfrm>
            <a:off x="488628" y="185407"/>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81"/>
          <p:cNvSpPr/>
          <p:nvPr/>
        </p:nvSpPr>
        <p:spPr>
          <a:xfrm>
            <a:off x="315366" y="365909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81"/>
          <p:cNvSpPr/>
          <p:nvPr/>
        </p:nvSpPr>
        <p:spPr>
          <a:xfrm>
            <a:off x="8762524" y="959049"/>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81"/>
          <p:cNvSpPr/>
          <p:nvPr/>
        </p:nvSpPr>
        <p:spPr>
          <a:xfrm>
            <a:off x="5633501" y="4678850"/>
            <a:ext cx="2045205" cy="466311"/>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81"/>
          <p:cNvSpPr/>
          <p:nvPr/>
        </p:nvSpPr>
        <p:spPr>
          <a:xfrm>
            <a:off x="8294848" y="1"/>
            <a:ext cx="838358" cy="920204"/>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60" name="Google Shape;1660;p81"/>
          <p:cNvGrpSpPr/>
          <p:nvPr/>
        </p:nvGrpSpPr>
        <p:grpSpPr>
          <a:xfrm>
            <a:off x="141137" y="2237636"/>
            <a:ext cx="509835" cy="466288"/>
            <a:chOff x="5177300" y="2314950"/>
            <a:chExt cx="341575" cy="312400"/>
          </a:xfrm>
        </p:grpSpPr>
        <p:sp>
          <p:nvSpPr>
            <p:cNvPr id="1661" name="Google Shape;1661;p81"/>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81"/>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81"/>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81"/>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81"/>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66" name="Google Shape;1666;p81"/>
          <p:cNvSpPr txBox="1"/>
          <p:nvPr>
            <p:ph idx="1" type="subTitle"/>
          </p:nvPr>
        </p:nvSpPr>
        <p:spPr>
          <a:xfrm>
            <a:off x="1289304" y="2990088"/>
            <a:ext cx="3035700" cy="10059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600">
                <a:solidFill>
                  <a:schemeClr val="dk1"/>
                </a:solidFill>
                <a:latin typeface="Nunito Light"/>
                <a:ea typeface="Nunito Light"/>
                <a:cs typeface="Nunito Light"/>
                <a:sym typeface="Nunito Light"/>
              </a:defRPr>
            </a:lvl1pPr>
            <a:lvl2pPr lvl="1" rtl="0">
              <a:spcBef>
                <a:spcPts val="0"/>
              </a:spcBef>
              <a:spcAft>
                <a:spcPts val="0"/>
              </a:spcAft>
              <a:buNone/>
              <a:defRPr sz="1600">
                <a:solidFill>
                  <a:schemeClr val="dk1"/>
                </a:solidFill>
                <a:latin typeface="Nunito Light"/>
                <a:ea typeface="Nunito Light"/>
                <a:cs typeface="Nunito Light"/>
                <a:sym typeface="Nunito Light"/>
              </a:defRPr>
            </a:lvl2pPr>
            <a:lvl3pPr lvl="2" rtl="0">
              <a:spcBef>
                <a:spcPts val="0"/>
              </a:spcBef>
              <a:spcAft>
                <a:spcPts val="0"/>
              </a:spcAft>
              <a:buNone/>
              <a:defRPr sz="1600">
                <a:solidFill>
                  <a:schemeClr val="dk1"/>
                </a:solidFill>
                <a:latin typeface="Nunito Light"/>
                <a:ea typeface="Nunito Light"/>
                <a:cs typeface="Nunito Light"/>
                <a:sym typeface="Nunito Light"/>
              </a:defRPr>
            </a:lvl3pPr>
            <a:lvl4pPr lvl="3" rtl="0">
              <a:spcBef>
                <a:spcPts val="0"/>
              </a:spcBef>
              <a:spcAft>
                <a:spcPts val="0"/>
              </a:spcAft>
              <a:buNone/>
              <a:defRPr sz="1600">
                <a:solidFill>
                  <a:schemeClr val="dk1"/>
                </a:solidFill>
                <a:latin typeface="Nunito Light"/>
                <a:ea typeface="Nunito Light"/>
                <a:cs typeface="Nunito Light"/>
                <a:sym typeface="Nunito Light"/>
              </a:defRPr>
            </a:lvl4pPr>
            <a:lvl5pPr lvl="4" rtl="0">
              <a:spcBef>
                <a:spcPts val="0"/>
              </a:spcBef>
              <a:spcAft>
                <a:spcPts val="0"/>
              </a:spcAft>
              <a:buNone/>
              <a:defRPr sz="1600">
                <a:solidFill>
                  <a:schemeClr val="dk1"/>
                </a:solidFill>
                <a:latin typeface="Nunito Light"/>
                <a:ea typeface="Nunito Light"/>
                <a:cs typeface="Nunito Light"/>
                <a:sym typeface="Nunito Light"/>
              </a:defRPr>
            </a:lvl5pPr>
            <a:lvl6pPr lvl="5" rtl="0">
              <a:spcBef>
                <a:spcPts val="0"/>
              </a:spcBef>
              <a:spcAft>
                <a:spcPts val="0"/>
              </a:spcAft>
              <a:buNone/>
              <a:defRPr sz="1600">
                <a:solidFill>
                  <a:schemeClr val="dk1"/>
                </a:solidFill>
                <a:latin typeface="Nunito Light"/>
                <a:ea typeface="Nunito Light"/>
                <a:cs typeface="Nunito Light"/>
                <a:sym typeface="Nunito Light"/>
              </a:defRPr>
            </a:lvl6pPr>
            <a:lvl7pPr lvl="6" rtl="0">
              <a:spcBef>
                <a:spcPts val="0"/>
              </a:spcBef>
              <a:spcAft>
                <a:spcPts val="0"/>
              </a:spcAft>
              <a:buNone/>
              <a:defRPr sz="1600">
                <a:solidFill>
                  <a:schemeClr val="dk1"/>
                </a:solidFill>
                <a:latin typeface="Nunito Light"/>
                <a:ea typeface="Nunito Light"/>
                <a:cs typeface="Nunito Light"/>
                <a:sym typeface="Nunito Light"/>
              </a:defRPr>
            </a:lvl7pPr>
            <a:lvl8pPr lvl="7" rtl="0">
              <a:spcBef>
                <a:spcPts val="0"/>
              </a:spcBef>
              <a:spcAft>
                <a:spcPts val="0"/>
              </a:spcAft>
              <a:buNone/>
              <a:defRPr sz="1600">
                <a:solidFill>
                  <a:schemeClr val="dk1"/>
                </a:solidFill>
                <a:latin typeface="Nunito Light"/>
                <a:ea typeface="Nunito Light"/>
                <a:cs typeface="Nunito Light"/>
                <a:sym typeface="Nunito Light"/>
              </a:defRPr>
            </a:lvl8pPr>
            <a:lvl9pPr lvl="8" rtl="0">
              <a:spcBef>
                <a:spcPts val="0"/>
              </a:spcBef>
              <a:spcAft>
                <a:spcPts val="0"/>
              </a:spcAft>
              <a:buNone/>
              <a:defRPr sz="1600">
                <a:solidFill>
                  <a:schemeClr val="dk1"/>
                </a:solidFill>
                <a:latin typeface="Nunito Light"/>
                <a:ea typeface="Nunito Light"/>
                <a:cs typeface="Nunito Light"/>
                <a:sym typeface="Nunito Light"/>
              </a:defRPr>
            </a:lvl9pPr>
          </a:lstStyle>
          <a:p/>
        </p:txBody>
      </p:sp>
      <p:grpSp>
        <p:nvGrpSpPr>
          <p:cNvPr id="1667" name="Google Shape;1667;p81"/>
          <p:cNvGrpSpPr/>
          <p:nvPr/>
        </p:nvGrpSpPr>
        <p:grpSpPr>
          <a:xfrm>
            <a:off x="8459112" y="3192811"/>
            <a:ext cx="509835" cy="466288"/>
            <a:chOff x="5177300" y="2314950"/>
            <a:chExt cx="341575" cy="312400"/>
          </a:xfrm>
        </p:grpSpPr>
        <p:sp>
          <p:nvSpPr>
            <p:cNvPr id="1668" name="Google Shape;1668;p81"/>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81"/>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81"/>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81"/>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81"/>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73" name="Google Shape;1673;p81"/>
          <p:cNvSpPr/>
          <p:nvPr/>
        </p:nvSpPr>
        <p:spPr>
          <a:xfrm rot="10800000">
            <a:off x="5414562" y="6"/>
            <a:ext cx="1536187" cy="350196"/>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1674" name="Shape 1674"/>
        <p:cNvGrpSpPr/>
        <p:nvPr/>
      </p:nvGrpSpPr>
      <p:grpSpPr>
        <a:xfrm>
          <a:off x="0" y="0"/>
          <a:ext cx="0" cy="0"/>
          <a:chOff x="0" y="0"/>
          <a:chExt cx="0" cy="0"/>
        </a:xfrm>
      </p:grpSpPr>
      <p:sp>
        <p:nvSpPr>
          <p:cNvPr id="1675" name="Google Shape;1675;p82"/>
          <p:cNvSpPr txBox="1"/>
          <p:nvPr>
            <p:ph type="title"/>
          </p:nvPr>
        </p:nvSpPr>
        <p:spPr>
          <a:xfrm>
            <a:off x="1353312" y="3026664"/>
            <a:ext cx="6300300" cy="329100"/>
          </a:xfrm>
          <a:prstGeom prst="rect">
            <a:avLst/>
          </a:prstGeom>
        </p:spPr>
        <p:txBody>
          <a:bodyPr anchorCtr="0" anchor="ctr" bIns="91425" lIns="91425" spcFirstLastPara="1" rIns="91425" wrap="square" tIns="91425">
            <a:noAutofit/>
          </a:bodyPr>
          <a:lstStyle>
            <a:lvl1pPr lvl="0" rtl="0" algn="r">
              <a:spcBef>
                <a:spcPts val="0"/>
              </a:spcBef>
              <a:spcAft>
                <a:spcPts val="0"/>
              </a:spcAft>
              <a:buClr>
                <a:schemeClr val="accent3"/>
              </a:buClr>
              <a:buSzPts val="3500"/>
              <a:buNone/>
              <a:defRPr sz="3500">
                <a:solidFill>
                  <a:schemeClr val="accent3"/>
                </a:solidFill>
              </a:defRPr>
            </a:lvl1pPr>
            <a:lvl2pPr lvl="1" rtl="0" algn="ctr">
              <a:spcBef>
                <a:spcPts val="0"/>
              </a:spcBef>
              <a:spcAft>
                <a:spcPts val="0"/>
              </a:spcAft>
              <a:buClr>
                <a:schemeClr val="accent3"/>
              </a:buClr>
              <a:buSzPts val="3900"/>
              <a:buNone/>
              <a:defRPr sz="3900">
                <a:solidFill>
                  <a:schemeClr val="accent3"/>
                </a:solidFill>
              </a:defRPr>
            </a:lvl2pPr>
            <a:lvl3pPr lvl="2" rtl="0" algn="ctr">
              <a:spcBef>
                <a:spcPts val="0"/>
              </a:spcBef>
              <a:spcAft>
                <a:spcPts val="0"/>
              </a:spcAft>
              <a:buClr>
                <a:schemeClr val="accent3"/>
              </a:buClr>
              <a:buSzPts val="3900"/>
              <a:buNone/>
              <a:defRPr sz="3900">
                <a:solidFill>
                  <a:schemeClr val="accent3"/>
                </a:solidFill>
              </a:defRPr>
            </a:lvl3pPr>
            <a:lvl4pPr lvl="3" rtl="0" algn="ctr">
              <a:spcBef>
                <a:spcPts val="0"/>
              </a:spcBef>
              <a:spcAft>
                <a:spcPts val="0"/>
              </a:spcAft>
              <a:buClr>
                <a:schemeClr val="accent3"/>
              </a:buClr>
              <a:buSzPts val="3900"/>
              <a:buNone/>
              <a:defRPr sz="3900">
                <a:solidFill>
                  <a:schemeClr val="accent3"/>
                </a:solidFill>
              </a:defRPr>
            </a:lvl4pPr>
            <a:lvl5pPr lvl="4" rtl="0" algn="ctr">
              <a:spcBef>
                <a:spcPts val="0"/>
              </a:spcBef>
              <a:spcAft>
                <a:spcPts val="0"/>
              </a:spcAft>
              <a:buClr>
                <a:schemeClr val="accent3"/>
              </a:buClr>
              <a:buSzPts val="3900"/>
              <a:buNone/>
              <a:defRPr sz="3900">
                <a:solidFill>
                  <a:schemeClr val="accent3"/>
                </a:solidFill>
              </a:defRPr>
            </a:lvl5pPr>
            <a:lvl6pPr lvl="5" rtl="0" algn="ctr">
              <a:spcBef>
                <a:spcPts val="0"/>
              </a:spcBef>
              <a:spcAft>
                <a:spcPts val="0"/>
              </a:spcAft>
              <a:buClr>
                <a:schemeClr val="accent3"/>
              </a:buClr>
              <a:buSzPts val="3900"/>
              <a:buNone/>
              <a:defRPr sz="3900">
                <a:solidFill>
                  <a:schemeClr val="accent3"/>
                </a:solidFill>
              </a:defRPr>
            </a:lvl6pPr>
            <a:lvl7pPr lvl="6" rtl="0" algn="ctr">
              <a:spcBef>
                <a:spcPts val="0"/>
              </a:spcBef>
              <a:spcAft>
                <a:spcPts val="0"/>
              </a:spcAft>
              <a:buClr>
                <a:schemeClr val="accent3"/>
              </a:buClr>
              <a:buSzPts val="3900"/>
              <a:buNone/>
              <a:defRPr sz="3900">
                <a:solidFill>
                  <a:schemeClr val="accent3"/>
                </a:solidFill>
              </a:defRPr>
            </a:lvl7pPr>
            <a:lvl8pPr lvl="7" rtl="0" algn="ctr">
              <a:spcBef>
                <a:spcPts val="0"/>
              </a:spcBef>
              <a:spcAft>
                <a:spcPts val="0"/>
              </a:spcAft>
              <a:buClr>
                <a:schemeClr val="accent3"/>
              </a:buClr>
              <a:buSzPts val="3900"/>
              <a:buNone/>
              <a:defRPr sz="3900">
                <a:solidFill>
                  <a:schemeClr val="accent3"/>
                </a:solidFill>
              </a:defRPr>
            </a:lvl8pPr>
            <a:lvl9pPr lvl="8" rtl="0" algn="ctr">
              <a:spcBef>
                <a:spcPts val="0"/>
              </a:spcBef>
              <a:spcAft>
                <a:spcPts val="0"/>
              </a:spcAft>
              <a:buClr>
                <a:schemeClr val="accent3"/>
              </a:buClr>
              <a:buSzPts val="3900"/>
              <a:buNone/>
              <a:defRPr sz="3900">
                <a:solidFill>
                  <a:schemeClr val="accent3"/>
                </a:solidFill>
              </a:defRPr>
            </a:lvl9pPr>
          </a:lstStyle>
          <a:p/>
        </p:txBody>
      </p:sp>
      <p:sp>
        <p:nvSpPr>
          <p:cNvPr id="1676" name="Google Shape;1676;p82"/>
          <p:cNvSpPr txBox="1"/>
          <p:nvPr>
            <p:ph idx="1" type="subTitle"/>
          </p:nvPr>
        </p:nvSpPr>
        <p:spPr>
          <a:xfrm>
            <a:off x="1353312" y="1554480"/>
            <a:ext cx="6373500" cy="1261800"/>
          </a:xfrm>
          <a:prstGeom prst="rect">
            <a:avLst/>
          </a:prstGeom>
          <a:noFill/>
          <a:ln>
            <a:noFill/>
          </a:ln>
        </p:spPr>
        <p:txBody>
          <a:bodyPr anchorCtr="0" anchor="ctr" bIns="91425" lIns="91425" spcFirstLastPara="1" rIns="91425" wrap="square" tIns="91425">
            <a:noAutofit/>
          </a:bodyPr>
          <a:lstStyle>
            <a:lvl1pPr lvl="0" rtl="0" algn="r">
              <a:spcBef>
                <a:spcPts val="0"/>
              </a:spcBef>
              <a:spcAft>
                <a:spcPts val="0"/>
              </a:spcAft>
              <a:buNone/>
              <a:defRPr sz="1800">
                <a:solidFill>
                  <a:schemeClr val="dk1"/>
                </a:solidFill>
                <a:latin typeface="Nunito"/>
                <a:ea typeface="Nunito"/>
                <a:cs typeface="Nunito"/>
                <a:sym typeface="Nunito"/>
              </a:defRPr>
            </a:lvl1pPr>
            <a:lvl2pPr lvl="1" rtl="0" algn="r">
              <a:spcBef>
                <a:spcPts val="0"/>
              </a:spcBef>
              <a:spcAft>
                <a:spcPts val="0"/>
              </a:spcAft>
              <a:buNone/>
              <a:defRPr sz="1800">
                <a:solidFill>
                  <a:schemeClr val="dk1"/>
                </a:solidFill>
                <a:latin typeface="Nunito"/>
                <a:ea typeface="Nunito"/>
                <a:cs typeface="Nunito"/>
                <a:sym typeface="Nunito"/>
              </a:defRPr>
            </a:lvl2pPr>
            <a:lvl3pPr lvl="2" rtl="0" algn="r">
              <a:spcBef>
                <a:spcPts val="0"/>
              </a:spcBef>
              <a:spcAft>
                <a:spcPts val="0"/>
              </a:spcAft>
              <a:buNone/>
              <a:defRPr sz="1800">
                <a:solidFill>
                  <a:schemeClr val="dk1"/>
                </a:solidFill>
                <a:latin typeface="Nunito"/>
                <a:ea typeface="Nunito"/>
                <a:cs typeface="Nunito"/>
                <a:sym typeface="Nunito"/>
              </a:defRPr>
            </a:lvl3pPr>
            <a:lvl4pPr lvl="3" rtl="0" algn="r">
              <a:spcBef>
                <a:spcPts val="0"/>
              </a:spcBef>
              <a:spcAft>
                <a:spcPts val="0"/>
              </a:spcAft>
              <a:buNone/>
              <a:defRPr sz="1800">
                <a:solidFill>
                  <a:schemeClr val="dk1"/>
                </a:solidFill>
                <a:latin typeface="Nunito"/>
                <a:ea typeface="Nunito"/>
                <a:cs typeface="Nunito"/>
                <a:sym typeface="Nunito"/>
              </a:defRPr>
            </a:lvl4pPr>
            <a:lvl5pPr lvl="4" rtl="0" algn="r">
              <a:spcBef>
                <a:spcPts val="0"/>
              </a:spcBef>
              <a:spcAft>
                <a:spcPts val="0"/>
              </a:spcAft>
              <a:buNone/>
              <a:defRPr sz="1800">
                <a:solidFill>
                  <a:schemeClr val="dk1"/>
                </a:solidFill>
                <a:latin typeface="Nunito"/>
                <a:ea typeface="Nunito"/>
                <a:cs typeface="Nunito"/>
                <a:sym typeface="Nunito"/>
              </a:defRPr>
            </a:lvl5pPr>
            <a:lvl6pPr lvl="5" rtl="0" algn="r">
              <a:spcBef>
                <a:spcPts val="0"/>
              </a:spcBef>
              <a:spcAft>
                <a:spcPts val="0"/>
              </a:spcAft>
              <a:buNone/>
              <a:defRPr sz="1800">
                <a:solidFill>
                  <a:schemeClr val="dk1"/>
                </a:solidFill>
                <a:latin typeface="Nunito"/>
                <a:ea typeface="Nunito"/>
                <a:cs typeface="Nunito"/>
                <a:sym typeface="Nunito"/>
              </a:defRPr>
            </a:lvl6pPr>
            <a:lvl7pPr lvl="6" rtl="0" algn="r">
              <a:spcBef>
                <a:spcPts val="0"/>
              </a:spcBef>
              <a:spcAft>
                <a:spcPts val="0"/>
              </a:spcAft>
              <a:buNone/>
              <a:defRPr sz="1800">
                <a:solidFill>
                  <a:schemeClr val="dk1"/>
                </a:solidFill>
                <a:latin typeface="Nunito"/>
                <a:ea typeface="Nunito"/>
                <a:cs typeface="Nunito"/>
                <a:sym typeface="Nunito"/>
              </a:defRPr>
            </a:lvl7pPr>
            <a:lvl8pPr lvl="7" rtl="0" algn="r">
              <a:spcBef>
                <a:spcPts val="0"/>
              </a:spcBef>
              <a:spcAft>
                <a:spcPts val="0"/>
              </a:spcAft>
              <a:buNone/>
              <a:defRPr sz="1800">
                <a:solidFill>
                  <a:schemeClr val="dk1"/>
                </a:solidFill>
                <a:latin typeface="Nunito"/>
                <a:ea typeface="Nunito"/>
                <a:cs typeface="Nunito"/>
                <a:sym typeface="Nunito"/>
              </a:defRPr>
            </a:lvl8pPr>
            <a:lvl9pPr lvl="8" rtl="0" algn="r">
              <a:spcBef>
                <a:spcPts val="0"/>
              </a:spcBef>
              <a:spcAft>
                <a:spcPts val="0"/>
              </a:spcAft>
              <a:buNone/>
              <a:defRPr sz="1800">
                <a:solidFill>
                  <a:schemeClr val="dk1"/>
                </a:solidFill>
                <a:latin typeface="Nunito"/>
                <a:ea typeface="Nunito"/>
                <a:cs typeface="Nunito"/>
                <a:sym typeface="Nunito"/>
              </a:defRPr>
            </a:lvl9pPr>
          </a:lstStyle>
          <a:p/>
        </p:txBody>
      </p:sp>
      <p:sp>
        <p:nvSpPr>
          <p:cNvPr id="1677" name="Google Shape;1677;p82"/>
          <p:cNvSpPr/>
          <p:nvPr/>
        </p:nvSpPr>
        <p:spPr>
          <a:xfrm>
            <a:off x="8119599" y="2664177"/>
            <a:ext cx="1025648" cy="1063093"/>
          </a:xfrm>
          <a:custGeom>
            <a:rect b="b" l="l" r="r" t="t"/>
            <a:pathLst>
              <a:path extrusionOk="0" h="33175" w="32004">
                <a:moveTo>
                  <a:pt x="10837" y="0"/>
                </a:moveTo>
                <a:cubicBezTo>
                  <a:pt x="8343" y="0"/>
                  <a:pt x="5972" y="932"/>
                  <a:pt x="4474" y="3782"/>
                </a:cubicBezTo>
                <a:cubicBezTo>
                  <a:pt x="0" y="12316"/>
                  <a:pt x="12035" y="21326"/>
                  <a:pt x="18477" y="26173"/>
                </a:cubicBezTo>
                <a:cubicBezTo>
                  <a:pt x="18871" y="26463"/>
                  <a:pt x="19223" y="26733"/>
                  <a:pt x="19575" y="27002"/>
                </a:cubicBezTo>
                <a:cubicBezTo>
                  <a:pt x="24049" y="30399"/>
                  <a:pt x="28275" y="32243"/>
                  <a:pt x="32003" y="33175"/>
                </a:cubicBezTo>
                <a:lnTo>
                  <a:pt x="32003" y="32553"/>
                </a:lnTo>
                <a:cubicBezTo>
                  <a:pt x="28378" y="31621"/>
                  <a:pt x="24298" y="29819"/>
                  <a:pt x="19948" y="26505"/>
                </a:cubicBezTo>
                <a:cubicBezTo>
                  <a:pt x="19596" y="26256"/>
                  <a:pt x="19243" y="25987"/>
                  <a:pt x="18850" y="25697"/>
                </a:cubicBezTo>
                <a:cubicBezTo>
                  <a:pt x="12532" y="20953"/>
                  <a:pt x="787" y="12129"/>
                  <a:pt x="5013" y="4072"/>
                </a:cubicBezTo>
                <a:cubicBezTo>
                  <a:pt x="6354" y="1513"/>
                  <a:pt x="8430" y="590"/>
                  <a:pt x="10796" y="590"/>
                </a:cubicBezTo>
                <a:cubicBezTo>
                  <a:pt x="13620" y="590"/>
                  <a:pt x="16855" y="1906"/>
                  <a:pt x="19741" y="3326"/>
                </a:cubicBezTo>
                <a:cubicBezTo>
                  <a:pt x="22185" y="4527"/>
                  <a:pt x="24733" y="5625"/>
                  <a:pt x="27177" y="6702"/>
                </a:cubicBezTo>
                <a:cubicBezTo>
                  <a:pt x="28772" y="7386"/>
                  <a:pt x="30388" y="8069"/>
                  <a:pt x="32003" y="8815"/>
                </a:cubicBezTo>
                <a:lnTo>
                  <a:pt x="32003" y="8132"/>
                </a:lnTo>
                <a:cubicBezTo>
                  <a:pt x="30470" y="7448"/>
                  <a:pt x="28938" y="6785"/>
                  <a:pt x="27426" y="6143"/>
                </a:cubicBezTo>
                <a:cubicBezTo>
                  <a:pt x="24981" y="5066"/>
                  <a:pt x="22433" y="3968"/>
                  <a:pt x="20010" y="2787"/>
                </a:cubicBezTo>
                <a:cubicBezTo>
                  <a:pt x="18097" y="1843"/>
                  <a:pt x="14345" y="0"/>
                  <a:pt x="108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82"/>
          <p:cNvSpPr/>
          <p:nvPr/>
        </p:nvSpPr>
        <p:spPr>
          <a:xfrm>
            <a:off x="1832424" y="591571"/>
            <a:ext cx="94957" cy="91873"/>
          </a:xfrm>
          <a:custGeom>
            <a:rect b="b" l="l" r="r" t="t"/>
            <a:pathLst>
              <a:path extrusionOk="0" h="2867" w="2963">
                <a:moveTo>
                  <a:pt x="1254" y="0"/>
                </a:moveTo>
                <a:cubicBezTo>
                  <a:pt x="1047" y="0"/>
                  <a:pt x="845" y="50"/>
                  <a:pt x="663" y="165"/>
                </a:cubicBezTo>
                <a:cubicBezTo>
                  <a:pt x="436" y="310"/>
                  <a:pt x="291" y="559"/>
                  <a:pt x="208" y="808"/>
                </a:cubicBezTo>
                <a:cubicBezTo>
                  <a:pt x="1" y="1553"/>
                  <a:pt x="332" y="2651"/>
                  <a:pt x="1181" y="2838"/>
                </a:cubicBezTo>
                <a:cubicBezTo>
                  <a:pt x="1254" y="2857"/>
                  <a:pt x="1329" y="2867"/>
                  <a:pt x="1405" y="2867"/>
                </a:cubicBezTo>
                <a:cubicBezTo>
                  <a:pt x="1564" y="2867"/>
                  <a:pt x="1724" y="2825"/>
                  <a:pt x="1865" y="2755"/>
                </a:cubicBezTo>
                <a:cubicBezTo>
                  <a:pt x="1927" y="2734"/>
                  <a:pt x="1968" y="2713"/>
                  <a:pt x="2031" y="2672"/>
                </a:cubicBezTo>
                <a:cubicBezTo>
                  <a:pt x="2279" y="2527"/>
                  <a:pt x="2486" y="2299"/>
                  <a:pt x="2652" y="2071"/>
                </a:cubicBezTo>
                <a:cubicBezTo>
                  <a:pt x="2818" y="1864"/>
                  <a:pt x="2963" y="1636"/>
                  <a:pt x="2963" y="1367"/>
                </a:cubicBezTo>
                <a:cubicBezTo>
                  <a:pt x="2963" y="1160"/>
                  <a:pt x="2880" y="953"/>
                  <a:pt x="2756" y="808"/>
                </a:cubicBezTo>
                <a:cubicBezTo>
                  <a:pt x="2436" y="382"/>
                  <a:pt x="1826" y="0"/>
                  <a:pt x="1254" y="0"/>
                </a:cubicBezTo>
                <a:close/>
              </a:path>
            </a:pathLst>
          </a:cu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82"/>
          <p:cNvSpPr/>
          <p:nvPr/>
        </p:nvSpPr>
        <p:spPr>
          <a:xfrm>
            <a:off x="968776" y="3800269"/>
            <a:ext cx="161359" cy="144138"/>
          </a:xfrm>
          <a:custGeom>
            <a:rect b="b" l="l" r="r" t="t"/>
            <a:pathLst>
              <a:path extrusionOk="0" h="4498" w="5035">
                <a:moveTo>
                  <a:pt x="2570" y="1"/>
                </a:moveTo>
                <a:cubicBezTo>
                  <a:pt x="1501" y="1"/>
                  <a:pt x="317" y="575"/>
                  <a:pt x="83" y="1657"/>
                </a:cubicBezTo>
                <a:cubicBezTo>
                  <a:pt x="1" y="2010"/>
                  <a:pt x="63" y="2403"/>
                  <a:pt x="208" y="2755"/>
                </a:cubicBezTo>
                <a:cubicBezTo>
                  <a:pt x="249" y="2838"/>
                  <a:pt x="291" y="2921"/>
                  <a:pt x="332" y="3004"/>
                </a:cubicBezTo>
                <a:cubicBezTo>
                  <a:pt x="581" y="3397"/>
                  <a:pt x="933" y="3729"/>
                  <a:pt x="1306" y="4019"/>
                </a:cubicBezTo>
                <a:cubicBezTo>
                  <a:pt x="1637" y="4267"/>
                  <a:pt x="2010" y="4495"/>
                  <a:pt x="2424" y="4495"/>
                </a:cubicBezTo>
                <a:cubicBezTo>
                  <a:pt x="2445" y="4497"/>
                  <a:pt x="2466" y="4497"/>
                  <a:pt x="2487" y="4497"/>
                </a:cubicBezTo>
                <a:cubicBezTo>
                  <a:pt x="2795" y="4497"/>
                  <a:pt x="3083" y="4358"/>
                  <a:pt x="3336" y="4164"/>
                </a:cubicBezTo>
                <a:cubicBezTo>
                  <a:pt x="4226" y="3460"/>
                  <a:pt x="5034" y="1906"/>
                  <a:pt x="4330" y="829"/>
                </a:cubicBezTo>
                <a:cubicBezTo>
                  <a:pt x="4102" y="477"/>
                  <a:pt x="3729" y="228"/>
                  <a:pt x="3315" y="104"/>
                </a:cubicBezTo>
                <a:cubicBezTo>
                  <a:pt x="3084" y="35"/>
                  <a:pt x="2830" y="1"/>
                  <a:pt x="257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82"/>
          <p:cNvSpPr/>
          <p:nvPr/>
        </p:nvSpPr>
        <p:spPr>
          <a:xfrm>
            <a:off x="3407687" y="1462"/>
            <a:ext cx="1152460" cy="988043"/>
          </a:xfrm>
          <a:custGeom>
            <a:rect b="b" l="l" r="r" t="t"/>
            <a:pathLst>
              <a:path extrusionOk="0" h="30833" w="35961">
                <a:moveTo>
                  <a:pt x="1" y="0"/>
                </a:moveTo>
                <a:cubicBezTo>
                  <a:pt x="2859" y="11683"/>
                  <a:pt x="10089" y="23034"/>
                  <a:pt x="19079" y="28896"/>
                </a:cubicBezTo>
                <a:cubicBezTo>
                  <a:pt x="19824" y="29372"/>
                  <a:pt x="20632" y="29787"/>
                  <a:pt x="21481" y="30118"/>
                </a:cubicBezTo>
                <a:cubicBezTo>
                  <a:pt x="22673" y="30571"/>
                  <a:pt x="23935" y="30832"/>
                  <a:pt x="25172" y="30832"/>
                </a:cubicBezTo>
                <a:cubicBezTo>
                  <a:pt x="26536" y="30832"/>
                  <a:pt x="27869" y="30515"/>
                  <a:pt x="29042" y="29787"/>
                </a:cubicBezTo>
                <a:cubicBezTo>
                  <a:pt x="31569" y="28212"/>
                  <a:pt x="32708" y="25147"/>
                  <a:pt x="33475" y="22268"/>
                </a:cubicBezTo>
                <a:cubicBezTo>
                  <a:pt x="35381" y="15018"/>
                  <a:pt x="35961" y="7416"/>
                  <a:pt x="3511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82"/>
          <p:cNvSpPr/>
          <p:nvPr/>
        </p:nvSpPr>
        <p:spPr>
          <a:xfrm>
            <a:off x="6730853" y="4226051"/>
            <a:ext cx="1998162" cy="919051"/>
          </a:xfrm>
          <a:custGeom>
            <a:rect b="b" l="l" r="r" t="t"/>
            <a:pathLst>
              <a:path extrusionOk="0" h="28680" w="62350">
                <a:moveTo>
                  <a:pt x="41636" y="0"/>
                </a:moveTo>
                <a:cubicBezTo>
                  <a:pt x="26782" y="0"/>
                  <a:pt x="9821" y="8724"/>
                  <a:pt x="2175" y="20436"/>
                </a:cubicBezTo>
                <a:cubicBezTo>
                  <a:pt x="1699" y="21181"/>
                  <a:pt x="1285" y="21989"/>
                  <a:pt x="953" y="22839"/>
                </a:cubicBezTo>
                <a:cubicBezTo>
                  <a:pt x="228" y="24724"/>
                  <a:pt x="0" y="26795"/>
                  <a:pt x="518" y="28680"/>
                </a:cubicBezTo>
                <a:lnTo>
                  <a:pt x="53318" y="28680"/>
                </a:lnTo>
                <a:cubicBezTo>
                  <a:pt x="55265" y="27396"/>
                  <a:pt x="57068" y="25925"/>
                  <a:pt x="58559" y="24164"/>
                </a:cubicBezTo>
                <a:cubicBezTo>
                  <a:pt x="60734" y="21616"/>
                  <a:pt x="62225" y="18426"/>
                  <a:pt x="62267" y="15071"/>
                </a:cubicBezTo>
                <a:cubicBezTo>
                  <a:pt x="62350" y="8339"/>
                  <a:pt x="56405" y="2705"/>
                  <a:pt x="49880" y="1006"/>
                </a:cubicBezTo>
                <a:cubicBezTo>
                  <a:pt x="47263" y="322"/>
                  <a:pt x="44488" y="0"/>
                  <a:pt x="416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82"/>
          <p:cNvSpPr/>
          <p:nvPr/>
        </p:nvSpPr>
        <p:spPr>
          <a:xfrm>
            <a:off x="7929077" y="1462"/>
            <a:ext cx="1216171" cy="1961474"/>
          </a:xfrm>
          <a:custGeom>
            <a:rect b="b" l="l" r="r" t="t"/>
            <a:pathLst>
              <a:path extrusionOk="0" h="61210" w="37949">
                <a:moveTo>
                  <a:pt x="0" y="0"/>
                </a:moveTo>
                <a:cubicBezTo>
                  <a:pt x="414" y="1077"/>
                  <a:pt x="870" y="2134"/>
                  <a:pt x="1305" y="3128"/>
                </a:cubicBezTo>
                <a:cubicBezTo>
                  <a:pt x="6442" y="14686"/>
                  <a:pt x="12449" y="25023"/>
                  <a:pt x="18415" y="35297"/>
                </a:cubicBezTo>
                <a:cubicBezTo>
                  <a:pt x="22641" y="42547"/>
                  <a:pt x="26908" y="49859"/>
                  <a:pt x="31817" y="55410"/>
                </a:cubicBezTo>
                <a:cubicBezTo>
                  <a:pt x="33785" y="57626"/>
                  <a:pt x="35835" y="59532"/>
                  <a:pt x="37948" y="61210"/>
                </a:cubicBezTo>
                <a:lnTo>
                  <a:pt x="37948"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DACB"/>
              </a:solidFill>
            </a:endParaRPr>
          </a:p>
        </p:txBody>
      </p:sp>
      <p:sp>
        <p:nvSpPr>
          <p:cNvPr id="1683" name="Google Shape;1683;p82"/>
          <p:cNvSpPr/>
          <p:nvPr/>
        </p:nvSpPr>
        <p:spPr>
          <a:xfrm>
            <a:off x="910" y="4049835"/>
            <a:ext cx="1382786" cy="1095266"/>
          </a:xfrm>
          <a:custGeom>
            <a:rect b="b" l="l" r="r" t="t"/>
            <a:pathLst>
              <a:path extrusionOk="0" h="34179" w="43148">
                <a:moveTo>
                  <a:pt x="1" y="1"/>
                </a:moveTo>
                <a:lnTo>
                  <a:pt x="1" y="34179"/>
                </a:lnTo>
                <a:lnTo>
                  <a:pt x="43148" y="34179"/>
                </a:lnTo>
                <a:cubicBezTo>
                  <a:pt x="40952" y="30782"/>
                  <a:pt x="38591" y="27468"/>
                  <a:pt x="36250" y="24195"/>
                </a:cubicBezTo>
                <a:cubicBezTo>
                  <a:pt x="33164" y="19886"/>
                  <a:pt x="30057" y="15536"/>
                  <a:pt x="26017" y="12098"/>
                </a:cubicBezTo>
                <a:cubicBezTo>
                  <a:pt x="20756" y="7603"/>
                  <a:pt x="14210" y="4910"/>
                  <a:pt x="7685" y="2590"/>
                </a:cubicBezTo>
                <a:cubicBezTo>
                  <a:pt x="5138" y="1679"/>
                  <a:pt x="2569" y="829"/>
                  <a:pt x="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82"/>
          <p:cNvSpPr/>
          <p:nvPr/>
        </p:nvSpPr>
        <p:spPr>
          <a:xfrm>
            <a:off x="-5957" y="-5405"/>
            <a:ext cx="1301161" cy="1600391"/>
          </a:xfrm>
          <a:custGeom>
            <a:rect b="b" l="l" r="r" t="t"/>
            <a:pathLst>
              <a:path extrusionOk="0" h="49942" w="40601">
                <a:moveTo>
                  <a:pt x="34904" y="0"/>
                </a:moveTo>
                <a:cubicBezTo>
                  <a:pt x="37369" y="2216"/>
                  <a:pt x="38674" y="4557"/>
                  <a:pt x="38881" y="7167"/>
                </a:cubicBezTo>
                <a:cubicBezTo>
                  <a:pt x="39357" y="13029"/>
                  <a:pt x="33930" y="19202"/>
                  <a:pt x="29580" y="24173"/>
                </a:cubicBezTo>
                <a:lnTo>
                  <a:pt x="29352" y="24422"/>
                </a:lnTo>
                <a:cubicBezTo>
                  <a:pt x="24174" y="30325"/>
                  <a:pt x="18809" y="35504"/>
                  <a:pt x="13382" y="39792"/>
                </a:cubicBezTo>
                <a:cubicBezTo>
                  <a:pt x="8970" y="43313"/>
                  <a:pt x="4475" y="46254"/>
                  <a:pt x="1" y="48595"/>
                </a:cubicBezTo>
                <a:lnTo>
                  <a:pt x="1" y="49941"/>
                </a:lnTo>
                <a:cubicBezTo>
                  <a:pt x="4744" y="47518"/>
                  <a:pt x="9467" y="44452"/>
                  <a:pt x="14128" y="40744"/>
                </a:cubicBezTo>
                <a:cubicBezTo>
                  <a:pt x="19617" y="36415"/>
                  <a:pt x="25044" y="31175"/>
                  <a:pt x="30264" y="25230"/>
                </a:cubicBezTo>
                <a:lnTo>
                  <a:pt x="30492" y="24960"/>
                </a:lnTo>
                <a:cubicBezTo>
                  <a:pt x="34987" y="19823"/>
                  <a:pt x="40600" y="13443"/>
                  <a:pt x="40082" y="7063"/>
                </a:cubicBezTo>
                <a:cubicBezTo>
                  <a:pt x="39896" y="4536"/>
                  <a:pt x="38736" y="2175"/>
                  <a:pt x="3664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82"/>
          <p:cNvSpPr/>
          <p:nvPr/>
        </p:nvSpPr>
        <p:spPr>
          <a:xfrm>
            <a:off x="4155163" y="4859329"/>
            <a:ext cx="250291" cy="201114"/>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82"/>
          <p:cNvSpPr/>
          <p:nvPr/>
        </p:nvSpPr>
        <p:spPr>
          <a:xfrm>
            <a:off x="3945540" y="4606526"/>
            <a:ext cx="178473" cy="163750"/>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82"/>
          <p:cNvSpPr/>
          <p:nvPr/>
        </p:nvSpPr>
        <p:spPr>
          <a:xfrm>
            <a:off x="4362959" y="4644435"/>
            <a:ext cx="197188" cy="98378"/>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82"/>
          <p:cNvSpPr/>
          <p:nvPr/>
        </p:nvSpPr>
        <p:spPr>
          <a:xfrm>
            <a:off x="3708998" y="4424639"/>
            <a:ext cx="156776" cy="99788"/>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82"/>
          <p:cNvSpPr/>
          <p:nvPr/>
        </p:nvSpPr>
        <p:spPr>
          <a:xfrm>
            <a:off x="3796039" y="4851062"/>
            <a:ext cx="95630" cy="86233"/>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82"/>
          <p:cNvSpPr/>
          <p:nvPr/>
        </p:nvSpPr>
        <p:spPr>
          <a:xfrm>
            <a:off x="129709" y="2134505"/>
            <a:ext cx="331275" cy="330256"/>
          </a:xfrm>
          <a:custGeom>
            <a:rect b="b" l="l" r="r" t="t"/>
            <a:pathLst>
              <a:path extrusionOk="0" h="10306" w="10337">
                <a:moveTo>
                  <a:pt x="6170" y="345"/>
                </a:moveTo>
                <a:cubicBezTo>
                  <a:pt x="6905" y="345"/>
                  <a:pt x="7629" y="496"/>
                  <a:pt x="8244" y="798"/>
                </a:cubicBezTo>
                <a:cubicBezTo>
                  <a:pt x="9239" y="1274"/>
                  <a:pt x="9819" y="2372"/>
                  <a:pt x="9901" y="3926"/>
                </a:cubicBezTo>
                <a:cubicBezTo>
                  <a:pt x="10026" y="6515"/>
                  <a:pt x="8514" y="8359"/>
                  <a:pt x="7064" y="9229"/>
                </a:cubicBezTo>
                <a:cubicBezTo>
                  <a:pt x="6241" y="9715"/>
                  <a:pt x="5361" y="9962"/>
                  <a:pt x="4534" y="9962"/>
                </a:cubicBezTo>
                <a:cubicBezTo>
                  <a:pt x="3882" y="9962"/>
                  <a:pt x="3264" y="9808"/>
                  <a:pt x="2734" y="9498"/>
                </a:cubicBezTo>
                <a:cubicBezTo>
                  <a:pt x="932" y="8400"/>
                  <a:pt x="352" y="6929"/>
                  <a:pt x="829" y="4547"/>
                </a:cubicBezTo>
                <a:cubicBezTo>
                  <a:pt x="1284" y="2144"/>
                  <a:pt x="3314" y="1088"/>
                  <a:pt x="4164" y="736"/>
                </a:cubicBezTo>
                <a:cubicBezTo>
                  <a:pt x="4226" y="715"/>
                  <a:pt x="4267" y="694"/>
                  <a:pt x="4329" y="674"/>
                </a:cubicBezTo>
                <a:cubicBezTo>
                  <a:pt x="4911" y="455"/>
                  <a:pt x="5544" y="345"/>
                  <a:pt x="6170" y="345"/>
                </a:cubicBezTo>
                <a:close/>
                <a:moveTo>
                  <a:pt x="6161" y="0"/>
                </a:moveTo>
                <a:cubicBezTo>
                  <a:pt x="5493" y="0"/>
                  <a:pt x="4821" y="115"/>
                  <a:pt x="4205" y="342"/>
                </a:cubicBezTo>
                <a:cubicBezTo>
                  <a:pt x="4143" y="363"/>
                  <a:pt x="4101" y="384"/>
                  <a:pt x="4039" y="404"/>
                </a:cubicBezTo>
                <a:cubicBezTo>
                  <a:pt x="3128" y="777"/>
                  <a:pt x="974" y="1917"/>
                  <a:pt x="477" y="4485"/>
                </a:cubicBezTo>
                <a:cubicBezTo>
                  <a:pt x="0" y="6991"/>
                  <a:pt x="642" y="8628"/>
                  <a:pt x="2569" y="9788"/>
                </a:cubicBezTo>
                <a:cubicBezTo>
                  <a:pt x="3149" y="10140"/>
                  <a:pt x="3832" y="10306"/>
                  <a:pt x="4557" y="10306"/>
                </a:cubicBezTo>
                <a:cubicBezTo>
                  <a:pt x="5427" y="10306"/>
                  <a:pt x="6380" y="10036"/>
                  <a:pt x="7250" y="9519"/>
                </a:cubicBezTo>
                <a:cubicBezTo>
                  <a:pt x="9197" y="8359"/>
                  <a:pt x="10336" y="6204"/>
                  <a:pt x="10233" y="3905"/>
                </a:cubicBezTo>
                <a:cubicBezTo>
                  <a:pt x="10171" y="2248"/>
                  <a:pt x="9487" y="1005"/>
                  <a:pt x="8410" y="487"/>
                </a:cubicBezTo>
                <a:cubicBezTo>
                  <a:pt x="7736" y="161"/>
                  <a:pt x="6952" y="0"/>
                  <a:pt x="616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accent4"/>
        </a:solidFill>
      </p:bgPr>
    </p:bg>
    <p:spTree>
      <p:nvGrpSpPr>
        <p:cNvPr id="1691" name="Shape 1691"/>
        <p:cNvGrpSpPr/>
        <p:nvPr/>
      </p:nvGrpSpPr>
      <p:grpSpPr>
        <a:xfrm>
          <a:off x="0" y="0"/>
          <a:ext cx="0" cy="0"/>
          <a:chOff x="0" y="0"/>
          <a:chExt cx="0" cy="0"/>
        </a:xfrm>
      </p:grpSpPr>
      <p:sp>
        <p:nvSpPr>
          <p:cNvPr id="1692" name="Google Shape;1692;p83"/>
          <p:cNvSpPr txBox="1"/>
          <p:nvPr>
            <p:ph type="title"/>
          </p:nvPr>
        </p:nvSpPr>
        <p:spPr>
          <a:xfrm>
            <a:off x="1021325" y="418374"/>
            <a:ext cx="6997500" cy="576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693" name="Google Shape;1693;p83"/>
          <p:cNvSpPr txBox="1"/>
          <p:nvPr>
            <p:ph idx="1" type="subTitle"/>
          </p:nvPr>
        </p:nvSpPr>
        <p:spPr>
          <a:xfrm>
            <a:off x="625725" y="1149825"/>
            <a:ext cx="7892700" cy="35286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200">
                <a:solidFill>
                  <a:schemeClr val="dk1"/>
                </a:solidFill>
                <a:latin typeface="Nunito"/>
                <a:ea typeface="Nunito"/>
                <a:cs typeface="Nunito"/>
                <a:sym typeface="Nunito"/>
              </a:defRPr>
            </a:lvl1pPr>
            <a:lvl2pPr lvl="1" rtl="0">
              <a:spcBef>
                <a:spcPts val="0"/>
              </a:spcBef>
              <a:spcAft>
                <a:spcPts val="0"/>
              </a:spcAft>
              <a:buNone/>
              <a:defRPr sz="1200">
                <a:solidFill>
                  <a:schemeClr val="dk1"/>
                </a:solidFill>
                <a:latin typeface="Nunito"/>
                <a:ea typeface="Nunito"/>
                <a:cs typeface="Nunito"/>
                <a:sym typeface="Nunito"/>
              </a:defRPr>
            </a:lvl2pPr>
            <a:lvl3pPr lvl="2" rtl="0">
              <a:spcBef>
                <a:spcPts val="0"/>
              </a:spcBef>
              <a:spcAft>
                <a:spcPts val="0"/>
              </a:spcAft>
              <a:buNone/>
              <a:defRPr sz="1200">
                <a:solidFill>
                  <a:schemeClr val="dk1"/>
                </a:solidFill>
                <a:latin typeface="Nunito"/>
                <a:ea typeface="Nunito"/>
                <a:cs typeface="Nunito"/>
                <a:sym typeface="Nunito"/>
              </a:defRPr>
            </a:lvl3pPr>
            <a:lvl4pPr lvl="3" rtl="0">
              <a:spcBef>
                <a:spcPts val="0"/>
              </a:spcBef>
              <a:spcAft>
                <a:spcPts val="0"/>
              </a:spcAft>
              <a:buNone/>
              <a:defRPr sz="1200">
                <a:solidFill>
                  <a:schemeClr val="dk1"/>
                </a:solidFill>
                <a:latin typeface="Nunito"/>
                <a:ea typeface="Nunito"/>
                <a:cs typeface="Nunito"/>
                <a:sym typeface="Nunito"/>
              </a:defRPr>
            </a:lvl4pPr>
            <a:lvl5pPr lvl="4" rtl="0">
              <a:spcBef>
                <a:spcPts val="0"/>
              </a:spcBef>
              <a:spcAft>
                <a:spcPts val="0"/>
              </a:spcAft>
              <a:buNone/>
              <a:defRPr sz="1200">
                <a:solidFill>
                  <a:schemeClr val="dk1"/>
                </a:solidFill>
                <a:latin typeface="Nunito"/>
                <a:ea typeface="Nunito"/>
                <a:cs typeface="Nunito"/>
                <a:sym typeface="Nunito"/>
              </a:defRPr>
            </a:lvl5pPr>
            <a:lvl6pPr lvl="5" rtl="0">
              <a:spcBef>
                <a:spcPts val="0"/>
              </a:spcBef>
              <a:spcAft>
                <a:spcPts val="0"/>
              </a:spcAft>
              <a:buNone/>
              <a:defRPr sz="1200">
                <a:solidFill>
                  <a:schemeClr val="dk1"/>
                </a:solidFill>
                <a:latin typeface="Nunito"/>
                <a:ea typeface="Nunito"/>
                <a:cs typeface="Nunito"/>
                <a:sym typeface="Nunito"/>
              </a:defRPr>
            </a:lvl6pPr>
            <a:lvl7pPr lvl="6" rtl="0">
              <a:spcBef>
                <a:spcPts val="0"/>
              </a:spcBef>
              <a:spcAft>
                <a:spcPts val="0"/>
              </a:spcAft>
              <a:buNone/>
              <a:defRPr sz="1200">
                <a:solidFill>
                  <a:schemeClr val="dk1"/>
                </a:solidFill>
                <a:latin typeface="Nunito"/>
                <a:ea typeface="Nunito"/>
                <a:cs typeface="Nunito"/>
                <a:sym typeface="Nunito"/>
              </a:defRPr>
            </a:lvl7pPr>
            <a:lvl8pPr lvl="7" rtl="0">
              <a:spcBef>
                <a:spcPts val="0"/>
              </a:spcBef>
              <a:spcAft>
                <a:spcPts val="0"/>
              </a:spcAft>
              <a:buNone/>
              <a:defRPr sz="1200">
                <a:solidFill>
                  <a:schemeClr val="dk1"/>
                </a:solidFill>
                <a:latin typeface="Nunito"/>
                <a:ea typeface="Nunito"/>
                <a:cs typeface="Nunito"/>
                <a:sym typeface="Nunito"/>
              </a:defRPr>
            </a:lvl8pPr>
            <a:lvl9pPr lvl="8" rtl="0">
              <a:spcBef>
                <a:spcPts val="0"/>
              </a:spcBef>
              <a:spcAft>
                <a:spcPts val="0"/>
              </a:spcAft>
              <a:buNone/>
              <a:defRPr sz="1200">
                <a:solidFill>
                  <a:schemeClr val="dk1"/>
                </a:solidFill>
                <a:latin typeface="Nunito"/>
                <a:ea typeface="Nunito"/>
                <a:cs typeface="Nunito"/>
                <a:sym typeface="Nunito"/>
              </a:defRPr>
            </a:lvl9pPr>
          </a:lstStyle>
          <a:p/>
        </p:txBody>
      </p:sp>
      <p:sp>
        <p:nvSpPr>
          <p:cNvPr id="1694" name="Google Shape;1694;p83"/>
          <p:cNvSpPr/>
          <p:nvPr/>
        </p:nvSpPr>
        <p:spPr>
          <a:xfrm rot="5400000">
            <a:off x="8203294" y="2117903"/>
            <a:ext cx="1310270" cy="571148"/>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83"/>
          <p:cNvSpPr/>
          <p:nvPr/>
        </p:nvSpPr>
        <p:spPr>
          <a:xfrm>
            <a:off x="-352" y="-7961"/>
            <a:ext cx="846632" cy="1041291"/>
          </a:xfrm>
          <a:custGeom>
            <a:rect b="b" l="l" r="r" t="t"/>
            <a:pathLst>
              <a:path extrusionOk="0" h="49942" w="40601">
                <a:moveTo>
                  <a:pt x="34904" y="0"/>
                </a:moveTo>
                <a:cubicBezTo>
                  <a:pt x="37369" y="2216"/>
                  <a:pt x="38674" y="4557"/>
                  <a:pt x="38881" y="7167"/>
                </a:cubicBezTo>
                <a:cubicBezTo>
                  <a:pt x="39357" y="13029"/>
                  <a:pt x="33930" y="19202"/>
                  <a:pt x="29580" y="24173"/>
                </a:cubicBezTo>
                <a:lnTo>
                  <a:pt x="29352" y="24422"/>
                </a:lnTo>
                <a:cubicBezTo>
                  <a:pt x="24174" y="30325"/>
                  <a:pt x="18809" y="35504"/>
                  <a:pt x="13382" y="39792"/>
                </a:cubicBezTo>
                <a:cubicBezTo>
                  <a:pt x="8970" y="43313"/>
                  <a:pt x="4475" y="46254"/>
                  <a:pt x="1" y="48595"/>
                </a:cubicBezTo>
                <a:lnTo>
                  <a:pt x="1" y="49941"/>
                </a:lnTo>
                <a:cubicBezTo>
                  <a:pt x="4744" y="47518"/>
                  <a:pt x="9467" y="44452"/>
                  <a:pt x="14128" y="40744"/>
                </a:cubicBezTo>
                <a:cubicBezTo>
                  <a:pt x="19617" y="36415"/>
                  <a:pt x="25044" y="31175"/>
                  <a:pt x="30264" y="25230"/>
                </a:cubicBezTo>
                <a:lnTo>
                  <a:pt x="30492" y="24960"/>
                </a:lnTo>
                <a:cubicBezTo>
                  <a:pt x="34987" y="19823"/>
                  <a:pt x="40600" y="13443"/>
                  <a:pt x="40082" y="7063"/>
                </a:cubicBezTo>
                <a:cubicBezTo>
                  <a:pt x="39896" y="4536"/>
                  <a:pt x="38736" y="2175"/>
                  <a:pt x="3664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96" name="Google Shape;1696;p83"/>
          <p:cNvGrpSpPr/>
          <p:nvPr/>
        </p:nvGrpSpPr>
        <p:grpSpPr>
          <a:xfrm rot="-7199998">
            <a:off x="8314692" y="2703201"/>
            <a:ext cx="626176" cy="572692"/>
            <a:chOff x="5177300" y="2314950"/>
            <a:chExt cx="341575" cy="312400"/>
          </a:xfrm>
        </p:grpSpPr>
        <p:sp>
          <p:nvSpPr>
            <p:cNvPr id="1697" name="Google Shape;1697;p83"/>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83"/>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83"/>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83"/>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83"/>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02" name="Google Shape;1702;p83"/>
          <p:cNvSpPr/>
          <p:nvPr/>
        </p:nvSpPr>
        <p:spPr>
          <a:xfrm rot="10800000">
            <a:off x="-358" y="3196916"/>
            <a:ext cx="623145" cy="1178536"/>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03" name="Google Shape;1703;p83"/>
          <p:cNvGrpSpPr/>
          <p:nvPr/>
        </p:nvGrpSpPr>
        <p:grpSpPr>
          <a:xfrm rot="8636073">
            <a:off x="213099" y="3135526"/>
            <a:ext cx="498749" cy="456124"/>
            <a:chOff x="5177300" y="2314950"/>
            <a:chExt cx="341575" cy="312400"/>
          </a:xfrm>
        </p:grpSpPr>
        <p:sp>
          <p:nvSpPr>
            <p:cNvPr id="1704" name="Google Shape;1704;p83"/>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83"/>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83"/>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83"/>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83"/>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09" name="Google Shape;1709;p83"/>
          <p:cNvGrpSpPr/>
          <p:nvPr/>
        </p:nvGrpSpPr>
        <p:grpSpPr>
          <a:xfrm>
            <a:off x="7339365" y="-6012"/>
            <a:ext cx="1530964" cy="919336"/>
            <a:chOff x="2960200" y="1284875"/>
            <a:chExt cx="3360325" cy="2018300"/>
          </a:xfrm>
        </p:grpSpPr>
        <p:sp>
          <p:nvSpPr>
            <p:cNvPr id="1710" name="Google Shape;1710;p83"/>
            <p:cNvSpPr/>
            <p:nvPr/>
          </p:nvSpPr>
          <p:spPr>
            <a:xfrm>
              <a:off x="2960200" y="1284875"/>
              <a:ext cx="3360325" cy="2018300"/>
            </a:xfrm>
            <a:custGeom>
              <a:rect b="b" l="l" r="r" t="t"/>
              <a:pathLst>
                <a:path extrusionOk="0" h="80732" w="134413">
                  <a:moveTo>
                    <a:pt x="722" y="0"/>
                  </a:moveTo>
                  <a:cubicBezTo>
                    <a:pt x="223" y="2442"/>
                    <a:pt x="1" y="4995"/>
                    <a:pt x="56" y="7658"/>
                  </a:cubicBezTo>
                  <a:cubicBezTo>
                    <a:pt x="223" y="18203"/>
                    <a:pt x="5106" y="21976"/>
                    <a:pt x="11266" y="26693"/>
                  </a:cubicBezTo>
                  <a:cubicBezTo>
                    <a:pt x="12876" y="27914"/>
                    <a:pt x="14596" y="29246"/>
                    <a:pt x="16372" y="30745"/>
                  </a:cubicBezTo>
                  <a:cubicBezTo>
                    <a:pt x="24752" y="38015"/>
                    <a:pt x="27804" y="45618"/>
                    <a:pt x="31689" y="55218"/>
                  </a:cubicBezTo>
                  <a:cubicBezTo>
                    <a:pt x="32466" y="57161"/>
                    <a:pt x="33298" y="59159"/>
                    <a:pt x="34186" y="61212"/>
                  </a:cubicBezTo>
                  <a:cubicBezTo>
                    <a:pt x="39125" y="72866"/>
                    <a:pt x="48948" y="79969"/>
                    <a:pt x="60991" y="80635"/>
                  </a:cubicBezTo>
                  <a:cubicBezTo>
                    <a:pt x="61157" y="80691"/>
                    <a:pt x="61268" y="80691"/>
                    <a:pt x="61435" y="80691"/>
                  </a:cubicBezTo>
                  <a:cubicBezTo>
                    <a:pt x="62024" y="80718"/>
                    <a:pt x="62620" y="80731"/>
                    <a:pt x="63220" y="80731"/>
                  </a:cubicBezTo>
                  <a:cubicBezTo>
                    <a:pt x="77442" y="80731"/>
                    <a:pt x="94663" y="73319"/>
                    <a:pt x="104833" y="65652"/>
                  </a:cubicBezTo>
                  <a:cubicBezTo>
                    <a:pt x="115710" y="57383"/>
                    <a:pt x="127642" y="47282"/>
                    <a:pt x="131305" y="31522"/>
                  </a:cubicBezTo>
                  <a:cubicBezTo>
                    <a:pt x="134412" y="18147"/>
                    <a:pt x="125422" y="7825"/>
                    <a:pt x="114212" y="0"/>
                  </a:cubicBezTo>
                  <a:lnTo>
                    <a:pt x="112602" y="0"/>
                  </a:lnTo>
                  <a:cubicBezTo>
                    <a:pt x="124035" y="7769"/>
                    <a:pt x="133469" y="18036"/>
                    <a:pt x="130417" y="31300"/>
                  </a:cubicBezTo>
                  <a:cubicBezTo>
                    <a:pt x="126809" y="46783"/>
                    <a:pt x="115044" y="56772"/>
                    <a:pt x="104278" y="64875"/>
                  </a:cubicBezTo>
                  <a:cubicBezTo>
                    <a:pt x="94181" y="72540"/>
                    <a:pt x="77185" y="79802"/>
                    <a:pt x="63123" y="79802"/>
                  </a:cubicBezTo>
                  <a:cubicBezTo>
                    <a:pt x="62423" y="79802"/>
                    <a:pt x="61731" y="79784"/>
                    <a:pt x="61046" y="79747"/>
                  </a:cubicBezTo>
                  <a:cubicBezTo>
                    <a:pt x="49337" y="79082"/>
                    <a:pt x="39847" y="72200"/>
                    <a:pt x="35019" y="60879"/>
                  </a:cubicBezTo>
                  <a:cubicBezTo>
                    <a:pt x="34131" y="58770"/>
                    <a:pt x="33354" y="56772"/>
                    <a:pt x="32577" y="54885"/>
                  </a:cubicBezTo>
                  <a:cubicBezTo>
                    <a:pt x="28637" y="45118"/>
                    <a:pt x="25529" y="37460"/>
                    <a:pt x="16982" y="30079"/>
                  </a:cubicBezTo>
                  <a:cubicBezTo>
                    <a:pt x="15207" y="28525"/>
                    <a:pt x="13486" y="27193"/>
                    <a:pt x="11821" y="25917"/>
                  </a:cubicBezTo>
                  <a:cubicBezTo>
                    <a:pt x="5606" y="21199"/>
                    <a:pt x="1110" y="17759"/>
                    <a:pt x="1000" y="7658"/>
                  </a:cubicBezTo>
                  <a:cubicBezTo>
                    <a:pt x="944" y="4995"/>
                    <a:pt x="1166" y="2442"/>
                    <a:pt x="166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83"/>
            <p:cNvSpPr/>
            <p:nvPr/>
          </p:nvSpPr>
          <p:spPr>
            <a:xfrm>
              <a:off x="3366700" y="1284875"/>
              <a:ext cx="2491825" cy="1640725"/>
            </a:xfrm>
            <a:custGeom>
              <a:rect b="b" l="l" r="r" t="t"/>
              <a:pathLst>
                <a:path extrusionOk="0" h="65629" w="99673">
                  <a:moveTo>
                    <a:pt x="2942" y="0"/>
                  </a:moveTo>
                  <a:cubicBezTo>
                    <a:pt x="889" y="3885"/>
                    <a:pt x="1" y="8269"/>
                    <a:pt x="334" y="13153"/>
                  </a:cubicBezTo>
                  <a:cubicBezTo>
                    <a:pt x="389" y="14040"/>
                    <a:pt x="500" y="14873"/>
                    <a:pt x="667" y="15650"/>
                  </a:cubicBezTo>
                  <a:cubicBezTo>
                    <a:pt x="1666" y="21255"/>
                    <a:pt x="4774" y="23752"/>
                    <a:pt x="8714" y="26860"/>
                  </a:cubicBezTo>
                  <a:cubicBezTo>
                    <a:pt x="9879" y="27803"/>
                    <a:pt x="11045" y="28691"/>
                    <a:pt x="12266" y="29801"/>
                  </a:cubicBezTo>
                  <a:cubicBezTo>
                    <a:pt x="18148" y="35018"/>
                    <a:pt x="20479" y="40456"/>
                    <a:pt x="23420" y="47282"/>
                  </a:cubicBezTo>
                  <a:cubicBezTo>
                    <a:pt x="24031" y="48614"/>
                    <a:pt x="24641" y="50057"/>
                    <a:pt x="25252" y="51500"/>
                  </a:cubicBezTo>
                  <a:cubicBezTo>
                    <a:pt x="29025" y="59769"/>
                    <a:pt x="36074" y="64875"/>
                    <a:pt x="44675" y="65596"/>
                  </a:cubicBezTo>
                  <a:lnTo>
                    <a:pt x="45563" y="65596"/>
                  </a:lnTo>
                  <a:cubicBezTo>
                    <a:pt x="46018" y="65618"/>
                    <a:pt x="46477" y="65629"/>
                    <a:pt x="46941" y="65629"/>
                  </a:cubicBezTo>
                  <a:cubicBezTo>
                    <a:pt x="56955" y="65629"/>
                    <a:pt x="68991" y="60593"/>
                    <a:pt x="76364" y="55607"/>
                  </a:cubicBezTo>
                  <a:cubicBezTo>
                    <a:pt x="84577" y="50057"/>
                    <a:pt x="94345" y="42177"/>
                    <a:pt x="97175" y="29968"/>
                  </a:cubicBezTo>
                  <a:cubicBezTo>
                    <a:pt x="99672" y="19424"/>
                    <a:pt x="93013" y="9490"/>
                    <a:pt x="77418" y="444"/>
                  </a:cubicBezTo>
                  <a:cubicBezTo>
                    <a:pt x="77141" y="277"/>
                    <a:pt x="76863" y="166"/>
                    <a:pt x="76586" y="0"/>
                  </a:cubicBezTo>
                  <a:lnTo>
                    <a:pt x="74699" y="0"/>
                  </a:lnTo>
                  <a:cubicBezTo>
                    <a:pt x="75420" y="388"/>
                    <a:pt x="76197" y="832"/>
                    <a:pt x="76919" y="1276"/>
                  </a:cubicBezTo>
                  <a:cubicBezTo>
                    <a:pt x="92125" y="10045"/>
                    <a:pt x="98673" y="19646"/>
                    <a:pt x="96287" y="29801"/>
                  </a:cubicBezTo>
                  <a:cubicBezTo>
                    <a:pt x="93512" y="41622"/>
                    <a:pt x="83911" y="49391"/>
                    <a:pt x="75864" y="54830"/>
                  </a:cubicBezTo>
                  <a:cubicBezTo>
                    <a:pt x="68554" y="59755"/>
                    <a:pt x="56692" y="64728"/>
                    <a:pt x="46837" y="64728"/>
                  </a:cubicBezTo>
                  <a:cubicBezTo>
                    <a:pt x="46143" y="64728"/>
                    <a:pt x="45459" y="64704"/>
                    <a:pt x="44786" y="64653"/>
                  </a:cubicBezTo>
                  <a:cubicBezTo>
                    <a:pt x="36517" y="63987"/>
                    <a:pt x="29747" y="59048"/>
                    <a:pt x="26140" y="51112"/>
                  </a:cubicBezTo>
                  <a:cubicBezTo>
                    <a:pt x="25474" y="49669"/>
                    <a:pt x="24863" y="48281"/>
                    <a:pt x="24253" y="46894"/>
                  </a:cubicBezTo>
                  <a:cubicBezTo>
                    <a:pt x="21423" y="40234"/>
                    <a:pt x="18925" y="34463"/>
                    <a:pt x="12876" y="29080"/>
                  </a:cubicBezTo>
                  <a:cubicBezTo>
                    <a:pt x="11655" y="28025"/>
                    <a:pt x="10434" y="27082"/>
                    <a:pt x="9324" y="26139"/>
                  </a:cubicBezTo>
                  <a:cubicBezTo>
                    <a:pt x="5495" y="23142"/>
                    <a:pt x="2498" y="20755"/>
                    <a:pt x="1555" y="15483"/>
                  </a:cubicBezTo>
                  <a:cubicBezTo>
                    <a:pt x="1444" y="14762"/>
                    <a:pt x="1333" y="13985"/>
                    <a:pt x="1277" y="13097"/>
                  </a:cubicBezTo>
                  <a:cubicBezTo>
                    <a:pt x="944" y="8213"/>
                    <a:pt x="1888" y="3829"/>
                    <a:pt x="399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83"/>
            <p:cNvSpPr/>
            <p:nvPr/>
          </p:nvSpPr>
          <p:spPr>
            <a:xfrm>
              <a:off x="3771825" y="1284875"/>
              <a:ext cx="1623300" cy="1265775"/>
            </a:xfrm>
            <a:custGeom>
              <a:rect b="b" l="l" r="r" t="t"/>
              <a:pathLst>
                <a:path extrusionOk="0" h="50631" w="64932">
                  <a:moveTo>
                    <a:pt x="8436" y="0"/>
                  </a:moveTo>
                  <a:cubicBezTo>
                    <a:pt x="5772" y="2775"/>
                    <a:pt x="2998" y="6049"/>
                    <a:pt x="1499" y="9268"/>
                  </a:cubicBezTo>
                  <a:cubicBezTo>
                    <a:pt x="223" y="11932"/>
                    <a:pt x="1" y="15039"/>
                    <a:pt x="722" y="18702"/>
                  </a:cubicBezTo>
                  <a:cubicBezTo>
                    <a:pt x="778" y="19202"/>
                    <a:pt x="889" y="19701"/>
                    <a:pt x="1055" y="20145"/>
                  </a:cubicBezTo>
                  <a:cubicBezTo>
                    <a:pt x="1999" y="23419"/>
                    <a:pt x="3941" y="25084"/>
                    <a:pt x="6216" y="27026"/>
                  </a:cubicBezTo>
                  <a:cubicBezTo>
                    <a:pt x="6827" y="27581"/>
                    <a:pt x="7548" y="28192"/>
                    <a:pt x="8214" y="28802"/>
                  </a:cubicBezTo>
                  <a:cubicBezTo>
                    <a:pt x="11600" y="31966"/>
                    <a:pt x="13209" y="35240"/>
                    <a:pt x="15096" y="39069"/>
                  </a:cubicBezTo>
                  <a:cubicBezTo>
                    <a:pt x="15484" y="39957"/>
                    <a:pt x="15928" y="40845"/>
                    <a:pt x="16428" y="41788"/>
                  </a:cubicBezTo>
                  <a:cubicBezTo>
                    <a:pt x="18981" y="46727"/>
                    <a:pt x="23254" y="49780"/>
                    <a:pt x="28415" y="50501"/>
                  </a:cubicBezTo>
                  <a:cubicBezTo>
                    <a:pt x="28859" y="50557"/>
                    <a:pt x="29303" y="50557"/>
                    <a:pt x="29802" y="50612"/>
                  </a:cubicBezTo>
                  <a:cubicBezTo>
                    <a:pt x="30080" y="50624"/>
                    <a:pt x="30363" y="50630"/>
                    <a:pt x="30649" y="50630"/>
                  </a:cubicBezTo>
                  <a:cubicBezTo>
                    <a:pt x="35632" y="50630"/>
                    <a:pt x="41915" y="48819"/>
                    <a:pt x="47950" y="45618"/>
                  </a:cubicBezTo>
                  <a:cubicBezTo>
                    <a:pt x="56385" y="41067"/>
                    <a:pt x="61491" y="35351"/>
                    <a:pt x="63156" y="28469"/>
                  </a:cubicBezTo>
                  <a:cubicBezTo>
                    <a:pt x="64931" y="20922"/>
                    <a:pt x="60325" y="13097"/>
                    <a:pt x="50502" y="7048"/>
                  </a:cubicBezTo>
                  <a:cubicBezTo>
                    <a:pt x="48061" y="5550"/>
                    <a:pt x="45341" y="4218"/>
                    <a:pt x="43010" y="2997"/>
                  </a:cubicBezTo>
                  <a:lnTo>
                    <a:pt x="41845" y="2386"/>
                  </a:lnTo>
                  <a:cubicBezTo>
                    <a:pt x="40069" y="1498"/>
                    <a:pt x="38238" y="777"/>
                    <a:pt x="36406" y="55"/>
                  </a:cubicBezTo>
                  <a:lnTo>
                    <a:pt x="36295" y="0"/>
                  </a:lnTo>
                  <a:lnTo>
                    <a:pt x="33798" y="0"/>
                  </a:lnTo>
                  <a:cubicBezTo>
                    <a:pt x="34575" y="333"/>
                    <a:pt x="35296" y="610"/>
                    <a:pt x="36073" y="888"/>
                  </a:cubicBezTo>
                  <a:cubicBezTo>
                    <a:pt x="37849" y="1609"/>
                    <a:pt x="39681" y="2331"/>
                    <a:pt x="41401" y="3219"/>
                  </a:cubicBezTo>
                  <a:lnTo>
                    <a:pt x="42566" y="3829"/>
                  </a:lnTo>
                  <a:cubicBezTo>
                    <a:pt x="44953" y="4995"/>
                    <a:pt x="47617" y="6382"/>
                    <a:pt x="50058" y="7880"/>
                  </a:cubicBezTo>
                  <a:cubicBezTo>
                    <a:pt x="54498" y="10600"/>
                    <a:pt x="64654" y="18092"/>
                    <a:pt x="62212" y="28247"/>
                  </a:cubicBezTo>
                  <a:cubicBezTo>
                    <a:pt x="60658" y="34851"/>
                    <a:pt x="55719" y="40401"/>
                    <a:pt x="47561" y="44785"/>
                  </a:cubicBezTo>
                  <a:cubicBezTo>
                    <a:pt x="41681" y="47940"/>
                    <a:pt x="35595" y="49695"/>
                    <a:pt x="30757" y="49695"/>
                  </a:cubicBezTo>
                  <a:cubicBezTo>
                    <a:pt x="29979" y="49695"/>
                    <a:pt x="29233" y="49650"/>
                    <a:pt x="28526" y="49558"/>
                  </a:cubicBezTo>
                  <a:cubicBezTo>
                    <a:pt x="23642" y="48947"/>
                    <a:pt x="19647" y="46006"/>
                    <a:pt x="17260" y="41344"/>
                  </a:cubicBezTo>
                  <a:cubicBezTo>
                    <a:pt x="16761" y="40456"/>
                    <a:pt x="16317" y="39569"/>
                    <a:pt x="15928" y="38681"/>
                  </a:cubicBezTo>
                  <a:cubicBezTo>
                    <a:pt x="13986" y="34796"/>
                    <a:pt x="12321" y="31411"/>
                    <a:pt x="8825" y="28136"/>
                  </a:cubicBezTo>
                  <a:cubicBezTo>
                    <a:pt x="8159" y="27470"/>
                    <a:pt x="7493" y="26915"/>
                    <a:pt x="6827" y="26361"/>
                  </a:cubicBezTo>
                  <a:cubicBezTo>
                    <a:pt x="4552" y="24418"/>
                    <a:pt x="2776" y="22864"/>
                    <a:pt x="1943" y="19923"/>
                  </a:cubicBezTo>
                  <a:cubicBezTo>
                    <a:pt x="1832" y="19479"/>
                    <a:pt x="1721" y="19035"/>
                    <a:pt x="1610" y="18536"/>
                  </a:cubicBezTo>
                  <a:cubicBezTo>
                    <a:pt x="944" y="14984"/>
                    <a:pt x="1166" y="12209"/>
                    <a:pt x="2332" y="9656"/>
                  </a:cubicBezTo>
                  <a:cubicBezTo>
                    <a:pt x="3886" y="6327"/>
                    <a:pt x="6938" y="2830"/>
                    <a:pt x="971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83"/>
            <p:cNvSpPr/>
            <p:nvPr/>
          </p:nvSpPr>
          <p:spPr>
            <a:xfrm>
              <a:off x="4074300" y="1451350"/>
              <a:ext cx="856050" cy="734300"/>
            </a:xfrm>
            <a:custGeom>
              <a:rect b="b" l="l" r="r" t="t"/>
              <a:pathLst>
                <a:path extrusionOk="0" h="29372" w="34242">
                  <a:moveTo>
                    <a:pt x="12542" y="888"/>
                  </a:moveTo>
                  <a:cubicBezTo>
                    <a:pt x="14207" y="1388"/>
                    <a:pt x="23530" y="5106"/>
                    <a:pt x="27249" y="7770"/>
                  </a:cubicBezTo>
                  <a:cubicBezTo>
                    <a:pt x="31300" y="10711"/>
                    <a:pt x="33298" y="15262"/>
                    <a:pt x="32354" y="19646"/>
                  </a:cubicBezTo>
                  <a:cubicBezTo>
                    <a:pt x="31522" y="23808"/>
                    <a:pt x="28192" y="26971"/>
                    <a:pt x="23364" y="28026"/>
                  </a:cubicBezTo>
                  <a:cubicBezTo>
                    <a:pt x="22092" y="28315"/>
                    <a:pt x="20959" y="28448"/>
                    <a:pt x="19937" y="28448"/>
                  </a:cubicBezTo>
                  <a:cubicBezTo>
                    <a:pt x="15073" y="28448"/>
                    <a:pt x="12722" y="25424"/>
                    <a:pt x="9878" y="21755"/>
                  </a:cubicBezTo>
                  <a:cubicBezTo>
                    <a:pt x="8768" y="20367"/>
                    <a:pt x="7659" y="18925"/>
                    <a:pt x="6327" y="17482"/>
                  </a:cubicBezTo>
                  <a:cubicBezTo>
                    <a:pt x="5550" y="16705"/>
                    <a:pt x="4828" y="16039"/>
                    <a:pt x="4162" y="15539"/>
                  </a:cubicBezTo>
                  <a:cubicBezTo>
                    <a:pt x="2109" y="13763"/>
                    <a:pt x="1110" y="12931"/>
                    <a:pt x="2331" y="9324"/>
                  </a:cubicBezTo>
                  <a:cubicBezTo>
                    <a:pt x="3718" y="5439"/>
                    <a:pt x="8990" y="1055"/>
                    <a:pt x="12542" y="888"/>
                  </a:cubicBezTo>
                  <a:close/>
                  <a:moveTo>
                    <a:pt x="12598" y="0"/>
                  </a:moveTo>
                  <a:cubicBezTo>
                    <a:pt x="8657" y="111"/>
                    <a:pt x="2997" y="4773"/>
                    <a:pt x="1498" y="9046"/>
                  </a:cubicBezTo>
                  <a:cubicBezTo>
                    <a:pt x="0" y="13209"/>
                    <a:pt x="1498" y="14485"/>
                    <a:pt x="3552" y="16205"/>
                  </a:cubicBezTo>
                  <a:cubicBezTo>
                    <a:pt x="4218" y="16760"/>
                    <a:pt x="4939" y="17371"/>
                    <a:pt x="5661" y="18148"/>
                  </a:cubicBezTo>
                  <a:cubicBezTo>
                    <a:pt x="6993" y="19535"/>
                    <a:pt x="8102" y="20922"/>
                    <a:pt x="9157" y="22310"/>
                  </a:cubicBezTo>
                  <a:cubicBezTo>
                    <a:pt x="11932" y="25917"/>
                    <a:pt x="14429" y="29136"/>
                    <a:pt x="19424" y="29358"/>
                  </a:cubicBezTo>
                  <a:cubicBezTo>
                    <a:pt x="19617" y="29367"/>
                    <a:pt x="19814" y="29371"/>
                    <a:pt x="20016" y="29371"/>
                  </a:cubicBezTo>
                  <a:cubicBezTo>
                    <a:pt x="21088" y="29371"/>
                    <a:pt x="22278" y="29241"/>
                    <a:pt x="23586" y="28914"/>
                  </a:cubicBezTo>
                  <a:cubicBezTo>
                    <a:pt x="28747" y="27804"/>
                    <a:pt x="32354" y="24363"/>
                    <a:pt x="33298" y="19813"/>
                  </a:cubicBezTo>
                  <a:cubicBezTo>
                    <a:pt x="34241" y="15095"/>
                    <a:pt x="32132" y="10212"/>
                    <a:pt x="27748" y="7048"/>
                  </a:cubicBezTo>
                  <a:cubicBezTo>
                    <a:pt x="23752" y="4163"/>
                    <a:pt x="14041" y="389"/>
                    <a:pt x="1270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14" name="Google Shape;1714;p83"/>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715" name="Shape 1715"/>
        <p:cNvGrpSpPr/>
        <p:nvPr/>
      </p:nvGrpSpPr>
      <p:grpSpPr>
        <a:xfrm>
          <a:off x="0" y="0"/>
          <a:ext cx="0" cy="0"/>
          <a:chOff x="0" y="0"/>
          <a:chExt cx="0" cy="0"/>
        </a:xfrm>
      </p:grpSpPr>
      <p:grpSp>
        <p:nvGrpSpPr>
          <p:cNvPr id="1716" name="Google Shape;1716;p84"/>
          <p:cNvGrpSpPr/>
          <p:nvPr/>
        </p:nvGrpSpPr>
        <p:grpSpPr>
          <a:xfrm>
            <a:off x="-20619" y="-7694"/>
            <a:ext cx="9181207" cy="5162098"/>
            <a:chOff x="238125" y="839425"/>
            <a:chExt cx="7136023" cy="4012825"/>
          </a:xfrm>
        </p:grpSpPr>
        <p:sp>
          <p:nvSpPr>
            <p:cNvPr id="1717" name="Google Shape;1717;p84"/>
            <p:cNvSpPr/>
            <p:nvPr/>
          </p:nvSpPr>
          <p:spPr>
            <a:xfrm>
              <a:off x="240700" y="839425"/>
              <a:ext cx="7133425" cy="4012825"/>
            </a:xfrm>
            <a:custGeom>
              <a:rect b="b" l="l" r="r" t="t"/>
              <a:pathLst>
                <a:path extrusionOk="0" h="160513" w="285337">
                  <a:moveTo>
                    <a:pt x="1" y="0"/>
                  </a:moveTo>
                  <a:lnTo>
                    <a:pt x="1" y="160513"/>
                  </a:lnTo>
                  <a:lnTo>
                    <a:pt x="285336" y="160513"/>
                  </a:lnTo>
                  <a:lnTo>
                    <a:pt x="28533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84"/>
            <p:cNvSpPr/>
            <p:nvPr/>
          </p:nvSpPr>
          <p:spPr>
            <a:xfrm>
              <a:off x="788600" y="1649850"/>
              <a:ext cx="145525" cy="13052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84"/>
            <p:cNvSpPr/>
            <p:nvPr/>
          </p:nvSpPr>
          <p:spPr>
            <a:xfrm>
              <a:off x="2244275" y="1026475"/>
              <a:ext cx="74575" cy="7137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84"/>
            <p:cNvSpPr/>
            <p:nvPr/>
          </p:nvSpPr>
          <p:spPr>
            <a:xfrm>
              <a:off x="5206375" y="1026350"/>
              <a:ext cx="74075" cy="71500"/>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84"/>
            <p:cNvSpPr/>
            <p:nvPr/>
          </p:nvSpPr>
          <p:spPr>
            <a:xfrm>
              <a:off x="6738700" y="4540500"/>
              <a:ext cx="94775" cy="84950"/>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2" name="Google Shape;1722;p84"/>
            <p:cNvSpPr/>
            <p:nvPr/>
          </p:nvSpPr>
          <p:spPr>
            <a:xfrm>
              <a:off x="6984150" y="1877700"/>
              <a:ext cx="94800" cy="84950"/>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84"/>
            <p:cNvSpPr/>
            <p:nvPr/>
          </p:nvSpPr>
          <p:spPr>
            <a:xfrm>
              <a:off x="238125" y="1658125"/>
              <a:ext cx="2600" cy="45075"/>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84"/>
            <p:cNvSpPr/>
            <p:nvPr/>
          </p:nvSpPr>
          <p:spPr>
            <a:xfrm>
              <a:off x="240700" y="839425"/>
              <a:ext cx="1086475" cy="862750"/>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84"/>
            <p:cNvSpPr/>
            <p:nvPr/>
          </p:nvSpPr>
          <p:spPr>
            <a:xfrm>
              <a:off x="1804100" y="3500125"/>
              <a:ext cx="74600" cy="71375"/>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84"/>
            <p:cNvSpPr/>
            <p:nvPr/>
          </p:nvSpPr>
          <p:spPr>
            <a:xfrm>
              <a:off x="6052916" y="1257614"/>
              <a:ext cx="1321232" cy="1222376"/>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7" name="Google Shape;1727;p84"/>
            <p:cNvSpPr/>
            <p:nvPr/>
          </p:nvSpPr>
          <p:spPr>
            <a:xfrm rot="10800000">
              <a:off x="238126" y="2927691"/>
              <a:ext cx="582600" cy="911475"/>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8" name="Google Shape;1728;p84"/>
            <p:cNvSpPr/>
            <p:nvPr/>
          </p:nvSpPr>
          <p:spPr>
            <a:xfrm rot="10800000">
              <a:off x="238126" y="3119516"/>
              <a:ext cx="486300" cy="919725"/>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84"/>
            <p:cNvSpPr/>
            <p:nvPr/>
          </p:nvSpPr>
          <p:spPr>
            <a:xfrm>
              <a:off x="6685524" y="3235218"/>
              <a:ext cx="195250" cy="156775"/>
            </a:xfrm>
            <a:custGeom>
              <a:rect b="b" l="l" r="r" t="t"/>
              <a:pathLst>
                <a:path extrusionOk="0" h="6271" w="7810">
                  <a:moveTo>
                    <a:pt x="3540" y="1"/>
                  </a:moveTo>
                  <a:cubicBezTo>
                    <a:pt x="3370" y="1"/>
                    <a:pt x="3198" y="20"/>
                    <a:pt x="3024" y="61"/>
                  </a:cubicBezTo>
                  <a:cubicBezTo>
                    <a:pt x="2755" y="123"/>
                    <a:pt x="2465" y="248"/>
                    <a:pt x="2175" y="434"/>
                  </a:cubicBezTo>
                  <a:cubicBezTo>
                    <a:pt x="725" y="1408"/>
                    <a:pt x="0" y="2961"/>
                    <a:pt x="1119" y="4494"/>
                  </a:cubicBezTo>
                  <a:cubicBezTo>
                    <a:pt x="1772" y="5436"/>
                    <a:pt x="2568" y="6270"/>
                    <a:pt x="3738" y="6270"/>
                  </a:cubicBezTo>
                  <a:cubicBezTo>
                    <a:pt x="3829" y="6270"/>
                    <a:pt x="3923" y="6265"/>
                    <a:pt x="4019" y="6255"/>
                  </a:cubicBezTo>
                  <a:cubicBezTo>
                    <a:pt x="5075" y="6130"/>
                    <a:pt x="6649" y="5136"/>
                    <a:pt x="7229" y="4121"/>
                  </a:cubicBezTo>
                  <a:cubicBezTo>
                    <a:pt x="7809" y="3065"/>
                    <a:pt x="7229" y="2505"/>
                    <a:pt x="6484" y="1718"/>
                  </a:cubicBezTo>
                  <a:cubicBezTo>
                    <a:pt x="5658" y="821"/>
                    <a:pt x="4645" y="1"/>
                    <a:pt x="354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84"/>
            <p:cNvSpPr/>
            <p:nvPr/>
          </p:nvSpPr>
          <p:spPr>
            <a:xfrm>
              <a:off x="6909224" y="3458118"/>
              <a:ext cx="138225" cy="127725"/>
            </a:xfrm>
            <a:custGeom>
              <a:rect b="b" l="l" r="r" t="t"/>
              <a:pathLst>
                <a:path extrusionOk="0" h="5109" w="5529">
                  <a:moveTo>
                    <a:pt x="2709" y="0"/>
                  </a:moveTo>
                  <a:cubicBezTo>
                    <a:pt x="2647" y="0"/>
                    <a:pt x="2587" y="4"/>
                    <a:pt x="2528" y="11"/>
                  </a:cubicBezTo>
                  <a:cubicBezTo>
                    <a:pt x="2300" y="52"/>
                    <a:pt x="2093" y="94"/>
                    <a:pt x="1906" y="177"/>
                  </a:cubicBezTo>
                  <a:cubicBezTo>
                    <a:pt x="374" y="839"/>
                    <a:pt x="1" y="3014"/>
                    <a:pt x="1161" y="4216"/>
                  </a:cubicBezTo>
                  <a:cubicBezTo>
                    <a:pt x="1709" y="4764"/>
                    <a:pt x="2092" y="5108"/>
                    <a:pt x="2586" y="5108"/>
                  </a:cubicBezTo>
                  <a:cubicBezTo>
                    <a:pt x="2895" y="5108"/>
                    <a:pt x="3247" y="4974"/>
                    <a:pt x="3708" y="4671"/>
                  </a:cubicBezTo>
                  <a:cubicBezTo>
                    <a:pt x="4516" y="4133"/>
                    <a:pt x="5407" y="3408"/>
                    <a:pt x="5469" y="2476"/>
                  </a:cubicBezTo>
                  <a:cubicBezTo>
                    <a:pt x="5528" y="1275"/>
                    <a:pt x="3886" y="0"/>
                    <a:pt x="270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1" name="Google Shape;1731;p84"/>
            <p:cNvSpPr/>
            <p:nvPr/>
          </p:nvSpPr>
          <p:spPr>
            <a:xfrm>
              <a:off x="6568474" y="3486343"/>
              <a:ext cx="153825" cy="75375"/>
            </a:xfrm>
            <a:custGeom>
              <a:rect b="b" l="l" r="r" t="t"/>
              <a:pathLst>
                <a:path extrusionOk="0" h="3015" w="6153">
                  <a:moveTo>
                    <a:pt x="1368" y="0"/>
                  </a:moveTo>
                  <a:cubicBezTo>
                    <a:pt x="1" y="311"/>
                    <a:pt x="788" y="1637"/>
                    <a:pt x="1430" y="2196"/>
                  </a:cubicBezTo>
                  <a:cubicBezTo>
                    <a:pt x="1956" y="2647"/>
                    <a:pt x="2483" y="3015"/>
                    <a:pt x="3041" y="3015"/>
                  </a:cubicBezTo>
                  <a:cubicBezTo>
                    <a:pt x="3406" y="3015"/>
                    <a:pt x="3784" y="2858"/>
                    <a:pt x="4185" y="2465"/>
                  </a:cubicBezTo>
                  <a:cubicBezTo>
                    <a:pt x="6153" y="539"/>
                    <a:pt x="3004" y="145"/>
                    <a:pt x="13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84"/>
            <p:cNvSpPr/>
            <p:nvPr/>
          </p:nvSpPr>
          <p:spPr>
            <a:xfrm>
              <a:off x="7113274" y="3646818"/>
              <a:ext cx="122325" cy="77525"/>
            </a:xfrm>
            <a:custGeom>
              <a:rect b="b" l="l" r="r" t="t"/>
              <a:pathLst>
                <a:path extrusionOk="0" h="3101" w="4893">
                  <a:moveTo>
                    <a:pt x="1399" y="1"/>
                  </a:moveTo>
                  <a:cubicBezTo>
                    <a:pt x="1368" y="1"/>
                    <a:pt x="1336" y="1"/>
                    <a:pt x="1305" y="3"/>
                  </a:cubicBezTo>
                  <a:cubicBezTo>
                    <a:pt x="352" y="790"/>
                    <a:pt x="0" y="1018"/>
                    <a:pt x="476" y="2198"/>
                  </a:cubicBezTo>
                  <a:cubicBezTo>
                    <a:pt x="753" y="2861"/>
                    <a:pt x="1222" y="3101"/>
                    <a:pt x="1805" y="3101"/>
                  </a:cubicBezTo>
                  <a:cubicBezTo>
                    <a:pt x="2097" y="3101"/>
                    <a:pt x="2417" y="3041"/>
                    <a:pt x="2755" y="2944"/>
                  </a:cubicBezTo>
                  <a:cubicBezTo>
                    <a:pt x="4893" y="2313"/>
                    <a:pt x="3208" y="1"/>
                    <a:pt x="13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3" name="Google Shape;1733;p84"/>
            <p:cNvSpPr/>
            <p:nvPr/>
          </p:nvSpPr>
          <p:spPr>
            <a:xfrm>
              <a:off x="7087374" y="3324768"/>
              <a:ext cx="75100" cy="67775"/>
            </a:xfrm>
            <a:custGeom>
              <a:rect b="b" l="l" r="r" t="t"/>
              <a:pathLst>
                <a:path extrusionOk="0" h="2711" w="3004">
                  <a:moveTo>
                    <a:pt x="1782" y="1"/>
                  </a:moveTo>
                  <a:cubicBezTo>
                    <a:pt x="829" y="332"/>
                    <a:pt x="0" y="1057"/>
                    <a:pt x="642" y="1989"/>
                  </a:cubicBezTo>
                  <a:cubicBezTo>
                    <a:pt x="918" y="2374"/>
                    <a:pt x="1339" y="2711"/>
                    <a:pt x="1835" y="2711"/>
                  </a:cubicBezTo>
                  <a:cubicBezTo>
                    <a:pt x="1899" y="2711"/>
                    <a:pt x="1964" y="2705"/>
                    <a:pt x="2030" y="2693"/>
                  </a:cubicBezTo>
                  <a:cubicBezTo>
                    <a:pt x="3004" y="2507"/>
                    <a:pt x="2880" y="249"/>
                    <a:pt x="2051" y="146"/>
                  </a:cubicBezTo>
                  <a:lnTo>
                    <a:pt x="1782"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4" name="Google Shape;1734;p84"/>
            <p:cNvSpPr/>
            <p:nvPr/>
          </p:nvSpPr>
          <p:spPr>
            <a:xfrm>
              <a:off x="3254600" y="839425"/>
              <a:ext cx="1860650" cy="811175"/>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35" name="Google Shape;1735;p84"/>
          <p:cNvSpPr/>
          <p:nvPr/>
        </p:nvSpPr>
        <p:spPr>
          <a:xfrm>
            <a:off x="3776924" y="4423399"/>
            <a:ext cx="2293706" cy="720150"/>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6" name="Google Shape;1736;p84"/>
          <p:cNvSpPr/>
          <p:nvPr/>
        </p:nvSpPr>
        <p:spPr>
          <a:xfrm>
            <a:off x="358125" y="4608900"/>
            <a:ext cx="1353907" cy="536813"/>
          </a:xfrm>
          <a:custGeom>
            <a:rect b="b" l="l" r="r" t="t"/>
            <a:pathLst>
              <a:path extrusionOk="0" h="64579" w="162827">
                <a:moveTo>
                  <a:pt x="113113" y="0"/>
                </a:moveTo>
                <a:cubicBezTo>
                  <a:pt x="109831" y="0"/>
                  <a:pt x="106719" y="214"/>
                  <a:pt x="103945" y="647"/>
                </a:cubicBezTo>
                <a:cubicBezTo>
                  <a:pt x="89572" y="2922"/>
                  <a:pt x="74477" y="8139"/>
                  <a:pt x="59160" y="16075"/>
                </a:cubicBezTo>
                <a:cubicBezTo>
                  <a:pt x="47450" y="22179"/>
                  <a:pt x="35518" y="29893"/>
                  <a:pt x="23642" y="39106"/>
                </a:cubicBezTo>
                <a:lnTo>
                  <a:pt x="23143" y="39494"/>
                </a:lnTo>
                <a:cubicBezTo>
                  <a:pt x="14319" y="46320"/>
                  <a:pt x="3608" y="54644"/>
                  <a:pt x="1" y="64578"/>
                </a:cubicBezTo>
                <a:lnTo>
                  <a:pt x="2443" y="64578"/>
                </a:lnTo>
                <a:cubicBezTo>
                  <a:pt x="6105" y="55588"/>
                  <a:pt x="16206" y="47763"/>
                  <a:pt x="24530" y="41270"/>
                </a:cubicBezTo>
                <a:lnTo>
                  <a:pt x="25030" y="40881"/>
                </a:lnTo>
                <a:cubicBezTo>
                  <a:pt x="36795" y="31780"/>
                  <a:pt x="48615" y="24122"/>
                  <a:pt x="60159" y="18128"/>
                </a:cubicBezTo>
                <a:cubicBezTo>
                  <a:pt x="75309" y="10248"/>
                  <a:pt x="90127" y="5142"/>
                  <a:pt x="104278" y="2922"/>
                </a:cubicBezTo>
                <a:cubicBezTo>
                  <a:pt x="106871" y="2515"/>
                  <a:pt x="109878" y="2300"/>
                  <a:pt x="113124" y="2300"/>
                </a:cubicBezTo>
                <a:cubicBezTo>
                  <a:pt x="126688" y="2300"/>
                  <a:pt x="144423" y="6052"/>
                  <a:pt x="153559" y="15187"/>
                </a:cubicBezTo>
                <a:cubicBezTo>
                  <a:pt x="158498" y="20182"/>
                  <a:pt x="160440" y="26286"/>
                  <a:pt x="159275" y="33334"/>
                </a:cubicBezTo>
                <a:cubicBezTo>
                  <a:pt x="158331" y="39217"/>
                  <a:pt x="155002" y="44433"/>
                  <a:pt x="152171" y="48262"/>
                </a:cubicBezTo>
                <a:cubicBezTo>
                  <a:pt x="148009" y="54089"/>
                  <a:pt x="143070" y="59528"/>
                  <a:pt x="137465" y="64578"/>
                </a:cubicBezTo>
                <a:lnTo>
                  <a:pt x="140850" y="64578"/>
                </a:lnTo>
                <a:cubicBezTo>
                  <a:pt x="145789" y="59917"/>
                  <a:pt x="150229" y="54922"/>
                  <a:pt x="154058" y="49650"/>
                </a:cubicBezTo>
                <a:cubicBezTo>
                  <a:pt x="157000" y="45543"/>
                  <a:pt x="160496" y="40049"/>
                  <a:pt x="161550" y="33722"/>
                </a:cubicBezTo>
                <a:cubicBezTo>
                  <a:pt x="162827" y="25898"/>
                  <a:pt x="160662" y="19127"/>
                  <a:pt x="155168" y="13633"/>
                </a:cubicBezTo>
                <a:cubicBezTo>
                  <a:pt x="148231" y="6641"/>
                  <a:pt x="137687" y="3311"/>
                  <a:pt x="130084" y="1757"/>
                </a:cubicBezTo>
                <a:cubicBezTo>
                  <a:pt x="129751" y="1701"/>
                  <a:pt x="129418" y="1646"/>
                  <a:pt x="129085" y="1535"/>
                </a:cubicBezTo>
                <a:cubicBezTo>
                  <a:pt x="123774" y="520"/>
                  <a:pt x="118237" y="0"/>
                  <a:pt x="113113"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7" name="Google Shape;1737;p84"/>
          <p:cNvSpPr txBox="1"/>
          <p:nvPr>
            <p:ph type="title"/>
          </p:nvPr>
        </p:nvSpPr>
        <p:spPr>
          <a:xfrm>
            <a:off x="2524425" y="2082600"/>
            <a:ext cx="4095300" cy="978300"/>
          </a:xfrm>
          <a:prstGeom prst="rect">
            <a:avLst/>
          </a:prstGeom>
        </p:spPr>
        <p:txBody>
          <a:bodyPr anchorCtr="0" anchor="t" bIns="91425" lIns="91425" spcFirstLastPara="1" rIns="91425" wrap="square" tIns="91425">
            <a:noAutofit/>
          </a:bodyPr>
          <a:lstStyle>
            <a:lvl1pPr lvl="0" rtl="0" algn="ctr">
              <a:lnSpc>
                <a:spcPct val="80000"/>
              </a:lnSpc>
              <a:spcBef>
                <a:spcPts val="0"/>
              </a:spcBef>
              <a:spcAft>
                <a:spcPts val="0"/>
              </a:spcAft>
              <a:buClr>
                <a:schemeClr val="dk2"/>
              </a:buClr>
              <a:buSzPts val="9000"/>
              <a:buNone/>
              <a:defRPr sz="9000">
                <a:solidFill>
                  <a:schemeClr val="dk2"/>
                </a:solidFill>
              </a:defRPr>
            </a:lvl1pPr>
            <a:lvl2pPr lvl="1" rtl="0" algn="ctr">
              <a:spcBef>
                <a:spcPts val="0"/>
              </a:spcBef>
              <a:spcAft>
                <a:spcPts val="0"/>
              </a:spcAft>
              <a:buClr>
                <a:schemeClr val="dk2"/>
              </a:buClr>
              <a:buSzPts val="9000"/>
              <a:buNone/>
              <a:defRPr sz="9000">
                <a:solidFill>
                  <a:schemeClr val="dk2"/>
                </a:solidFill>
              </a:defRPr>
            </a:lvl2pPr>
            <a:lvl3pPr lvl="2" rtl="0" algn="ctr">
              <a:spcBef>
                <a:spcPts val="0"/>
              </a:spcBef>
              <a:spcAft>
                <a:spcPts val="0"/>
              </a:spcAft>
              <a:buClr>
                <a:schemeClr val="dk2"/>
              </a:buClr>
              <a:buSzPts val="9000"/>
              <a:buNone/>
              <a:defRPr sz="9000">
                <a:solidFill>
                  <a:schemeClr val="dk2"/>
                </a:solidFill>
              </a:defRPr>
            </a:lvl3pPr>
            <a:lvl4pPr lvl="3" rtl="0" algn="ctr">
              <a:spcBef>
                <a:spcPts val="0"/>
              </a:spcBef>
              <a:spcAft>
                <a:spcPts val="0"/>
              </a:spcAft>
              <a:buClr>
                <a:schemeClr val="dk2"/>
              </a:buClr>
              <a:buSzPts val="9000"/>
              <a:buNone/>
              <a:defRPr sz="9000">
                <a:solidFill>
                  <a:schemeClr val="dk2"/>
                </a:solidFill>
              </a:defRPr>
            </a:lvl4pPr>
            <a:lvl5pPr lvl="4" rtl="0" algn="ctr">
              <a:spcBef>
                <a:spcPts val="0"/>
              </a:spcBef>
              <a:spcAft>
                <a:spcPts val="0"/>
              </a:spcAft>
              <a:buClr>
                <a:schemeClr val="dk2"/>
              </a:buClr>
              <a:buSzPts val="9000"/>
              <a:buNone/>
              <a:defRPr sz="9000">
                <a:solidFill>
                  <a:schemeClr val="dk2"/>
                </a:solidFill>
              </a:defRPr>
            </a:lvl5pPr>
            <a:lvl6pPr lvl="5" rtl="0" algn="ctr">
              <a:spcBef>
                <a:spcPts val="0"/>
              </a:spcBef>
              <a:spcAft>
                <a:spcPts val="0"/>
              </a:spcAft>
              <a:buClr>
                <a:schemeClr val="dk2"/>
              </a:buClr>
              <a:buSzPts val="9000"/>
              <a:buNone/>
              <a:defRPr sz="9000">
                <a:solidFill>
                  <a:schemeClr val="dk2"/>
                </a:solidFill>
              </a:defRPr>
            </a:lvl6pPr>
            <a:lvl7pPr lvl="6" rtl="0" algn="ctr">
              <a:spcBef>
                <a:spcPts val="0"/>
              </a:spcBef>
              <a:spcAft>
                <a:spcPts val="0"/>
              </a:spcAft>
              <a:buClr>
                <a:schemeClr val="dk2"/>
              </a:buClr>
              <a:buSzPts val="9000"/>
              <a:buNone/>
              <a:defRPr sz="9000">
                <a:solidFill>
                  <a:schemeClr val="dk2"/>
                </a:solidFill>
              </a:defRPr>
            </a:lvl7pPr>
            <a:lvl8pPr lvl="7" rtl="0" algn="ctr">
              <a:spcBef>
                <a:spcPts val="0"/>
              </a:spcBef>
              <a:spcAft>
                <a:spcPts val="0"/>
              </a:spcAft>
              <a:buClr>
                <a:schemeClr val="dk2"/>
              </a:buClr>
              <a:buSzPts val="9000"/>
              <a:buNone/>
              <a:defRPr sz="9000">
                <a:solidFill>
                  <a:schemeClr val="dk2"/>
                </a:solidFill>
              </a:defRPr>
            </a:lvl8pPr>
            <a:lvl9pPr lvl="8" rtl="0" algn="ctr">
              <a:spcBef>
                <a:spcPts val="0"/>
              </a:spcBef>
              <a:spcAft>
                <a:spcPts val="0"/>
              </a:spcAft>
              <a:buClr>
                <a:schemeClr val="dk2"/>
              </a:buClr>
              <a:buSzPts val="9000"/>
              <a:buNone/>
              <a:defRPr sz="9000">
                <a:solidFill>
                  <a:schemeClr val="dk2"/>
                </a:solidFill>
              </a:defRPr>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1"/>
        </a:solidFill>
      </p:bgPr>
    </p:bg>
    <p:spTree>
      <p:nvGrpSpPr>
        <p:cNvPr id="1738" name="Shape 1738"/>
        <p:cNvGrpSpPr/>
        <p:nvPr/>
      </p:nvGrpSpPr>
      <p:grpSpPr>
        <a:xfrm>
          <a:off x="0" y="0"/>
          <a:ext cx="0" cy="0"/>
          <a:chOff x="0" y="0"/>
          <a:chExt cx="0" cy="0"/>
        </a:xfrm>
      </p:grpSpPr>
      <p:sp>
        <p:nvSpPr>
          <p:cNvPr id="1739" name="Google Shape;1739;p85"/>
          <p:cNvSpPr/>
          <p:nvPr/>
        </p:nvSpPr>
        <p:spPr>
          <a:xfrm>
            <a:off x="687622" y="1034837"/>
            <a:ext cx="187232" cy="167907"/>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85"/>
          <p:cNvSpPr/>
          <p:nvPr/>
        </p:nvSpPr>
        <p:spPr>
          <a:xfrm>
            <a:off x="2560494" y="232927"/>
            <a:ext cx="95948" cy="91817"/>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85"/>
          <p:cNvSpPr/>
          <p:nvPr/>
        </p:nvSpPr>
        <p:spPr>
          <a:xfrm>
            <a:off x="6371532" y="232766"/>
            <a:ext cx="95305" cy="91978"/>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85"/>
          <p:cNvSpPr/>
          <p:nvPr/>
        </p:nvSpPr>
        <p:spPr>
          <a:xfrm>
            <a:off x="8343021" y="4753369"/>
            <a:ext cx="121938" cy="109280"/>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85"/>
          <p:cNvSpPr/>
          <p:nvPr/>
        </p:nvSpPr>
        <p:spPr>
          <a:xfrm>
            <a:off x="8658817" y="1327943"/>
            <a:ext cx="121970" cy="109280"/>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85"/>
          <p:cNvSpPr/>
          <p:nvPr/>
        </p:nvSpPr>
        <p:spPr>
          <a:xfrm>
            <a:off x="-20619" y="1045481"/>
            <a:ext cx="3345" cy="57984"/>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85"/>
          <p:cNvSpPr/>
          <p:nvPr/>
        </p:nvSpPr>
        <p:spPr>
          <a:xfrm>
            <a:off x="-1348" y="-7694"/>
            <a:ext cx="1397859" cy="1109842"/>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6" name="Google Shape;1746;p85"/>
          <p:cNvSpPr/>
          <p:nvPr/>
        </p:nvSpPr>
        <p:spPr>
          <a:xfrm>
            <a:off x="1994165" y="3415030"/>
            <a:ext cx="95980" cy="91817"/>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85"/>
          <p:cNvSpPr/>
          <p:nvPr/>
        </p:nvSpPr>
        <p:spPr>
          <a:xfrm>
            <a:off x="7460691" y="530265"/>
            <a:ext cx="1699842" cy="1572505"/>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8" name="Google Shape;1748;p85"/>
          <p:cNvSpPr/>
          <p:nvPr/>
        </p:nvSpPr>
        <p:spPr>
          <a:xfrm rot="10800000">
            <a:off x="-8649" y="2678651"/>
            <a:ext cx="749573" cy="1172521"/>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85"/>
          <p:cNvSpPr/>
          <p:nvPr/>
        </p:nvSpPr>
        <p:spPr>
          <a:xfrm rot="10800000">
            <a:off x="-8649" y="2925415"/>
            <a:ext cx="625674" cy="1183134"/>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85"/>
          <p:cNvSpPr/>
          <p:nvPr/>
        </p:nvSpPr>
        <p:spPr>
          <a:xfrm>
            <a:off x="8274605" y="3074254"/>
            <a:ext cx="251209" cy="201675"/>
          </a:xfrm>
          <a:custGeom>
            <a:rect b="b" l="l" r="r" t="t"/>
            <a:pathLst>
              <a:path extrusionOk="0" h="6271" w="7810">
                <a:moveTo>
                  <a:pt x="3540" y="1"/>
                </a:moveTo>
                <a:cubicBezTo>
                  <a:pt x="3370" y="1"/>
                  <a:pt x="3198" y="20"/>
                  <a:pt x="3024" y="61"/>
                </a:cubicBezTo>
                <a:cubicBezTo>
                  <a:pt x="2755" y="123"/>
                  <a:pt x="2465" y="248"/>
                  <a:pt x="2175" y="434"/>
                </a:cubicBezTo>
                <a:cubicBezTo>
                  <a:pt x="725" y="1408"/>
                  <a:pt x="0" y="2961"/>
                  <a:pt x="1119" y="4494"/>
                </a:cubicBezTo>
                <a:cubicBezTo>
                  <a:pt x="1772" y="5436"/>
                  <a:pt x="2568" y="6270"/>
                  <a:pt x="3738" y="6270"/>
                </a:cubicBezTo>
                <a:cubicBezTo>
                  <a:pt x="3829" y="6270"/>
                  <a:pt x="3923" y="6265"/>
                  <a:pt x="4019" y="6255"/>
                </a:cubicBezTo>
                <a:cubicBezTo>
                  <a:pt x="5075" y="6130"/>
                  <a:pt x="6649" y="5136"/>
                  <a:pt x="7229" y="4121"/>
                </a:cubicBezTo>
                <a:cubicBezTo>
                  <a:pt x="7809" y="3065"/>
                  <a:pt x="7229" y="2505"/>
                  <a:pt x="6484" y="1718"/>
                </a:cubicBezTo>
                <a:cubicBezTo>
                  <a:pt x="5658" y="821"/>
                  <a:pt x="4645" y="1"/>
                  <a:pt x="354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85"/>
          <p:cNvSpPr/>
          <p:nvPr/>
        </p:nvSpPr>
        <p:spPr>
          <a:xfrm>
            <a:off x="8562417" y="3360992"/>
            <a:ext cx="177840" cy="164305"/>
          </a:xfrm>
          <a:custGeom>
            <a:rect b="b" l="l" r="r" t="t"/>
            <a:pathLst>
              <a:path extrusionOk="0" h="5109" w="5529">
                <a:moveTo>
                  <a:pt x="2709" y="0"/>
                </a:moveTo>
                <a:cubicBezTo>
                  <a:pt x="2647" y="0"/>
                  <a:pt x="2587" y="4"/>
                  <a:pt x="2528" y="11"/>
                </a:cubicBezTo>
                <a:cubicBezTo>
                  <a:pt x="2300" y="52"/>
                  <a:pt x="2093" y="94"/>
                  <a:pt x="1906" y="177"/>
                </a:cubicBezTo>
                <a:cubicBezTo>
                  <a:pt x="374" y="839"/>
                  <a:pt x="1" y="3014"/>
                  <a:pt x="1161" y="4216"/>
                </a:cubicBezTo>
                <a:cubicBezTo>
                  <a:pt x="1709" y="4764"/>
                  <a:pt x="2092" y="5108"/>
                  <a:pt x="2586" y="5108"/>
                </a:cubicBezTo>
                <a:cubicBezTo>
                  <a:pt x="2895" y="5108"/>
                  <a:pt x="3247" y="4974"/>
                  <a:pt x="3708" y="4671"/>
                </a:cubicBezTo>
                <a:cubicBezTo>
                  <a:pt x="4516" y="4133"/>
                  <a:pt x="5407" y="3408"/>
                  <a:pt x="5469" y="2476"/>
                </a:cubicBezTo>
                <a:cubicBezTo>
                  <a:pt x="5528" y="1275"/>
                  <a:pt x="3886" y="0"/>
                  <a:pt x="270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85"/>
          <p:cNvSpPr/>
          <p:nvPr/>
        </p:nvSpPr>
        <p:spPr>
          <a:xfrm>
            <a:off x="8124008" y="3397301"/>
            <a:ext cx="197911" cy="96962"/>
          </a:xfrm>
          <a:custGeom>
            <a:rect b="b" l="l" r="r" t="t"/>
            <a:pathLst>
              <a:path extrusionOk="0" h="3015" w="6153">
                <a:moveTo>
                  <a:pt x="1368" y="0"/>
                </a:moveTo>
                <a:cubicBezTo>
                  <a:pt x="1" y="311"/>
                  <a:pt x="788" y="1637"/>
                  <a:pt x="1430" y="2196"/>
                </a:cubicBezTo>
                <a:cubicBezTo>
                  <a:pt x="1956" y="2647"/>
                  <a:pt x="2483" y="3015"/>
                  <a:pt x="3041" y="3015"/>
                </a:cubicBezTo>
                <a:cubicBezTo>
                  <a:pt x="3406" y="3015"/>
                  <a:pt x="3784" y="2858"/>
                  <a:pt x="4185" y="2465"/>
                </a:cubicBezTo>
                <a:cubicBezTo>
                  <a:pt x="6153" y="539"/>
                  <a:pt x="3004" y="145"/>
                  <a:pt x="13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85"/>
          <p:cNvSpPr/>
          <p:nvPr/>
        </p:nvSpPr>
        <p:spPr>
          <a:xfrm>
            <a:off x="8824948" y="3603736"/>
            <a:ext cx="157383" cy="99728"/>
          </a:xfrm>
          <a:custGeom>
            <a:rect b="b" l="l" r="r" t="t"/>
            <a:pathLst>
              <a:path extrusionOk="0" h="3101" w="4893">
                <a:moveTo>
                  <a:pt x="1399" y="1"/>
                </a:moveTo>
                <a:cubicBezTo>
                  <a:pt x="1368" y="1"/>
                  <a:pt x="1336" y="1"/>
                  <a:pt x="1305" y="3"/>
                </a:cubicBezTo>
                <a:cubicBezTo>
                  <a:pt x="352" y="790"/>
                  <a:pt x="0" y="1018"/>
                  <a:pt x="476" y="2198"/>
                </a:cubicBezTo>
                <a:cubicBezTo>
                  <a:pt x="753" y="2861"/>
                  <a:pt x="1222" y="3101"/>
                  <a:pt x="1805" y="3101"/>
                </a:cubicBezTo>
                <a:cubicBezTo>
                  <a:pt x="2097" y="3101"/>
                  <a:pt x="2417" y="3041"/>
                  <a:pt x="2755" y="2944"/>
                </a:cubicBezTo>
                <a:cubicBezTo>
                  <a:pt x="4893" y="2313"/>
                  <a:pt x="3208" y="1"/>
                  <a:pt x="13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85"/>
          <p:cNvSpPr/>
          <p:nvPr/>
        </p:nvSpPr>
        <p:spPr>
          <a:xfrm>
            <a:off x="8791625" y="3189451"/>
            <a:ext cx="96624" cy="87186"/>
          </a:xfrm>
          <a:custGeom>
            <a:rect b="b" l="l" r="r" t="t"/>
            <a:pathLst>
              <a:path extrusionOk="0" h="2711" w="3004">
                <a:moveTo>
                  <a:pt x="1782" y="1"/>
                </a:moveTo>
                <a:cubicBezTo>
                  <a:pt x="829" y="332"/>
                  <a:pt x="0" y="1057"/>
                  <a:pt x="642" y="1989"/>
                </a:cubicBezTo>
                <a:cubicBezTo>
                  <a:pt x="918" y="2374"/>
                  <a:pt x="1339" y="2711"/>
                  <a:pt x="1835" y="2711"/>
                </a:cubicBezTo>
                <a:cubicBezTo>
                  <a:pt x="1899" y="2711"/>
                  <a:pt x="1964" y="2705"/>
                  <a:pt x="2030" y="2693"/>
                </a:cubicBezTo>
                <a:cubicBezTo>
                  <a:pt x="3004" y="2507"/>
                  <a:pt x="2880" y="249"/>
                  <a:pt x="2051" y="146"/>
                </a:cubicBezTo>
                <a:lnTo>
                  <a:pt x="1782"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85"/>
          <p:cNvSpPr/>
          <p:nvPr/>
        </p:nvSpPr>
        <p:spPr>
          <a:xfrm>
            <a:off x="3860378" y="-7694"/>
            <a:ext cx="2393912" cy="104349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6" name="Google Shape;1756;p85"/>
          <p:cNvSpPr/>
          <p:nvPr/>
        </p:nvSpPr>
        <p:spPr>
          <a:xfrm>
            <a:off x="3776924" y="4423399"/>
            <a:ext cx="2293706" cy="720150"/>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85"/>
          <p:cNvSpPr/>
          <p:nvPr/>
        </p:nvSpPr>
        <p:spPr>
          <a:xfrm>
            <a:off x="358125" y="4608900"/>
            <a:ext cx="1353907" cy="536813"/>
          </a:xfrm>
          <a:custGeom>
            <a:rect b="b" l="l" r="r" t="t"/>
            <a:pathLst>
              <a:path extrusionOk="0" h="64579" w="162827">
                <a:moveTo>
                  <a:pt x="113113" y="0"/>
                </a:moveTo>
                <a:cubicBezTo>
                  <a:pt x="109831" y="0"/>
                  <a:pt x="106719" y="214"/>
                  <a:pt x="103945" y="647"/>
                </a:cubicBezTo>
                <a:cubicBezTo>
                  <a:pt x="89572" y="2922"/>
                  <a:pt x="74477" y="8139"/>
                  <a:pt x="59160" y="16075"/>
                </a:cubicBezTo>
                <a:cubicBezTo>
                  <a:pt x="47450" y="22179"/>
                  <a:pt x="35518" y="29893"/>
                  <a:pt x="23642" y="39106"/>
                </a:cubicBezTo>
                <a:lnTo>
                  <a:pt x="23143" y="39494"/>
                </a:lnTo>
                <a:cubicBezTo>
                  <a:pt x="14319" y="46320"/>
                  <a:pt x="3608" y="54644"/>
                  <a:pt x="1" y="64578"/>
                </a:cubicBezTo>
                <a:lnTo>
                  <a:pt x="2443" y="64578"/>
                </a:lnTo>
                <a:cubicBezTo>
                  <a:pt x="6105" y="55588"/>
                  <a:pt x="16206" y="47763"/>
                  <a:pt x="24530" y="41270"/>
                </a:cubicBezTo>
                <a:lnTo>
                  <a:pt x="25030" y="40881"/>
                </a:lnTo>
                <a:cubicBezTo>
                  <a:pt x="36795" y="31780"/>
                  <a:pt x="48615" y="24122"/>
                  <a:pt x="60159" y="18128"/>
                </a:cubicBezTo>
                <a:cubicBezTo>
                  <a:pt x="75309" y="10248"/>
                  <a:pt x="90127" y="5142"/>
                  <a:pt x="104278" y="2922"/>
                </a:cubicBezTo>
                <a:cubicBezTo>
                  <a:pt x="106871" y="2515"/>
                  <a:pt x="109878" y="2300"/>
                  <a:pt x="113124" y="2300"/>
                </a:cubicBezTo>
                <a:cubicBezTo>
                  <a:pt x="126688" y="2300"/>
                  <a:pt x="144423" y="6052"/>
                  <a:pt x="153559" y="15187"/>
                </a:cubicBezTo>
                <a:cubicBezTo>
                  <a:pt x="158498" y="20182"/>
                  <a:pt x="160440" y="26286"/>
                  <a:pt x="159275" y="33334"/>
                </a:cubicBezTo>
                <a:cubicBezTo>
                  <a:pt x="158331" y="39217"/>
                  <a:pt x="155002" y="44433"/>
                  <a:pt x="152171" y="48262"/>
                </a:cubicBezTo>
                <a:cubicBezTo>
                  <a:pt x="148009" y="54089"/>
                  <a:pt x="143070" y="59528"/>
                  <a:pt x="137465" y="64578"/>
                </a:cubicBezTo>
                <a:lnTo>
                  <a:pt x="140850" y="64578"/>
                </a:lnTo>
                <a:cubicBezTo>
                  <a:pt x="145789" y="59917"/>
                  <a:pt x="150229" y="54922"/>
                  <a:pt x="154058" y="49650"/>
                </a:cubicBezTo>
                <a:cubicBezTo>
                  <a:pt x="157000" y="45543"/>
                  <a:pt x="160496" y="40049"/>
                  <a:pt x="161550" y="33722"/>
                </a:cubicBezTo>
                <a:cubicBezTo>
                  <a:pt x="162827" y="25898"/>
                  <a:pt x="160662" y="19127"/>
                  <a:pt x="155168" y="13633"/>
                </a:cubicBezTo>
                <a:cubicBezTo>
                  <a:pt x="148231" y="6641"/>
                  <a:pt x="137687" y="3311"/>
                  <a:pt x="130084" y="1757"/>
                </a:cubicBezTo>
                <a:cubicBezTo>
                  <a:pt x="129751" y="1701"/>
                  <a:pt x="129418" y="1646"/>
                  <a:pt x="129085" y="1535"/>
                </a:cubicBezTo>
                <a:cubicBezTo>
                  <a:pt x="123774" y="520"/>
                  <a:pt x="118237" y="0"/>
                  <a:pt x="113113"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85"/>
          <p:cNvSpPr txBox="1"/>
          <p:nvPr>
            <p:ph hasCustomPrompt="1" type="title"/>
          </p:nvPr>
        </p:nvSpPr>
        <p:spPr>
          <a:xfrm>
            <a:off x="1389888" y="1728216"/>
            <a:ext cx="6364200" cy="1225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759" name="Google Shape;1759;p85"/>
          <p:cNvSpPr txBox="1"/>
          <p:nvPr>
            <p:ph idx="1" type="subTitle"/>
          </p:nvPr>
        </p:nvSpPr>
        <p:spPr>
          <a:xfrm>
            <a:off x="1399032" y="2926080"/>
            <a:ext cx="6355200" cy="4662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760" name="Shape 1760"/>
        <p:cNvGrpSpPr/>
        <p:nvPr/>
      </p:nvGrpSpPr>
      <p:grpSpPr>
        <a:xfrm>
          <a:off x="0" y="0"/>
          <a:ext cx="0" cy="0"/>
          <a:chOff x="0" y="0"/>
          <a:chExt cx="0" cy="0"/>
        </a:xfrm>
      </p:grpSpPr>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bg>
      <p:bgPr>
        <a:solidFill>
          <a:schemeClr val="accent6"/>
        </a:solidFill>
      </p:bgPr>
    </p:bg>
    <p:spTree>
      <p:nvGrpSpPr>
        <p:cNvPr id="1761" name="Shape 1761"/>
        <p:cNvGrpSpPr/>
        <p:nvPr/>
      </p:nvGrpSpPr>
      <p:grpSpPr>
        <a:xfrm>
          <a:off x="0" y="0"/>
          <a:ext cx="0" cy="0"/>
          <a:chOff x="0" y="0"/>
          <a:chExt cx="0" cy="0"/>
        </a:xfrm>
      </p:grpSpPr>
      <p:sp>
        <p:nvSpPr>
          <p:cNvPr id="1762" name="Google Shape;1762;p87"/>
          <p:cNvSpPr txBox="1"/>
          <p:nvPr>
            <p:ph type="title"/>
          </p:nvPr>
        </p:nvSpPr>
        <p:spPr>
          <a:xfrm>
            <a:off x="1444100" y="420024"/>
            <a:ext cx="62556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4400"/>
              <a:buNone/>
              <a:defRPr>
                <a:solidFill>
                  <a:schemeClr val="dk2"/>
                </a:solidFill>
              </a:defRPr>
            </a:lvl1pPr>
            <a:lvl2pPr lvl="1" rtl="0" algn="ctr">
              <a:spcBef>
                <a:spcPts val="0"/>
              </a:spcBef>
              <a:spcAft>
                <a:spcPts val="0"/>
              </a:spcAft>
              <a:buClr>
                <a:schemeClr val="dk2"/>
              </a:buClr>
              <a:buSzPts val="4400"/>
              <a:buNone/>
              <a:defRPr>
                <a:solidFill>
                  <a:schemeClr val="dk2"/>
                </a:solidFill>
              </a:defRPr>
            </a:lvl2pPr>
            <a:lvl3pPr lvl="2" rtl="0" algn="ctr">
              <a:spcBef>
                <a:spcPts val="0"/>
              </a:spcBef>
              <a:spcAft>
                <a:spcPts val="0"/>
              </a:spcAft>
              <a:buClr>
                <a:schemeClr val="dk2"/>
              </a:buClr>
              <a:buSzPts val="4400"/>
              <a:buNone/>
              <a:defRPr>
                <a:solidFill>
                  <a:schemeClr val="dk2"/>
                </a:solidFill>
              </a:defRPr>
            </a:lvl3pPr>
            <a:lvl4pPr lvl="3" rtl="0" algn="ctr">
              <a:spcBef>
                <a:spcPts val="0"/>
              </a:spcBef>
              <a:spcAft>
                <a:spcPts val="0"/>
              </a:spcAft>
              <a:buClr>
                <a:schemeClr val="dk2"/>
              </a:buClr>
              <a:buSzPts val="4400"/>
              <a:buNone/>
              <a:defRPr>
                <a:solidFill>
                  <a:schemeClr val="dk2"/>
                </a:solidFill>
              </a:defRPr>
            </a:lvl4pPr>
            <a:lvl5pPr lvl="4" rtl="0" algn="ctr">
              <a:spcBef>
                <a:spcPts val="0"/>
              </a:spcBef>
              <a:spcAft>
                <a:spcPts val="0"/>
              </a:spcAft>
              <a:buClr>
                <a:schemeClr val="dk2"/>
              </a:buClr>
              <a:buSzPts val="4400"/>
              <a:buNone/>
              <a:defRPr>
                <a:solidFill>
                  <a:schemeClr val="dk2"/>
                </a:solidFill>
              </a:defRPr>
            </a:lvl5pPr>
            <a:lvl6pPr lvl="5" rtl="0" algn="ctr">
              <a:spcBef>
                <a:spcPts val="0"/>
              </a:spcBef>
              <a:spcAft>
                <a:spcPts val="0"/>
              </a:spcAft>
              <a:buClr>
                <a:schemeClr val="dk2"/>
              </a:buClr>
              <a:buSzPts val="4400"/>
              <a:buNone/>
              <a:defRPr>
                <a:solidFill>
                  <a:schemeClr val="dk2"/>
                </a:solidFill>
              </a:defRPr>
            </a:lvl6pPr>
            <a:lvl7pPr lvl="6" rtl="0" algn="ctr">
              <a:spcBef>
                <a:spcPts val="0"/>
              </a:spcBef>
              <a:spcAft>
                <a:spcPts val="0"/>
              </a:spcAft>
              <a:buClr>
                <a:schemeClr val="dk2"/>
              </a:buClr>
              <a:buSzPts val="4400"/>
              <a:buNone/>
              <a:defRPr>
                <a:solidFill>
                  <a:schemeClr val="dk2"/>
                </a:solidFill>
              </a:defRPr>
            </a:lvl7pPr>
            <a:lvl8pPr lvl="7" rtl="0" algn="ctr">
              <a:spcBef>
                <a:spcPts val="0"/>
              </a:spcBef>
              <a:spcAft>
                <a:spcPts val="0"/>
              </a:spcAft>
              <a:buClr>
                <a:schemeClr val="dk2"/>
              </a:buClr>
              <a:buSzPts val="4400"/>
              <a:buNone/>
              <a:defRPr>
                <a:solidFill>
                  <a:schemeClr val="dk2"/>
                </a:solidFill>
              </a:defRPr>
            </a:lvl8pPr>
            <a:lvl9pPr lvl="8" rtl="0" algn="ctr">
              <a:spcBef>
                <a:spcPts val="0"/>
              </a:spcBef>
              <a:spcAft>
                <a:spcPts val="0"/>
              </a:spcAft>
              <a:buClr>
                <a:schemeClr val="dk2"/>
              </a:buClr>
              <a:buSzPts val="4400"/>
              <a:buNone/>
              <a:defRPr>
                <a:solidFill>
                  <a:schemeClr val="dk2"/>
                </a:solidFill>
              </a:defRPr>
            </a:lvl9pPr>
          </a:lstStyle>
          <a:p/>
        </p:txBody>
      </p:sp>
      <p:sp>
        <p:nvSpPr>
          <p:cNvPr id="1763" name="Google Shape;1763;p87"/>
          <p:cNvSpPr txBox="1"/>
          <p:nvPr>
            <p:ph idx="1" type="subTitle"/>
          </p:nvPr>
        </p:nvSpPr>
        <p:spPr>
          <a:xfrm>
            <a:off x="1124712" y="1645920"/>
            <a:ext cx="2459700" cy="3567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None/>
              <a:defRPr b="1" sz="1800">
                <a:solidFill>
                  <a:schemeClr val="accent3"/>
                </a:solidFill>
                <a:latin typeface="Nunito"/>
                <a:ea typeface="Nunito"/>
                <a:cs typeface="Nunito"/>
                <a:sym typeface="Nunito"/>
              </a:defRPr>
            </a:lvl1pPr>
            <a:lvl2pPr lvl="1" rtl="0" algn="r">
              <a:spcBef>
                <a:spcPts val="0"/>
              </a:spcBef>
              <a:spcAft>
                <a:spcPts val="0"/>
              </a:spcAft>
              <a:buNone/>
              <a:defRPr b="1" sz="1800">
                <a:solidFill>
                  <a:schemeClr val="accent3"/>
                </a:solidFill>
                <a:latin typeface="Nunito"/>
                <a:ea typeface="Nunito"/>
                <a:cs typeface="Nunito"/>
                <a:sym typeface="Nunito"/>
              </a:defRPr>
            </a:lvl2pPr>
            <a:lvl3pPr lvl="2" rtl="0" algn="r">
              <a:spcBef>
                <a:spcPts val="0"/>
              </a:spcBef>
              <a:spcAft>
                <a:spcPts val="0"/>
              </a:spcAft>
              <a:buNone/>
              <a:defRPr b="1" sz="1800">
                <a:solidFill>
                  <a:schemeClr val="accent3"/>
                </a:solidFill>
                <a:latin typeface="Nunito"/>
                <a:ea typeface="Nunito"/>
                <a:cs typeface="Nunito"/>
                <a:sym typeface="Nunito"/>
              </a:defRPr>
            </a:lvl3pPr>
            <a:lvl4pPr lvl="3" rtl="0" algn="r">
              <a:spcBef>
                <a:spcPts val="0"/>
              </a:spcBef>
              <a:spcAft>
                <a:spcPts val="0"/>
              </a:spcAft>
              <a:buNone/>
              <a:defRPr b="1" sz="1800">
                <a:solidFill>
                  <a:schemeClr val="accent3"/>
                </a:solidFill>
                <a:latin typeface="Nunito"/>
                <a:ea typeface="Nunito"/>
                <a:cs typeface="Nunito"/>
                <a:sym typeface="Nunito"/>
              </a:defRPr>
            </a:lvl4pPr>
            <a:lvl5pPr lvl="4" rtl="0" algn="r">
              <a:spcBef>
                <a:spcPts val="0"/>
              </a:spcBef>
              <a:spcAft>
                <a:spcPts val="0"/>
              </a:spcAft>
              <a:buNone/>
              <a:defRPr b="1" sz="1800">
                <a:solidFill>
                  <a:schemeClr val="accent3"/>
                </a:solidFill>
                <a:latin typeface="Nunito"/>
                <a:ea typeface="Nunito"/>
                <a:cs typeface="Nunito"/>
                <a:sym typeface="Nunito"/>
              </a:defRPr>
            </a:lvl5pPr>
            <a:lvl6pPr lvl="5" rtl="0" algn="r">
              <a:spcBef>
                <a:spcPts val="0"/>
              </a:spcBef>
              <a:spcAft>
                <a:spcPts val="0"/>
              </a:spcAft>
              <a:buNone/>
              <a:defRPr b="1" sz="1800">
                <a:solidFill>
                  <a:schemeClr val="accent3"/>
                </a:solidFill>
                <a:latin typeface="Nunito"/>
                <a:ea typeface="Nunito"/>
                <a:cs typeface="Nunito"/>
                <a:sym typeface="Nunito"/>
              </a:defRPr>
            </a:lvl6pPr>
            <a:lvl7pPr lvl="6" rtl="0" algn="r">
              <a:spcBef>
                <a:spcPts val="0"/>
              </a:spcBef>
              <a:spcAft>
                <a:spcPts val="0"/>
              </a:spcAft>
              <a:buNone/>
              <a:defRPr b="1" sz="1800">
                <a:solidFill>
                  <a:schemeClr val="accent3"/>
                </a:solidFill>
                <a:latin typeface="Nunito"/>
                <a:ea typeface="Nunito"/>
                <a:cs typeface="Nunito"/>
                <a:sym typeface="Nunito"/>
              </a:defRPr>
            </a:lvl7pPr>
            <a:lvl8pPr lvl="7" rtl="0" algn="r">
              <a:spcBef>
                <a:spcPts val="0"/>
              </a:spcBef>
              <a:spcAft>
                <a:spcPts val="0"/>
              </a:spcAft>
              <a:buNone/>
              <a:defRPr b="1" sz="1800">
                <a:solidFill>
                  <a:schemeClr val="accent3"/>
                </a:solidFill>
                <a:latin typeface="Nunito"/>
                <a:ea typeface="Nunito"/>
                <a:cs typeface="Nunito"/>
                <a:sym typeface="Nunito"/>
              </a:defRPr>
            </a:lvl8pPr>
            <a:lvl9pPr lvl="8" rtl="0" algn="r">
              <a:spcBef>
                <a:spcPts val="0"/>
              </a:spcBef>
              <a:spcAft>
                <a:spcPts val="0"/>
              </a:spcAft>
              <a:buNone/>
              <a:defRPr b="1" sz="1800">
                <a:solidFill>
                  <a:schemeClr val="accent3"/>
                </a:solidFill>
                <a:latin typeface="Nunito"/>
                <a:ea typeface="Nunito"/>
                <a:cs typeface="Nunito"/>
                <a:sym typeface="Nunito"/>
              </a:defRPr>
            </a:lvl9pPr>
          </a:lstStyle>
          <a:p/>
        </p:txBody>
      </p:sp>
      <p:sp>
        <p:nvSpPr>
          <p:cNvPr id="1764" name="Google Shape;1764;p87"/>
          <p:cNvSpPr txBox="1"/>
          <p:nvPr>
            <p:ph idx="2" type="subTitle"/>
          </p:nvPr>
        </p:nvSpPr>
        <p:spPr>
          <a:xfrm>
            <a:off x="5559552" y="1645920"/>
            <a:ext cx="2459700" cy="356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1800">
                <a:solidFill>
                  <a:schemeClr val="accent3"/>
                </a:solidFill>
                <a:latin typeface="Nunito"/>
                <a:ea typeface="Nunito"/>
                <a:cs typeface="Nunito"/>
                <a:sym typeface="Nunito"/>
              </a:defRPr>
            </a:lvl1pPr>
            <a:lvl2pPr lvl="1" rtl="0">
              <a:spcBef>
                <a:spcPts val="0"/>
              </a:spcBef>
              <a:spcAft>
                <a:spcPts val="0"/>
              </a:spcAft>
              <a:buNone/>
              <a:defRPr b="1" sz="1800">
                <a:solidFill>
                  <a:schemeClr val="accent3"/>
                </a:solidFill>
                <a:latin typeface="Nunito"/>
                <a:ea typeface="Nunito"/>
                <a:cs typeface="Nunito"/>
                <a:sym typeface="Nunito"/>
              </a:defRPr>
            </a:lvl2pPr>
            <a:lvl3pPr lvl="2" rtl="0">
              <a:spcBef>
                <a:spcPts val="0"/>
              </a:spcBef>
              <a:spcAft>
                <a:spcPts val="0"/>
              </a:spcAft>
              <a:buNone/>
              <a:defRPr b="1" sz="1800">
                <a:solidFill>
                  <a:schemeClr val="accent3"/>
                </a:solidFill>
                <a:latin typeface="Nunito"/>
                <a:ea typeface="Nunito"/>
                <a:cs typeface="Nunito"/>
                <a:sym typeface="Nunito"/>
              </a:defRPr>
            </a:lvl3pPr>
            <a:lvl4pPr lvl="3" rtl="0">
              <a:spcBef>
                <a:spcPts val="0"/>
              </a:spcBef>
              <a:spcAft>
                <a:spcPts val="0"/>
              </a:spcAft>
              <a:buNone/>
              <a:defRPr b="1" sz="1800">
                <a:solidFill>
                  <a:schemeClr val="accent3"/>
                </a:solidFill>
                <a:latin typeface="Nunito"/>
                <a:ea typeface="Nunito"/>
                <a:cs typeface="Nunito"/>
                <a:sym typeface="Nunito"/>
              </a:defRPr>
            </a:lvl4pPr>
            <a:lvl5pPr lvl="4" rtl="0">
              <a:spcBef>
                <a:spcPts val="0"/>
              </a:spcBef>
              <a:spcAft>
                <a:spcPts val="0"/>
              </a:spcAft>
              <a:buNone/>
              <a:defRPr b="1" sz="1800">
                <a:solidFill>
                  <a:schemeClr val="accent3"/>
                </a:solidFill>
                <a:latin typeface="Nunito"/>
                <a:ea typeface="Nunito"/>
                <a:cs typeface="Nunito"/>
                <a:sym typeface="Nunito"/>
              </a:defRPr>
            </a:lvl5pPr>
            <a:lvl6pPr lvl="5" rtl="0">
              <a:spcBef>
                <a:spcPts val="0"/>
              </a:spcBef>
              <a:spcAft>
                <a:spcPts val="0"/>
              </a:spcAft>
              <a:buNone/>
              <a:defRPr b="1" sz="1800">
                <a:solidFill>
                  <a:schemeClr val="accent3"/>
                </a:solidFill>
                <a:latin typeface="Nunito"/>
                <a:ea typeface="Nunito"/>
                <a:cs typeface="Nunito"/>
                <a:sym typeface="Nunito"/>
              </a:defRPr>
            </a:lvl6pPr>
            <a:lvl7pPr lvl="6" rtl="0">
              <a:spcBef>
                <a:spcPts val="0"/>
              </a:spcBef>
              <a:spcAft>
                <a:spcPts val="0"/>
              </a:spcAft>
              <a:buNone/>
              <a:defRPr b="1" sz="1800">
                <a:solidFill>
                  <a:schemeClr val="accent3"/>
                </a:solidFill>
                <a:latin typeface="Nunito"/>
                <a:ea typeface="Nunito"/>
                <a:cs typeface="Nunito"/>
                <a:sym typeface="Nunito"/>
              </a:defRPr>
            </a:lvl7pPr>
            <a:lvl8pPr lvl="7" rtl="0">
              <a:spcBef>
                <a:spcPts val="0"/>
              </a:spcBef>
              <a:spcAft>
                <a:spcPts val="0"/>
              </a:spcAft>
              <a:buNone/>
              <a:defRPr b="1" sz="1800">
                <a:solidFill>
                  <a:schemeClr val="accent3"/>
                </a:solidFill>
                <a:latin typeface="Nunito"/>
                <a:ea typeface="Nunito"/>
                <a:cs typeface="Nunito"/>
                <a:sym typeface="Nunito"/>
              </a:defRPr>
            </a:lvl8pPr>
            <a:lvl9pPr lvl="8" rtl="0">
              <a:spcBef>
                <a:spcPts val="0"/>
              </a:spcBef>
              <a:spcAft>
                <a:spcPts val="0"/>
              </a:spcAft>
              <a:buNone/>
              <a:defRPr b="1" sz="1800">
                <a:solidFill>
                  <a:schemeClr val="accent3"/>
                </a:solidFill>
                <a:latin typeface="Nunito"/>
                <a:ea typeface="Nunito"/>
                <a:cs typeface="Nunito"/>
                <a:sym typeface="Nunito"/>
              </a:defRPr>
            </a:lvl9pPr>
          </a:lstStyle>
          <a:p/>
        </p:txBody>
      </p:sp>
      <p:sp>
        <p:nvSpPr>
          <p:cNvPr id="1765" name="Google Shape;1765;p87"/>
          <p:cNvSpPr txBox="1"/>
          <p:nvPr>
            <p:ph idx="3" type="subTitle"/>
          </p:nvPr>
        </p:nvSpPr>
        <p:spPr>
          <a:xfrm>
            <a:off x="1124712" y="2011680"/>
            <a:ext cx="2459700" cy="5727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None/>
              <a:defRPr sz="1600">
                <a:solidFill>
                  <a:schemeClr val="dk2"/>
                </a:solidFill>
                <a:latin typeface="Nunito"/>
                <a:ea typeface="Nunito"/>
                <a:cs typeface="Nunito"/>
                <a:sym typeface="Nunito"/>
              </a:defRPr>
            </a:lvl1pPr>
            <a:lvl2pPr lvl="1" rtl="0" algn="r">
              <a:spcBef>
                <a:spcPts val="0"/>
              </a:spcBef>
              <a:spcAft>
                <a:spcPts val="0"/>
              </a:spcAft>
              <a:buNone/>
              <a:defRPr sz="1600">
                <a:solidFill>
                  <a:schemeClr val="dk2"/>
                </a:solidFill>
                <a:latin typeface="Nunito"/>
                <a:ea typeface="Nunito"/>
                <a:cs typeface="Nunito"/>
                <a:sym typeface="Nunito"/>
              </a:defRPr>
            </a:lvl2pPr>
            <a:lvl3pPr lvl="2" rtl="0" algn="r">
              <a:spcBef>
                <a:spcPts val="0"/>
              </a:spcBef>
              <a:spcAft>
                <a:spcPts val="0"/>
              </a:spcAft>
              <a:buNone/>
              <a:defRPr sz="1600">
                <a:solidFill>
                  <a:schemeClr val="dk2"/>
                </a:solidFill>
                <a:latin typeface="Nunito"/>
                <a:ea typeface="Nunito"/>
                <a:cs typeface="Nunito"/>
                <a:sym typeface="Nunito"/>
              </a:defRPr>
            </a:lvl3pPr>
            <a:lvl4pPr lvl="3" rtl="0" algn="r">
              <a:spcBef>
                <a:spcPts val="0"/>
              </a:spcBef>
              <a:spcAft>
                <a:spcPts val="0"/>
              </a:spcAft>
              <a:buNone/>
              <a:defRPr sz="1600">
                <a:solidFill>
                  <a:schemeClr val="dk2"/>
                </a:solidFill>
                <a:latin typeface="Nunito"/>
                <a:ea typeface="Nunito"/>
                <a:cs typeface="Nunito"/>
                <a:sym typeface="Nunito"/>
              </a:defRPr>
            </a:lvl4pPr>
            <a:lvl5pPr lvl="4" rtl="0" algn="r">
              <a:spcBef>
                <a:spcPts val="0"/>
              </a:spcBef>
              <a:spcAft>
                <a:spcPts val="0"/>
              </a:spcAft>
              <a:buNone/>
              <a:defRPr sz="1600">
                <a:solidFill>
                  <a:schemeClr val="dk2"/>
                </a:solidFill>
                <a:latin typeface="Nunito"/>
                <a:ea typeface="Nunito"/>
                <a:cs typeface="Nunito"/>
                <a:sym typeface="Nunito"/>
              </a:defRPr>
            </a:lvl5pPr>
            <a:lvl6pPr lvl="5" rtl="0" algn="r">
              <a:spcBef>
                <a:spcPts val="0"/>
              </a:spcBef>
              <a:spcAft>
                <a:spcPts val="0"/>
              </a:spcAft>
              <a:buNone/>
              <a:defRPr sz="1600">
                <a:solidFill>
                  <a:schemeClr val="dk2"/>
                </a:solidFill>
                <a:latin typeface="Nunito"/>
                <a:ea typeface="Nunito"/>
                <a:cs typeface="Nunito"/>
                <a:sym typeface="Nunito"/>
              </a:defRPr>
            </a:lvl6pPr>
            <a:lvl7pPr lvl="6" rtl="0" algn="r">
              <a:spcBef>
                <a:spcPts val="0"/>
              </a:spcBef>
              <a:spcAft>
                <a:spcPts val="0"/>
              </a:spcAft>
              <a:buNone/>
              <a:defRPr sz="1600">
                <a:solidFill>
                  <a:schemeClr val="dk2"/>
                </a:solidFill>
                <a:latin typeface="Nunito"/>
                <a:ea typeface="Nunito"/>
                <a:cs typeface="Nunito"/>
                <a:sym typeface="Nunito"/>
              </a:defRPr>
            </a:lvl7pPr>
            <a:lvl8pPr lvl="7" rtl="0" algn="r">
              <a:spcBef>
                <a:spcPts val="0"/>
              </a:spcBef>
              <a:spcAft>
                <a:spcPts val="0"/>
              </a:spcAft>
              <a:buNone/>
              <a:defRPr sz="1600">
                <a:solidFill>
                  <a:schemeClr val="dk2"/>
                </a:solidFill>
                <a:latin typeface="Nunito"/>
                <a:ea typeface="Nunito"/>
                <a:cs typeface="Nunito"/>
                <a:sym typeface="Nunito"/>
              </a:defRPr>
            </a:lvl8pPr>
            <a:lvl9pPr lvl="8" rtl="0" algn="r">
              <a:spcBef>
                <a:spcPts val="0"/>
              </a:spcBef>
              <a:spcAft>
                <a:spcPts val="0"/>
              </a:spcAft>
              <a:buNone/>
              <a:defRPr sz="1600">
                <a:solidFill>
                  <a:schemeClr val="dk2"/>
                </a:solidFill>
                <a:latin typeface="Nunito"/>
                <a:ea typeface="Nunito"/>
                <a:cs typeface="Nunito"/>
                <a:sym typeface="Nunito"/>
              </a:defRPr>
            </a:lvl9pPr>
          </a:lstStyle>
          <a:p/>
        </p:txBody>
      </p:sp>
      <p:sp>
        <p:nvSpPr>
          <p:cNvPr id="1766" name="Google Shape;1766;p87"/>
          <p:cNvSpPr txBox="1"/>
          <p:nvPr>
            <p:ph idx="4" type="subTitle"/>
          </p:nvPr>
        </p:nvSpPr>
        <p:spPr>
          <a:xfrm>
            <a:off x="5559552" y="2011680"/>
            <a:ext cx="24597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600">
                <a:solidFill>
                  <a:schemeClr val="dk2"/>
                </a:solidFill>
                <a:latin typeface="Nunito"/>
                <a:ea typeface="Nunito"/>
                <a:cs typeface="Nunito"/>
                <a:sym typeface="Nunito"/>
              </a:defRPr>
            </a:lvl1pPr>
            <a:lvl2pPr lvl="1" rtl="0">
              <a:spcBef>
                <a:spcPts val="0"/>
              </a:spcBef>
              <a:spcAft>
                <a:spcPts val="0"/>
              </a:spcAft>
              <a:buNone/>
              <a:defRPr sz="1600">
                <a:solidFill>
                  <a:schemeClr val="dk2"/>
                </a:solidFill>
                <a:latin typeface="Nunito"/>
                <a:ea typeface="Nunito"/>
                <a:cs typeface="Nunito"/>
                <a:sym typeface="Nunito"/>
              </a:defRPr>
            </a:lvl2pPr>
            <a:lvl3pPr lvl="2" rtl="0">
              <a:spcBef>
                <a:spcPts val="0"/>
              </a:spcBef>
              <a:spcAft>
                <a:spcPts val="0"/>
              </a:spcAft>
              <a:buNone/>
              <a:defRPr sz="1600">
                <a:solidFill>
                  <a:schemeClr val="dk2"/>
                </a:solidFill>
                <a:latin typeface="Nunito"/>
                <a:ea typeface="Nunito"/>
                <a:cs typeface="Nunito"/>
                <a:sym typeface="Nunito"/>
              </a:defRPr>
            </a:lvl3pPr>
            <a:lvl4pPr lvl="3" rtl="0">
              <a:spcBef>
                <a:spcPts val="0"/>
              </a:spcBef>
              <a:spcAft>
                <a:spcPts val="0"/>
              </a:spcAft>
              <a:buNone/>
              <a:defRPr sz="1600">
                <a:solidFill>
                  <a:schemeClr val="dk2"/>
                </a:solidFill>
                <a:latin typeface="Nunito"/>
                <a:ea typeface="Nunito"/>
                <a:cs typeface="Nunito"/>
                <a:sym typeface="Nunito"/>
              </a:defRPr>
            </a:lvl4pPr>
            <a:lvl5pPr lvl="4" rtl="0">
              <a:spcBef>
                <a:spcPts val="0"/>
              </a:spcBef>
              <a:spcAft>
                <a:spcPts val="0"/>
              </a:spcAft>
              <a:buNone/>
              <a:defRPr sz="1600">
                <a:solidFill>
                  <a:schemeClr val="dk2"/>
                </a:solidFill>
                <a:latin typeface="Nunito"/>
                <a:ea typeface="Nunito"/>
                <a:cs typeface="Nunito"/>
                <a:sym typeface="Nunito"/>
              </a:defRPr>
            </a:lvl5pPr>
            <a:lvl6pPr lvl="5" rtl="0">
              <a:spcBef>
                <a:spcPts val="0"/>
              </a:spcBef>
              <a:spcAft>
                <a:spcPts val="0"/>
              </a:spcAft>
              <a:buNone/>
              <a:defRPr sz="1600">
                <a:solidFill>
                  <a:schemeClr val="dk2"/>
                </a:solidFill>
                <a:latin typeface="Nunito"/>
                <a:ea typeface="Nunito"/>
                <a:cs typeface="Nunito"/>
                <a:sym typeface="Nunito"/>
              </a:defRPr>
            </a:lvl6pPr>
            <a:lvl7pPr lvl="6" rtl="0">
              <a:spcBef>
                <a:spcPts val="0"/>
              </a:spcBef>
              <a:spcAft>
                <a:spcPts val="0"/>
              </a:spcAft>
              <a:buNone/>
              <a:defRPr sz="1600">
                <a:solidFill>
                  <a:schemeClr val="dk2"/>
                </a:solidFill>
                <a:latin typeface="Nunito"/>
                <a:ea typeface="Nunito"/>
                <a:cs typeface="Nunito"/>
                <a:sym typeface="Nunito"/>
              </a:defRPr>
            </a:lvl7pPr>
            <a:lvl8pPr lvl="7" rtl="0">
              <a:spcBef>
                <a:spcPts val="0"/>
              </a:spcBef>
              <a:spcAft>
                <a:spcPts val="0"/>
              </a:spcAft>
              <a:buNone/>
              <a:defRPr sz="1600">
                <a:solidFill>
                  <a:schemeClr val="dk2"/>
                </a:solidFill>
                <a:latin typeface="Nunito"/>
                <a:ea typeface="Nunito"/>
                <a:cs typeface="Nunito"/>
                <a:sym typeface="Nunito"/>
              </a:defRPr>
            </a:lvl8pPr>
            <a:lvl9pPr lvl="8" rtl="0">
              <a:spcBef>
                <a:spcPts val="0"/>
              </a:spcBef>
              <a:spcAft>
                <a:spcPts val="0"/>
              </a:spcAft>
              <a:buNone/>
              <a:defRPr sz="1600">
                <a:solidFill>
                  <a:schemeClr val="dk2"/>
                </a:solidFill>
                <a:latin typeface="Nunito"/>
                <a:ea typeface="Nunito"/>
                <a:cs typeface="Nunito"/>
                <a:sym typeface="Nunito"/>
              </a:defRPr>
            </a:lvl9pPr>
          </a:lstStyle>
          <a:p/>
        </p:txBody>
      </p:sp>
      <p:sp>
        <p:nvSpPr>
          <p:cNvPr id="1767" name="Google Shape;1767;p87"/>
          <p:cNvSpPr txBox="1"/>
          <p:nvPr>
            <p:ph idx="5" type="subTitle"/>
          </p:nvPr>
        </p:nvSpPr>
        <p:spPr>
          <a:xfrm>
            <a:off x="1124712" y="3410712"/>
            <a:ext cx="2459700" cy="3567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None/>
              <a:defRPr b="1" sz="1800">
                <a:solidFill>
                  <a:schemeClr val="accent3"/>
                </a:solidFill>
                <a:latin typeface="Nunito"/>
                <a:ea typeface="Nunito"/>
                <a:cs typeface="Nunito"/>
                <a:sym typeface="Nunito"/>
              </a:defRPr>
            </a:lvl1pPr>
            <a:lvl2pPr lvl="1" rtl="0" algn="r">
              <a:spcBef>
                <a:spcPts val="0"/>
              </a:spcBef>
              <a:spcAft>
                <a:spcPts val="0"/>
              </a:spcAft>
              <a:buNone/>
              <a:defRPr b="1" sz="1800">
                <a:solidFill>
                  <a:schemeClr val="accent3"/>
                </a:solidFill>
                <a:latin typeface="Nunito"/>
                <a:ea typeface="Nunito"/>
                <a:cs typeface="Nunito"/>
                <a:sym typeface="Nunito"/>
              </a:defRPr>
            </a:lvl2pPr>
            <a:lvl3pPr lvl="2" rtl="0" algn="r">
              <a:spcBef>
                <a:spcPts val="0"/>
              </a:spcBef>
              <a:spcAft>
                <a:spcPts val="0"/>
              </a:spcAft>
              <a:buNone/>
              <a:defRPr b="1" sz="1800">
                <a:solidFill>
                  <a:schemeClr val="accent3"/>
                </a:solidFill>
                <a:latin typeface="Nunito"/>
                <a:ea typeface="Nunito"/>
                <a:cs typeface="Nunito"/>
                <a:sym typeface="Nunito"/>
              </a:defRPr>
            </a:lvl3pPr>
            <a:lvl4pPr lvl="3" rtl="0" algn="r">
              <a:spcBef>
                <a:spcPts val="0"/>
              </a:spcBef>
              <a:spcAft>
                <a:spcPts val="0"/>
              </a:spcAft>
              <a:buNone/>
              <a:defRPr b="1" sz="1800">
                <a:solidFill>
                  <a:schemeClr val="accent3"/>
                </a:solidFill>
                <a:latin typeface="Nunito"/>
                <a:ea typeface="Nunito"/>
                <a:cs typeface="Nunito"/>
                <a:sym typeface="Nunito"/>
              </a:defRPr>
            </a:lvl4pPr>
            <a:lvl5pPr lvl="4" rtl="0" algn="r">
              <a:spcBef>
                <a:spcPts val="0"/>
              </a:spcBef>
              <a:spcAft>
                <a:spcPts val="0"/>
              </a:spcAft>
              <a:buNone/>
              <a:defRPr b="1" sz="1800">
                <a:solidFill>
                  <a:schemeClr val="accent3"/>
                </a:solidFill>
                <a:latin typeface="Nunito"/>
                <a:ea typeface="Nunito"/>
                <a:cs typeface="Nunito"/>
                <a:sym typeface="Nunito"/>
              </a:defRPr>
            </a:lvl5pPr>
            <a:lvl6pPr lvl="5" rtl="0" algn="r">
              <a:spcBef>
                <a:spcPts val="0"/>
              </a:spcBef>
              <a:spcAft>
                <a:spcPts val="0"/>
              </a:spcAft>
              <a:buNone/>
              <a:defRPr b="1" sz="1800">
                <a:solidFill>
                  <a:schemeClr val="accent3"/>
                </a:solidFill>
                <a:latin typeface="Nunito"/>
                <a:ea typeface="Nunito"/>
                <a:cs typeface="Nunito"/>
                <a:sym typeface="Nunito"/>
              </a:defRPr>
            </a:lvl6pPr>
            <a:lvl7pPr lvl="6" rtl="0" algn="r">
              <a:spcBef>
                <a:spcPts val="0"/>
              </a:spcBef>
              <a:spcAft>
                <a:spcPts val="0"/>
              </a:spcAft>
              <a:buNone/>
              <a:defRPr b="1" sz="1800">
                <a:solidFill>
                  <a:schemeClr val="accent3"/>
                </a:solidFill>
                <a:latin typeface="Nunito"/>
                <a:ea typeface="Nunito"/>
                <a:cs typeface="Nunito"/>
                <a:sym typeface="Nunito"/>
              </a:defRPr>
            </a:lvl7pPr>
            <a:lvl8pPr lvl="7" rtl="0" algn="r">
              <a:spcBef>
                <a:spcPts val="0"/>
              </a:spcBef>
              <a:spcAft>
                <a:spcPts val="0"/>
              </a:spcAft>
              <a:buNone/>
              <a:defRPr b="1" sz="1800">
                <a:solidFill>
                  <a:schemeClr val="accent3"/>
                </a:solidFill>
                <a:latin typeface="Nunito"/>
                <a:ea typeface="Nunito"/>
                <a:cs typeface="Nunito"/>
                <a:sym typeface="Nunito"/>
              </a:defRPr>
            </a:lvl8pPr>
            <a:lvl9pPr lvl="8" rtl="0" algn="r">
              <a:spcBef>
                <a:spcPts val="0"/>
              </a:spcBef>
              <a:spcAft>
                <a:spcPts val="0"/>
              </a:spcAft>
              <a:buNone/>
              <a:defRPr b="1" sz="1800">
                <a:solidFill>
                  <a:schemeClr val="accent3"/>
                </a:solidFill>
                <a:latin typeface="Nunito"/>
                <a:ea typeface="Nunito"/>
                <a:cs typeface="Nunito"/>
                <a:sym typeface="Nunito"/>
              </a:defRPr>
            </a:lvl9pPr>
          </a:lstStyle>
          <a:p/>
        </p:txBody>
      </p:sp>
      <p:sp>
        <p:nvSpPr>
          <p:cNvPr id="1768" name="Google Shape;1768;p87"/>
          <p:cNvSpPr txBox="1"/>
          <p:nvPr>
            <p:ph idx="6" type="subTitle"/>
          </p:nvPr>
        </p:nvSpPr>
        <p:spPr>
          <a:xfrm>
            <a:off x="5559552" y="3410712"/>
            <a:ext cx="2459700" cy="356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1800">
                <a:solidFill>
                  <a:schemeClr val="accent3"/>
                </a:solidFill>
                <a:latin typeface="Nunito"/>
                <a:ea typeface="Nunito"/>
                <a:cs typeface="Nunito"/>
                <a:sym typeface="Nunito"/>
              </a:defRPr>
            </a:lvl1pPr>
            <a:lvl2pPr lvl="1" rtl="0">
              <a:spcBef>
                <a:spcPts val="0"/>
              </a:spcBef>
              <a:spcAft>
                <a:spcPts val="0"/>
              </a:spcAft>
              <a:buNone/>
              <a:defRPr b="1" sz="1800">
                <a:solidFill>
                  <a:schemeClr val="accent3"/>
                </a:solidFill>
                <a:latin typeface="Nunito"/>
                <a:ea typeface="Nunito"/>
                <a:cs typeface="Nunito"/>
                <a:sym typeface="Nunito"/>
              </a:defRPr>
            </a:lvl2pPr>
            <a:lvl3pPr lvl="2" rtl="0">
              <a:spcBef>
                <a:spcPts val="0"/>
              </a:spcBef>
              <a:spcAft>
                <a:spcPts val="0"/>
              </a:spcAft>
              <a:buNone/>
              <a:defRPr b="1" sz="1800">
                <a:solidFill>
                  <a:schemeClr val="accent3"/>
                </a:solidFill>
                <a:latin typeface="Nunito"/>
                <a:ea typeface="Nunito"/>
                <a:cs typeface="Nunito"/>
                <a:sym typeface="Nunito"/>
              </a:defRPr>
            </a:lvl3pPr>
            <a:lvl4pPr lvl="3" rtl="0">
              <a:spcBef>
                <a:spcPts val="0"/>
              </a:spcBef>
              <a:spcAft>
                <a:spcPts val="0"/>
              </a:spcAft>
              <a:buNone/>
              <a:defRPr b="1" sz="1800">
                <a:solidFill>
                  <a:schemeClr val="accent3"/>
                </a:solidFill>
                <a:latin typeface="Nunito"/>
                <a:ea typeface="Nunito"/>
                <a:cs typeface="Nunito"/>
                <a:sym typeface="Nunito"/>
              </a:defRPr>
            </a:lvl4pPr>
            <a:lvl5pPr lvl="4" rtl="0">
              <a:spcBef>
                <a:spcPts val="0"/>
              </a:spcBef>
              <a:spcAft>
                <a:spcPts val="0"/>
              </a:spcAft>
              <a:buNone/>
              <a:defRPr b="1" sz="1800">
                <a:solidFill>
                  <a:schemeClr val="accent3"/>
                </a:solidFill>
                <a:latin typeface="Nunito"/>
                <a:ea typeface="Nunito"/>
                <a:cs typeface="Nunito"/>
                <a:sym typeface="Nunito"/>
              </a:defRPr>
            </a:lvl5pPr>
            <a:lvl6pPr lvl="5" rtl="0">
              <a:spcBef>
                <a:spcPts val="0"/>
              </a:spcBef>
              <a:spcAft>
                <a:spcPts val="0"/>
              </a:spcAft>
              <a:buNone/>
              <a:defRPr b="1" sz="1800">
                <a:solidFill>
                  <a:schemeClr val="accent3"/>
                </a:solidFill>
                <a:latin typeface="Nunito"/>
                <a:ea typeface="Nunito"/>
                <a:cs typeface="Nunito"/>
                <a:sym typeface="Nunito"/>
              </a:defRPr>
            </a:lvl6pPr>
            <a:lvl7pPr lvl="6" rtl="0">
              <a:spcBef>
                <a:spcPts val="0"/>
              </a:spcBef>
              <a:spcAft>
                <a:spcPts val="0"/>
              </a:spcAft>
              <a:buNone/>
              <a:defRPr b="1" sz="1800">
                <a:solidFill>
                  <a:schemeClr val="accent3"/>
                </a:solidFill>
                <a:latin typeface="Nunito"/>
                <a:ea typeface="Nunito"/>
                <a:cs typeface="Nunito"/>
                <a:sym typeface="Nunito"/>
              </a:defRPr>
            </a:lvl7pPr>
            <a:lvl8pPr lvl="7" rtl="0">
              <a:spcBef>
                <a:spcPts val="0"/>
              </a:spcBef>
              <a:spcAft>
                <a:spcPts val="0"/>
              </a:spcAft>
              <a:buNone/>
              <a:defRPr b="1" sz="1800">
                <a:solidFill>
                  <a:schemeClr val="accent3"/>
                </a:solidFill>
                <a:latin typeface="Nunito"/>
                <a:ea typeface="Nunito"/>
                <a:cs typeface="Nunito"/>
                <a:sym typeface="Nunito"/>
              </a:defRPr>
            </a:lvl8pPr>
            <a:lvl9pPr lvl="8" rtl="0">
              <a:spcBef>
                <a:spcPts val="0"/>
              </a:spcBef>
              <a:spcAft>
                <a:spcPts val="0"/>
              </a:spcAft>
              <a:buNone/>
              <a:defRPr b="1" sz="1800">
                <a:solidFill>
                  <a:schemeClr val="accent3"/>
                </a:solidFill>
                <a:latin typeface="Nunito"/>
                <a:ea typeface="Nunito"/>
                <a:cs typeface="Nunito"/>
                <a:sym typeface="Nunito"/>
              </a:defRPr>
            </a:lvl9pPr>
          </a:lstStyle>
          <a:p/>
        </p:txBody>
      </p:sp>
      <p:sp>
        <p:nvSpPr>
          <p:cNvPr id="1769" name="Google Shape;1769;p87"/>
          <p:cNvSpPr txBox="1"/>
          <p:nvPr>
            <p:ph idx="7" type="subTitle"/>
          </p:nvPr>
        </p:nvSpPr>
        <p:spPr>
          <a:xfrm>
            <a:off x="1124712" y="3785616"/>
            <a:ext cx="2459700" cy="5727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None/>
              <a:defRPr sz="1600">
                <a:solidFill>
                  <a:schemeClr val="dk2"/>
                </a:solidFill>
                <a:latin typeface="Nunito"/>
                <a:ea typeface="Nunito"/>
                <a:cs typeface="Nunito"/>
                <a:sym typeface="Nunito"/>
              </a:defRPr>
            </a:lvl1pPr>
            <a:lvl2pPr lvl="1" rtl="0" algn="r">
              <a:spcBef>
                <a:spcPts val="0"/>
              </a:spcBef>
              <a:spcAft>
                <a:spcPts val="0"/>
              </a:spcAft>
              <a:buNone/>
              <a:defRPr sz="1600">
                <a:solidFill>
                  <a:schemeClr val="dk2"/>
                </a:solidFill>
                <a:latin typeface="Nunito"/>
                <a:ea typeface="Nunito"/>
                <a:cs typeface="Nunito"/>
                <a:sym typeface="Nunito"/>
              </a:defRPr>
            </a:lvl2pPr>
            <a:lvl3pPr lvl="2" rtl="0" algn="r">
              <a:spcBef>
                <a:spcPts val="0"/>
              </a:spcBef>
              <a:spcAft>
                <a:spcPts val="0"/>
              </a:spcAft>
              <a:buNone/>
              <a:defRPr sz="1600">
                <a:solidFill>
                  <a:schemeClr val="dk2"/>
                </a:solidFill>
                <a:latin typeface="Nunito"/>
                <a:ea typeface="Nunito"/>
                <a:cs typeface="Nunito"/>
                <a:sym typeface="Nunito"/>
              </a:defRPr>
            </a:lvl3pPr>
            <a:lvl4pPr lvl="3" rtl="0" algn="r">
              <a:spcBef>
                <a:spcPts val="0"/>
              </a:spcBef>
              <a:spcAft>
                <a:spcPts val="0"/>
              </a:spcAft>
              <a:buNone/>
              <a:defRPr sz="1600">
                <a:solidFill>
                  <a:schemeClr val="dk2"/>
                </a:solidFill>
                <a:latin typeface="Nunito"/>
                <a:ea typeface="Nunito"/>
                <a:cs typeface="Nunito"/>
                <a:sym typeface="Nunito"/>
              </a:defRPr>
            </a:lvl4pPr>
            <a:lvl5pPr lvl="4" rtl="0" algn="r">
              <a:spcBef>
                <a:spcPts val="0"/>
              </a:spcBef>
              <a:spcAft>
                <a:spcPts val="0"/>
              </a:spcAft>
              <a:buNone/>
              <a:defRPr sz="1600">
                <a:solidFill>
                  <a:schemeClr val="dk2"/>
                </a:solidFill>
                <a:latin typeface="Nunito"/>
                <a:ea typeface="Nunito"/>
                <a:cs typeface="Nunito"/>
                <a:sym typeface="Nunito"/>
              </a:defRPr>
            </a:lvl5pPr>
            <a:lvl6pPr lvl="5" rtl="0" algn="r">
              <a:spcBef>
                <a:spcPts val="0"/>
              </a:spcBef>
              <a:spcAft>
                <a:spcPts val="0"/>
              </a:spcAft>
              <a:buNone/>
              <a:defRPr sz="1600">
                <a:solidFill>
                  <a:schemeClr val="dk2"/>
                </a:solidFill>
                <a:latin typeface="Nunito"/>
                <a:ea typeface="Nunito"/>
                <a:cs typeface="Nunito"/>
                <a:sym typeface="Nunito"/>
              </a:defRPr>
            </a:lvl6pPr>
            <a:lvl7pPr lvl="6" rtl="0" algn="r">
              <a:spcBef>
                <a:spcPts val="0"/>
              </a:spcBef>
              <a:spcAft>
                <a:spcPts val="0"/>
              </a:spcAft>
              <a:buNone/>
              <a:defRPr sz="1600">
                <a:solidFill>
                  <a:schemeClr val="dk2"/>
                </a:solidFill>
                <a:latin typeface="Nunito"/>
                <a:ea typeface="Nunito"/>
                <a:cs typeface="Nunito"/>
                <a:sym typeface="Nunito"/>
              </a:defRPr>
            </a:lvl7pPr>
            <a:lvl8pPr lvl="7" rtl="0" algn="r">
              <a:spcBef>
                <a:spcPts val="0"/>
              </a:spcBef>
              <a:spcAft>
                <a:spcPts val="0"/>
              </a:spcAft>
              <a:buNone/>
              <a:defRPr sz="1600">
                <a:solidFill>
                  <a:schemeClr val="dk2"/>
                </a:solidFill>
                <a:latin typeface="Nunito"/>
                <a:ea typeface="Nunito"/>
                <a:cs typeface="Nunito"/>
                <a:sym typeface="Nunito"/>
              </a:defRPr>
            </a:lvl8pPr>
            <a:lvl9pPr lvl="8" rtl="0" algn="r">
              <a:spcBef>
                <a:spcPts val="0"/>
              </a:spcBef>
              <a:spcAft>
                <a:spcPts val="0"/>
              </a:spcAft>
              <a:buNone/>
              <a:defRPr sz="1600">
                <a:solidFill>
                  <a:schemeClr val="dk2"/>
                </a:solidFill>
                <a:latin typeface="Nunito"/>
                <a:ea typeface="Nunito"/>
                <a:cs typeface="Nunito"/>
                <a:sym typeface="Nunito"/>
              </a:defRPr>
            </a:lvl9pPr>
          </a:lstStyle>
          <a:p/>
        </p:txBody>
      </p:sp>
      <p:sp>
        <p:nvSpPr>
          <p:cNvPr id="1770" name="Google Shape;1770;p87"/>
          <p:cNvSpPr txBox="1"/>
          <p:nvPr>
            <p:ph idx="8" type="subTitle"/>
          </p:nvPr>
        </p:nvSpPr>
        <p:spPr>
          <a:xfrm>
            <a:off x="5559552" y="3785616"/>
            <a:ext cx="2459700" cy="5760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600">
                <a:solidFill>
                  <a:schemeClr val="dk2"/>
                </a:solidFill>
                <a:latin typeface="Nunito"/>
                <a:ea typeface="Nunito"/>
                <a:cs typeface="Nunito"/>
                <a:sym typeface="Nunito"/>
              </a:defRPr>
            </a:lvl1pPr>
            <a:lvl2pPr lvl="1" rtl="0">
              <a:spcBef>
                <a:spcPts val="0"/>
              </a:spcBef>
              <a:spcAft>
                <a:spcPts val="0"/>
              </a:spcAft>
              <a:buNone/>
              <a:defRPr sz="1600">
                <a:solidFill>
                  <a:schemeClr val="dk2"/>
                </a:solidFill>
                <a:latin typeface="Nunito"/>
                <a:ea typeface="Nunito"/>
                <a:cs typeface="Nunito"/>
                <a:sym typeface="Nunito"/>
              </a:defRPr>
            </a:lvl2pPr>
            <a:lvl3pPr lvl="2" rtl="0">
              <a:spcBef>
                <a:spcPts val="0"/>
              </a:spcBef>
              <a:spcAft>
                <a:spcPts val="0"/>
              </a:spcAft>
              <a:buNone/>
              <a:defRPr sz="1600">
                <a:solidFill>
                  <a:schemeClr val="dk2"/>
                </a:solidFill>
                <a:latin typeface="Nunito"/>
                <a:ea typeface="Nunito"/>
                <a:cs typeface="Nunito"/>
                <a:sym typeface="Nunito"/>
              </a:defRPr>
            </a:lvl3pPr>
            <a:lvl4pPr lvl="3" rtl="0">
              <a:spcBef>
                <a:spcPts val="0"/>
              </a:spcBef>
              <a:spcAft>
                <a:spcPts val="0"/>
              </a:spcAft>
              <a:buNone/>
              <a:defRPr sz="1600">
                <a:solidFill>
                  <a:schemeClr val="dk2"/>
                </a:solidFill>
                <a:latin typeface="Nunito"/>
                <a:ea typeface="Nunito"/>
                <a:cs typeface="Nunito"/>
                <a:sym typeface="Nunito"/>
              </a:defRPr>
            </a:lvl4pPr>
            <a:lvl5pPr lvl="4" rtl="0">
              <a:spcBef>
                <a:spcPts val="0"/>
              </a:spcBef>
              <a:spcAft>
                <a:spcPts val="0"/>
              </a:spcAft>
              <a:buNone/>
              <a:defRPr sz="1600">
                <a:solidFill>
                  <a:schemeClr val="dk2"/>
                </a:solidFill>
                <a:latin typeface="Nunito"/>
                <a:ea typeface="Nunito"/>
                <a:cs typeface="Nunito"/>
                <a:sym typeface="Nunito"/>
              </a:defRPr>
            </a:lvl5pPr>
            <a:lvl6pPr lvl="5" rtl="0">
              <a:spcBef>
                <a:spcPts val="0"/>
              </a:spcBef>
              <a:spcAft>
                <a:spcPts val="0"/>
              </a:spcAft>
              <a:buNone/>
              <a:defRPr sz="1600">
                <a:solidFill>
                  <a:schemeClr val="dk2"/>
                </a:solidFill>
                <a:latin typeface="Nunito"/>
                <a:ea typeface="Nunito"/>
                <a:cs typeface="Nunito"/>
                <a:sym typeface="Nunito"/>
              </a:defRPr>
            </a:lvl6pPr>
            <a:lvl7pPr lvl="6" rtl="0">
              <a:spcBef>
                <a:spcPts val="0"/>
              </a:spcBef>
              <a:spcAft>
                <a:spcPts val="0"/>
              </a:spcAft>
              <a:buNone/>
              <a:defRPr sz="1600">
                <a:solidFill>
                  <a:schemeClr val="dk2"/>
                </a:solidFill>
                <a:latin typeface="Nunito"/>
                <a:ea typeface="Nunito"/>
                <a:cs typeface="Nunito"/>
                <a:sym typeface="Nunito"/>
              </a:defRPr>
            </a:lvl7pPr>
            <a:lvl8pPr lvl="7" rtl="0">
              <a:spcBef>
                <a:spcPts val="0"/>
              </a:spcBef>
              <a:spcAft>
                <a:spcPts val="0"/>
              </a:spcAft>
              <a:buNone/>
              <a:defRPr sz="1600">
                <a:solidFill>
                  <a:schemeClr val="dk2"/>
                </a:solidFill>
                <a:latin typeface="Nunito"/>
                <a:ea typeface="Nunito"/>
                <a:cs typeface="Nunito"/>
                <a:sym typeface="Nunito"/>
              </a:defRPr>
            </a:lvl8pPr>
            <a:lvl9pPr lvl="8" rtl="0">
              <a:spcBef>
                <a:spcPts val="0"/>
              </a:spcBef>
              <a:spcAft>
                <a:spcPts val="0"/>
              </a:spcAft>
              <a:buNone/>
              <a:defRPr sz="1600">
                <a:solidFill>
                  <a:schemeClr val="dk2"/>
                </a:solidFill>
                <a:latin typeface="Nunito"/>
                <a:ea typeface="Nunito"/>
                <a:cs typeface="Nunito"/>
                <a:sym typeface="Nunito"/>
              </a:defRPr>
            </a:lvl9pPr>
          </a:lstStyle>
          <a:p/>
        </p:txBody>
      </p:sp>
      <p:sp>
        <p:nvSpPr>
          <p:cNvPr id="1771" name="Google Shape;1771;p87"/>
          <p:cNvSpPr/>
          <p:nvPr/>
        </p:nvSpPr>
        <p:spPr>
          <a:xfrm>
            <a:off x="0" y="4203174"/>
            <a:ext cx="793699" cy="940326"/>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87"/>
          <p:cNvSpPr/>
          <p:nvPr/>
        </p:nvSpPr>
        <p:spPr>
          <a:xfrm>
            <a:off x="-2" y="185404"/>
            <a:ext cx="1025437" cy="1611956"/>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87"/>
          <p:cNvSpPr/>
          <p:nvPr/>
        </p:nvSpPr>
        <p:spPr>
          <a:xfrm>
            <a:off x="7293266" y="248182"/>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4" name="Google Shape;1774;p87"/>
          <p:cNvSpPr/>
          <p:nvPr/>
        </p:nvSpPr>
        <p:spPr>
          <a:xfrm>
            <a:off x="8493106" y="4203170"/>
            <a:ext cx="95598" cy="91488"/>
          </a:xfrm>
          <a:custGeom>
            <a:rect b="b" l="l" r="r" t="t"/>
            <a:pathLst>
              <a:path extrusionOk="0" h="2855" w="2983">
                <a:moveTo>
                  <a:pt x="1256" y="1"/>
                </a:moveTo>
                <a:cubicBezTo>
                  <a:pt x="1048" y="1"/>
                  <a:pt x="845" y="50"/>
                  <a:pt x="663" y="166"/>
                </a:cubicBezTo>
                <a:cubicBezTo>
                  <a:pt x="435" y="311"/>
                  <a:pt x="290" y="539"/>
                  <a:pt x="207" y="809"/>
                </a:cubicBezTo>
                <a:cubicBezTo>
                  <a:pt x="0" y="1554"/>
                  <a:pt x="332" y="2631"/>
                  <a:pt x="1181" y="2839"/>
                </a:cubicBezTo>
                <a:cubicBezTo>
                  <a:pt x="1240" y="2849"/>
                  <a:pt x="1300" y="2854"/>
                  <a:pt x="1361" y="2854"/>
                </a:cubicBezTo>
                <a:cubicBezTo>
                  <a:pt x="1536" y="2854"/>
                  <a:pt x="1716" y="2812"/>
                  <a:pt x="1885" y="2735"/>
                </a:cubicBezTo>
                <a:cubicBezTo>
                  <a:pt x="1927" y="2714"/>
                  <a:pt x="1989" y="2694"/>
                  <a:pt x="2030" y="2673"/>
                </a:cubicBezTo>
                <a:cubicBezTo>
                  <a:pt x="2279" y="2507"/>
                  <a:pt x="2486" y="2279"/>
                  <a:pt x="2672" y="2051"/>
                </a:cubicBezTo>
                <a:cubicBezTo>
                  <a:pt x="2817" y="1844"/>
                  <a:pt x="2962" y="1616"/>
                  <a:pt x="2962" y="1347"/>
                </a:cubicBezTo>
                <a:cubicBezTo>
                  <a:pt x="2983" y="1140"/>
                  <a:pt x="2879" y="954"/>
                  <a:pt x="2755" y="788"/>
                </a:cubicBezTo>
                <a:cubicBezTo>
                  <a:pt x="2436" y="378"/>
                  <a:pt x="1827" y="1"/>
                  <a:pt x="125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87"/>
          <p:cNvSpPr/>
          <p:nvPr/>
        </p:nvSpPr>
        <p:spPr>
          <a:xfrm>
            <a:off x="316166" y="369294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87"/>
          <p:cNvSpPr/>
          <p:nvPr/>
        </p:nvSpPr>
        <p:spPr>
          <a:xfrm>
            <a:off x="8755649" y="1205424"/>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87"/>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87"/>
          <p:cNvSpPr/>
          <p:nvPr/>
        </p:nvSpPr>
        <p:spPr>
          <a:xfrm>
            <a:off x="587899" y="4651193"/>
            <a:ext cx="205809" cy="217938"/>
          </a:xfrm>
          <a:custGeom>
            <a:rect b="b" l="l" r="r" t="t"/>
            <a:pathLst>
              <a:path extrusionOk="0" h="6801" w="6422">
                <a:moveTo>
                  <a:pt x="3816" y="1"/>
                </a:moveTo>
                <a:cubicBezTo>
                  <a:pt x="3309" y="1"/>
                  <a:pt x="2838" y="338"/>
                  <a:pt x="2258" y="733"/>
                </a:cubicBezTo>
                <a:cubicBezTo>
                  <a:pt x="1119" y="1521"/>
                  <a:pt x="0" y="2577"/>
                  <a:pt x="104" y="3903"/>
                </a:cubicBezTo>
                <a:cubicBezTo>
                  <a:pt x="124" y="4193"/>
                  <a:pt x="207" y="4483"/>
                  <a:pt x="352" y="4793"/>
                </a:cubicBezTo>
                <a:cubicBezTo>
                  <a:pt x="888" y="5973"/>
                  <a:pt x="1809" y="6801"/>
                  <a:pt x="2939" y="6801"/>
                </a:cubicBezTo>
                <a:cubicBezTo>
                  <a:pt x="3338" y="6801"/>
                  <a:pt x="3762" y="6698"/>
                  <a:pt x="4205" y="6471"/>
                </a:cubicBezTo>
                <a:cubicBezTo>
                  <a:pt x="5303" y="5933"/>
                  <a:pt x="6318" y="5208"/>
                  <a:pt x="6380" y="3882"/>
                </a:cubicBezTo>
                <a:cubicBezTo>
                  <a:pt x="6421" y="2805"/>
                  <a:pt x="5676" y="1106"/>
                  <a:pt x="4744" y="381"/>
                </a:cubicBezTo>
                <a:cubicBezTo>
                  <a:pt x="4405" y="110"/>
                  <a:pt x="4105" y="1"/>
                  <a:pt x="381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87"/>
          <p:cNvSpPr/>
          <p:nvPr/>
        </p:nvSpPr>
        <p:spPr>
          <a:xfrm>
            <a:off x="905899" y="4869115"/>
            <a:ext cx="119537" cy="130615"/>
          </a:xfrm>
          <a:custGeom>
            <a:rect b="b" l="l" r="r" t="t"/>
            <a:pathLst>
              <a:path extrusionOk="0" h="4076" w="3730">
                <a:moveTo>
                  <a:pt x="1798" y="1"/>
                </a:moveTo>
                <a:cubicBezTo>
                  <a:pt x="864" y="1"/>
                  <a:pt x="311" y="2004"/>
                  <a:pt x="1" y="3196"/>
                </a:cubicBezTo>
                <a:cubicBezTo>
                  <a:pt x="49" y="3850"/>
                  <a:pt x="387" y="4075"/>
                  <a:pt x="800" y="4075"/>
                </a:cubicBezTo>
                <a:cubicBezTo>
                  <a:pt x="1276" y="4075"/>
                  <a:pt x="1853" y="3775"/>
                  <a:pt x="2197" y="3486"/>
                </a:cubicBezTo>
                <a:cubicBezTo>
                  <a:pt x="3067" y="2740"/>
                  <a:pt x="3729" y="1933"/>
                  <a:pt x="2880" y="793"/>
                </a:cubicBezTo>
                <a:cubicBezTo>
                  <a:pt x="2472" y="229"/>
                  <a:pt x="2114" y="1"/>
                  <a:pt x="17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87"/>
          <p:cNvSpPr/>
          <p:nvPr/>
        </p:nvSpPr>
        <p:spPr>
          <a:xfrm>
            <a:off x="7968438" y="3"/>
            <a:ext cx="1034376" cy="1135386"/>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81" name="Google Shape;1781;p87"/>
          <p:cNvGrpSpPr/>
          <p:nvPr/>
        </p:nvGrpSpPr>
        <p:grpSpPr>
          <a:xfrm>
            <a:off x="1546774" y="88236"/>
            <a:ext cx="509835" cy="466288"/>
            <a:chOff x="5177300" y="2314950"/>
            <a:chExt cx="341575" cy="312400"/>
          </a:xfrm>
        </p:grpSpPr>
        <p:sp>
          <p:nvSpPr>
            <p:cNvPr id="1782" name="Google Shape;1782;p87"/>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87"/>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4" name="Google Shape;1784;p87"/>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5" name="Google Shape;1785;p87"/>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87"/>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87" name="Google Shape;1787;p87"/>
          <p:cNvSpPr/>
          <p:nvPr/>
        </p:nvSpPr>
        <p:spPr>
          <a:xfrm rot="5400000">
            <a:off x="7425303" y="2050006"/>
            <a:ext cx="2393912" cy="104349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87"/>
          <p:cNvSpPr txBox="1"/>
          <p:nvPr>
            <p:ph hasCustomPrompt="1" idx="9" type="title"/>
          </p:nvPr>
        </p:nvSpPr>
        <p:spPr>
          <a:xfrm>
            <a:off x="2866213" y="1264136"/>
            <a:ext cx="722400" cy="356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200"/>
              <a:buNone/>
              <a:defRPr b="1" sz="3200"/>
            </a:lvl1pPr>
            <a:lvl2pPr lvl="1" rtl="0" algn="ctr">
              <a:spcBef>
                <a:spcPts val="0"/>
              </a:spcBef>
              <a:spcAft>
                <a:spcPts val="0"/>
              </a:spcAft>
              <a:buSzPts val="3200"/>
              <a:buNone/>
              <a:defRPr b="1" sz="3200"/>
            </a:lvl2pPr>
            <a:lvl3pPr lvl="2" rtl="0" algn="ctr">
              <a:spcBef>
                <a:spcPts val="0"/>
              </a:spcBef>
              <a:spcAft>
                <a:spcPts val="0"/>
              </a:spcAft>
              <a:buSzPts val="3200"/>
              <a:buNone/>
              <a:defRPr b="1" sz="3200"/>
            </a:lvl3pPr>
            <a:lvl4pPr lvl="3" rtl="0" algn="ctr">
              <a:spcBef>
                <a:spcPts val="0"/>
              </a:spcBef>
              <a:spcAft>
                <a:spcPts val="0"/>
              </a:spcAft>
              <a:buSzPts val="3200"/>
              <a:buNone/>
              <a:defRPr b="1" sz="3200"/>
            </a:lvl4pPr>
            <a:lvl5pPr lvl="4" rtl="0" algn="ctr">
              <a:spcBef>
                <a:spcPts val="0"/>
              </a:spcBef>
              <a:spcAft>
                <a:spcPts val="0"/>
              </a:spcAft>
              <a:buSzPts val="3200"/>
              <a:buNone/>
              <a:defRPr b="1" sz="3200"/>
            </a:lvl5pPr>
            <a:lvl6pPr lvl="5" rtl="0" algn="ctr">
              <a:spcBef>
                <a:spcPts val="0"/>
              </a:spcBef>
              <a:spcAft>
                <a:spcPts val="0"/>
              </a:spcAft>
              <a:buSzPts val="3200"/>
              <a:buNone/>
              <a:defRPr b="1" sz="3200"/>
            </a:lvl6pPr>
            <a:lvl7pPr lvl="6" rtl="0" algn="ctr">
              <a:spcBef>
                <a:spcPts val="0"/>
              </a:spcBef>
              <a:spcAft>
                <a:spcPts val="0"/>
              </a:spcAft>
              <a:buSzPts val="3200"/>
              <a:buNone/>
              <a:defRPr b="1" sz="3200"/>
            </a:lvl7pPr>
            <a:lvl8pPr lvl="7" rtl="0" algn="ctr">
              <a:spcBef>
                <a:spcPts val="0"/>
              </a:spcBef>
              <a:spcAft>
                <a:spcPts val="0"/>
              </a:spcAft>
              <a:buSzPts val="3200"/>
              <a:buNone/>
              <a:defRPr b="1" sz="3200"/>
            </a:lvl8pPr>
            <a:lvl9pPr lvl="8" rtl="0" algn="ctr">
              <a:spcBef>
                <a:spcPts val="0"/>
              </a:spcBef>
              <a:spcAft>
                <a:spcPts val="0"/>
              </a:spcAft>
              <a:buSzPts val="3200"/>
              <a:buNone/>
              <a:defRPr b="1" sz="3200"/>
            </a:lvl9pPr>
          </a:lstStyle>
          <a:p>
            <a:r>
              <a:t>xx%</a:t>
            </a:r>
          </a:p>
        </p:txBody>
      </p:sp>
      <p:sp>
        <p:nvSpPr>
          <p:cNvPr id="1789" name="Google Shape;1789;p87"/>
          <p:cNvSpPr txBox="1"/>
          <p:nvPr>
            <p:ph hasCustomPrompt="1" idx="13" type="title"/>
          </p:nvPr>
        </p:nvSpPr>
        <p:spPr>
          <a:xfrm>
            <a:off x="5555338" y="1264136"/>
            <a:ext cx="722400" cy="356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200"/>
              <a:buNone/>
              <a:defRPr b="1" sz="3200"/>
            </a:lvl1pPr>
            <a:lvl2pPr lvl="1" rtl="0" algn="ctr">
              <a:spcBef>
                <a:spcPts val="0"/>
              </a:spcBef>
              <a:spcAft>
                <a:spcPts val="0"/>
              </a:spcAft>
              <a:buSzPts val="3200"/>
              <a:buNone/>
              <a:defRPr b="1" sz="3200"/>
            </a:lvl2pPr>
            <a:lvl3pPr lvl="2" rtl="0" algn="ctr">
              <a:spcBef>
                <a:spcPts val="0"/>
              </a:spcBef>
              <a:spcAft>
                <a:spcPts val="0"/>
              </a:spcAft>
              <a:buSzPts val="3200"/>
              <a:buNone/>
              <a:defRPr b="1" sz="3200"/>
            </a:lvl3pPr>
            <a:lvl4pPr lvl="3" rtl="0" algn="ctr">
              <a:spcBef>
                <a:spcPts val="0"/>
              </a:spcBef>
              <a:spcAft>
                <a:spcPts val="0"/>
              </a:spcAft>
              <a:buSzPts val="3200"/>
              <a:buNone/>
              <a:defRPr b="1" sz="3200"/>
            </a:lvl4pPr>
            <a:lvl5pPr lvl="4" rtl="0" algn="ctr">
              <a:spcBef>
                <a:spcPts val="0"/>
              </a:spcBef>
              <a:spcAft>
                <a:spcPts val="0"/>
              </a:spcAft>
              <a:buSzPts val="3200"/>
              <a:buNone/>
              <a:defRPr b="1" sz="3200"/>
            </a:lvl5pPr>
            <a:lvl6pPr lvl="5" rtl="0" algn="ctr">
              <a:spcBef>
                <a:spcPts val="0"/>
              </a:spcBef>
              <a:spcAft>
                <a:spcPts val="0"/>
              </a:spcAft>
              <a:buSzPts val="3200"/>
              <a:buNone/>
              <a:defRPr b="1" sz="3200"/>
            </a:lvl6pPr>
            <a:lvl7pPr lvl="6" rtl="0" algn="ctr">
              <a:spcBef>
                <a:spcPts val="0"/>
              </a:spcBef>
              <a:spcAft>
                <a:spcPts val="0"/>
              </a:spcAft>
              <a:buSzPts val="3200"/>
              <a:buNone/>
              <a:defRPr b="1" sz="3200"/>
            </a:lvl7pPr>
            <a:lvl8pPr lvl="7" rtl="0" algn="ctr">
              <a:spcBef>
                <a:spcPts val="0"/>
              </a:spcBef>
              <a:spcAft>
                <a:spcPts val="0"/>
              </a:spcAft>
              <a:buSzPts val="3200"/>
              <a:buNone/>
              <a:defRPr b="1" sz="3200"/>
            </a:lvl8pPr>
            <a:lvl9pPr lvl="8" rtl="0" algn="ctr">
              <a:spcBef>
                <a:spcPts val="0"/>
              </a:spcBef>
              <a:spcAft>
                <a:spcPts val="0"/>
              </a:spcAft>
              <a:buSzPts val="3200"/>
              <a:buNone/>
              <a:defRPr b="1" sz="3200"/>
            </a:lvl9pPr>
          </a:lstStyle>
          <a:p>
            <a:r>
              <a:t>xx%</a:t>
            </a:r>
          </a:p>
        </p:txBody>
      </p:sp>
      <p:sp>
        <p:nvSpPr>
          <p:cNvPr id="1790" name="Google Shape;1790;p87"/>
          <p:cNvSpPr txBox="1"/>
          <p:nvPr>
            <p:ph hasCustomPrompt="1" idx="14" type="title"/>
          </p:nvPr>
        </p:nvSpPr>
        <p:spPr>
          <a:xfrm>
            <a:off x="2866213" y="3035808"/>
            <a:ext cx="722400" cy="356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200"/>
              <a:buNone/>
              <a:defRPr b="1" sz="3200"/>
            </a:lvl1pPr>
            <a:lvl2pPr lvl="1" rtl="0" algn="ctr">
              <a:spcBef>
                <a:spcPts val="0"/>
              </a:spcBef>
              <a:spcAft>
                <a:spcPts val="0"/>
              </a:spcAft>
              <a:buSzPts val="3200"/>
              <a:buNone/>
              <a:defRPr b="1" sz="3200"/>
            </a:lvl2pPr>
            <a:lvl3pPr lvl="2" rtl="0" algn="ctr">
              <a:spcBef>
                <a:spcPts val="0"/>
              </a:spcBef>
              <a:spcAft>
                <a:spcPts val="0"/>
              </a:spcAft>
              <a:buSzPts val="3200"/>
              <a:buNone/>
              <a:defRPr b="1" sz="3200"/>
            </a:lvl3pPr>
            <a:lvl4pPr lvl="3" rtl="0" algn="ctr">
              <a:spcBef>
                <a:spcPts val="0"/>
              </a:spcBef>
              <a:spcAft>
                <a:spcPts val="0"/>
              </a:spcAft>
              <a:buSzPts val="3200"/>
              <a:buNone/>
              <a:defRPr b="1" sz="3200"/>
            </a:lvl4pPr>
            <a:lvl5pPr lvl="4" rtl="0" algn="ctr">
              <a:spcBef>
                <a:spcPts val="0"/>
              </a:spcBef>
              <a:spcAft>
                <a:spcPts val="0"/>
              </a:spcAft>
              <a:buSzPts val="3200"/>
              <a:buNone/>
              <a:defRPr b="1" sz="3200"/>
            </a:lvl5pPr>
            <a:lvl6pPr lvl="5" rtl="0" algn="ctr">
              <a:spcBef>
                <a:spcPts val="0"/>
              </a:spcBef>
              <a:spcAft>
                <a:spcPts val="0"/>
              </a:spcAft>
              <a:buSzPts val="3200"/>
              <a:buNone/>
              <a:defRPr b="1" sz="3200"/>
            </a:lvl6pPr>
            <a:lvl7pPr lvl="6" rtl="0" algn="ctr">
              <a:spcBef>
                <a:spcPts val="0"/>
              </a:spcBef>
              <a:spcAft>
                <a:spcPts val="0"/>
              </a:spcAft>
              <a:buSzPts val="3200"/>
              <a:buNone/>
              <a:defRPr b="1" sz="3200"/>
            </a:lvl7pPr>
            <a:lvl8pPr lvl="7" rtl="0" algn="ctr">
              <a:spcBef>
                <a:spcPts val="0"/>
              </a:spcBef>
              <a:spcAft>
                <a:spcPts val="0"/>
              </a:spcAft>
              <a:buSzPts val="3200"/>
              <a:buNone/>
              <a:defRPr b="1" sz="3200"/>
            </a:lvl8pPr>
            <a:lvl9pPr lvl="8" rtl="0" algn="ctr">
              <a:spcBef>
                <a:spcPts val="0"/>
              </a:spcBef>
              <a:spcAft>
                <a:spcPts val="0"/>
              </a:spcAft>
              <a:buSzPts val="3200"/>
              <a:buNone/>
              <a:defRPr b="1" sz="3200"/>
            </a:lvl9pPr>
          </a:lstStyle>
          <a:p>
            <a:r>
              <a:t>xx%</a:t>
            </a:r>
          </a:p>
        </p:txBody>
      </p:sp>
      <p:sp>
        <p:nvSpPr>
          <p:cNvPr id="1791" name="Google Shape;1791;p87"/>
          <p:cNvSpPr txBox="1"/>
          <p:nvPr>
            <p:ph hasCustomPrompt="1" idx="15" type="title"/>
          </p:nvPr>
        </p:nvSpPr>
        <p:spPr>
          <a:xfrm>
            <a:off x="5555338" y="3035808"/>
            <a:ext cx="722400" cy="356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200"/>
              <a:buNone/>
              <a:defRPr b="1" sz="3200"/>
            </a:lvl1pPr>
            <a:lvl2pPr lvl="1" rtl="0" algn="ctr">
              <a:spcBef>
                <a:spcPts val="0"/>
              </a:spcBef>
              <a:spcAft>
                <a:spcPts val="0"/>
              </a:spcAft>
              <a:buSzPts val="3200"/>
              <a:buNone/>
              <a:defRPr b="1" sz="3200"/>
            </a:lvl2pPr>
            <a:lvl3pPr lvl="2" rtl="0" algn="ctr">
              <a:spcBef>
                <a:spcPts val="0"/>
              </a:spcBef>
              <a:spcAft>
                <a:spcPts val="0"/>
              </a:spcAft>
              <a:buSzPts val="3200"/>
              <a:buNone/>
              <a:defRPr b="1" sz="3200"/>
            </a:lvl3pPr>
            <a:lvl4pPr lvl="3" rtl="0" algn="ctr">
              <a:spcBef>
                <a:spcPts val="0"/>
              </a:spcBef>
              <a:spcAft>
                <a:spcPts val="0"/>
              </a:spcAft>
              <a:buSzPts val="3200"/>
              <a:buNone/>
              <a:defRPr b="1" sz="3200"/>
            </a:lvl4pPr>
            <a:lvl5pPr lvl="4" rtl="0" algn="ctr">
              <a:spcBef>
                <a:spcPts val="0"/>
              </a:spcBef>
              <a:spcAft>
                <a:spcPts val="0"/>
              </a:spcAft>
              <a:buSzPts val="3200"/>
              <a:buNone/>
              <a:defRPr b="1" sz="3200"/>
            </a:lvl5pPr>
            <a:lvl6pPr lvl="5" rtl="0" algn="ctr">
              <a:spcBef>
                <a:spcPts val="0"/>
              </a:spcBef>
              <a:spcAft>
                <a:spcPts val="0"/>
              </a:spcAft>
              <a:buSzPts val="3200"/>
              <a:buNone/>
              <a:defRPr b="1" sz="3200"/>
            </a:lvl6pPr>
            <a:lvl7pPr lvl="6" rtl="0" algn="ctr">
              <a:spcBef>
                <a:spcPts val="0"/>
              </a:spcBef>
              <a:spcAft>
                <a:spcPts val="0"/>
              </a:spcAft>
              <a:buSzPts val="3200"/>
              <a:buNone/>
              <a:defRPr b="1" sz="3200"/>
            </a:lvl7pPr>
            <a:lvl8pPr lvl="7" rtl="0" algn="ctr">
              <a:spcBef>
                <a:spcPts val="0"/>
              </a:spcBef>
              <a:spcAft>
                <a:spcPts val="0"/>
              </a:spcAft>
              <a:buSzPts val="3200"/>
              <a:buNone/>
              <a:defRPr b="1" sz="3200"/>
            </a:lvl8pPr>
            <a:lvl9pPr lvl="8" rtl="0" algn="ctr">
              <a:spcBef>
                <a:spcPts val="0"/>
              </a:spcBef>
              <a:spcAft>
                <a:spcPts val="0"/>
              </a:spcAft>
              <a:buSzPts val="3200"/>
              <a:buNone/>
              <a:defRPr b="1" sz="3200"/>
            </a:lvl9pPr>
          </a:lstStyle>
          <a:p>
            <a:r>
              <a:t>xx%</a:t>
            </a: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bulleted list ">
  <p:cSld name="CUSTOM_1">
    <p:bg>
      <p:bgPr>
        <a:solidFill>
          <a:schemeClr val="accent4"/>
        </a:solidFill>
      </p:bgPr>
    </p:bg>
    <p:spTree>
      <p:nvGrpSpPr>
        <p:cNvPr id="1792" name="Shape 1792"/>
        <p:cNvGrpSpPr/>
        <p:nvPr/>
      </p:nvGrpSpPr>
      <p:grpSpPr>
        <a:xfrm>
          <a:off x="0" y="0"/>
          <a:ext cx="0" cy="0"/>
          <a:chOff x="0" y="0"/>
          <a:chExt cx="0" cy="0"/>
        </a:xfrm>
      </p:grpSpPr>
      <p:sp>
        <p:nvSpPr>
          <p:cNvPr id="1793" name="Google Shape;1793;p88"/>
          <p:cNvSpPr/>
          <p:nvPr/>
        </p:nvSpPr>
        <p:spPr>
          <a:xfrm>
            <a:off x="8119599" y="2664177"/>
            <a:ext cx="1025648" cy="1063093"/>
          </a:xfrm>
          <a:custGeom>
            <a:rect b="b" l="l" r="r" t="t"/>
            <a:pathLst>
              <a:path extrusionOk="0" h="33175" w="32004">
                <a:moveTo>
                  <a:pt x="10837" y="0"/>
                </a:moveTo>
                <a:cubicBezTo>
                  <a:pt x="8343" y="0"/>
                  <a:pt x="5972" y="932"/>
                  <a:pt x="4474" y="3782"/>
                </a:cubicBezTo>
                <a:cubicBezTo>
                  <a:pt x="0" y="12316"/>
                  <a:pt x="12035" y="21326"/>
                  <a:pt x="18477" y="26173"/>
                </a:cubicBezTo>
                <a:cubicBezTo>
                  <a:pt x="18871" y="26463"/>
                  <a:pt x="19223" y="26733"/>
                  <a:pt x="19575" y="27002"/>
                </a:cubicBezTo>
                <a:cubicBezTo>
                  <a:pt x="24049" y="30399"/>
                  <a:pt x="28275" y="32243"/>
                  <a:pt x="32003" y="33175"/>
                </a:cubicBezTo>
                <a:lnTo>
                  <a:pt x="32003" y="32553"/>
                </a:lnTo>
                <a:cubicBezTo>
                  <a:pt x="28378" y="31621"/>
                  <a:pt x="24298" y="29819"/>
                  <a:pt x="19948" y="26505"/>
                </a:cubicBezTo>
                <a:cubicBezTo>
                  <a:pt x="19596" y="26256"/>
                  <a:pt x="19243" y="25987"/>
                  <a:pt x="18850" y="25697"/>
                </a:cubicBezTo>
                <a:cubicBezTo>
                  <a:pt x="12532" y="20953"/>
                  <a:pt x="787" y="12129"/>
                  <a:pt x="5013" y="4072"/>
                </a:cubicBezTo>
                <a:cubicBezTo>
                  <a:pt x="6354" y="1513"/>
                  <a:pt x="8430" y="590"/>
                  <a:pt x="10796" y="590"/>
                </a:cubicBezTo>
                <a:cubicBezTo>
                  <a:pt x="13620" y="590"/>
                  <a:pt x="16855" y="1906"/>
                  <a:pt x="19741" y="3326"/>
                </a:cubicBezTo>
                <a:cubicBezTo>
                  <a:pt x="22185" y="4527"/>
                  <a:pt x="24733" y="5625"/>
                  <a:pt x="27177" y="6702"/>
                </a:cubicBezTo>
                <a:cubicBezTo>
                  <a:pt x="28772" y="7386"/>
                  <a:pt x="30388" y="8069"/>
                  <a:pt x="32003" y="8815"/>
                </a:cubicBezTo>
                <a:lnTo>
                  <a:pt x="32003" y="8132"/>
                </a:lnTo>
                <a:cubicBezTo>
                  <a:pt x="30470" y="7448"/>
                  <a:pt x="28938" y="6785"/>
                  <a:pt x="27426" y="6143"/>
                </a:cubicBezTo>
                <a:cubicBezTo>
                  <a:pt x="24981" y="5066"/>
                  <a:pt x="22433" y="3968"/>
                  <a:pt x="20010" y="2787"/>
                </a:cubicBezTo>
                <a:cubicBezTo>
                  <a:pt x="18097" y="1843"/>
                  <a:pt x="14345" y="0"/>
                  <a:pt x="108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4" name="Google Shape;1794;p88"/>
          <p:cNvSpPr/>
          <p:nvPr/>
        </p:nvSpPr>
        <p:spPr>
          <a:xfrm>
            <a:off x="3653475" y="4777318"/>
            <a:ext cx="304708" cy="274562"/>
          </a:xfrm>
          <a:custGeom>
            <a:rect b="b" l="l" r="r" t="t"/>
            <a:pathLst>
              <a:path extrusionOk="0" h="8568" w="9508">
                <a:moveTo>
                  <a:pt x="4414" y="1"/>
                </a:moveTo>
                <a:cubicBezTo>
                  <a:pt x="2737" y="1"/>
                  <a:pt x="1039" y="697"/>
                  <a:pt x="332" y="2246"/>
                </a:cubicBezTo>
                <a:cubicBezTo>
                  <a:pt x="21" y="2909"/>
                  <a:pt x="0" y="3655"/>
                  <a:pt x="145" y="4380"/>
                </a:cubicBezTo>
                <a:cubicBezTo>
                  <a:pt x="187" y="4545"/>
                  <a:pt x="228" y="4711"/>
                  <a:pt x="290" y="4877"/>
                </a:cubicBezTo>
                <a:cubicBezTo>
                  <a:pt x="601" y="5726"/>
                  <a:pt x="1119" y="6472"/>
                  <a:pt x="1719" y="7155"/>
                </a:cubicBezTo>
                <a:cubicBezTo>
                  <a:pt x="2237" y="7756"/>
                  <a:pt x="2859" y="8336"/>
                  <a:pt x="3625" y="8523"/>
                </a:cubicBezTo>
                <a:cubicBezTo>
                  <a:pt x="3774" y="8553"/>
                  <a:pt x="3926" y="8568"/>
                  <a:pt x="4080" y="8568"/>
                </a:cubicBezTo>
                <a:cubicBezTo>
                  <a:pt x="4547" y="8568"/>
                  <a:pt x="5027" y="8435"/>
                  <a:pt x="5448" y="8233"/>
                </a:cubicBezTo>
                <a:cubicBezTo>
                  <a:pt x="7416" y="7259"/>
                  <a:pt x="9508" y="4670"/>
                  <a:pt x="8638" y="2371"/>
                </a:cubicBezTo>
                <a:cubicBezTo>
                  <a:pt x="8348" y="1604"/>
                  <a:pt x="7706" y="1003"/>
                  <a:pt x="7002" y="610"/>
                </a:cubicBezTo>
                <a:cubicBezTo>
                  <a:pt x="6258" y="212"/>
                  <a:pt x="5339" y="1"/>
                  <a:pt x="441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88"/>
          <p:cNvSpPr/>
          <p:nvPr/>
        </p:nvSpPr>
        <p:spPr>
          <a:xfrm>
            <a:off x="1832424" y="591571"/>
            <a:ext cx="94957" cy="91873"/>
          </a:xfrm>
          <a:custGeom>
            <a:rect b="b" l="l" r="r" t="t"/>
            <a:pathLst>
              <a:path extrusionOk="0" h="2867" w="2963">
                <a:moveTo>
                  <a:pt x="1254" y="0"/>
                </a:moveTo>
                <a:cubicBezTo>
                  <a:pt x="1047" y="0"/>
                  <a:pt x="845" y="50"/>
                  <a:pt x="663" y="165"/>
                </a:cubicBezTo>
                <a:cubicBezTo>
                  <a:pt x="436" y="310"/>
                  <a:pt x="291" y="559"/>
                  <a:pt x="208" y="808"/>
                </a:cubicBezTo>
                <a:cubicBezTo>
                  <a:pt x="1" y="1553"/>
                  <a:pt x="332" y="2651"/>
                  <a:pt x="1181" y="2838"/>
                </a:cubicBezTo>
                <a:cubicBezTo>
                  <a:pt x="1254" y="2857"/>
                  <a:pt x="1329" y="2867"/>
                  <a:pt x="1405" y="2867"/>
                </a:cubicBezTo>
                <a:cubicBezTo>
                  <a:pt x="1564" y="2867"/>
                  <a:pt x="1724" y="2825"/>
                  <a:pt x="1865" y="2755"/>
                </a:cubicBezTo>
                <a:cubicBezTo>
                  <a:pt x="1927" y="2734"/>
                  <a:pt x="1968" y="2713"/>
                  <a:pt x="2031" y="2672"/>
                </a:cubicBezTo>
                <a:cubicBezTo>
                  <a:pt x="2279" y="2527"/>
                  <a:pt x="2486" y="2299"/>
                  <a:pt x="2652" y="2071"/>
                </a:cubicBezTo>
                <a:cubicBezTo>
                  <a:pt x="2818" y="1864"/>
                  <a:pt x="2963" y="1636"/>
                  <a:pt x="2963" y="1367"/>
                </a:cubicBezTo>
                <a:cubicBezTo>
                  <a:pt x="2963" y="1160"/>
                  <a:pt x="2880" y="953"/>
                  <a:pt x="2756" y="808"/>
                </a:cubicBezTo>
                <a:cubicBezTo>
                  <a:pt x="2436" y="382"/>
                  <a:pt x="1826" y="0"/>
                  <a:pt x="1254" y="0"/>
                </a:cubicBezTo>
                <a:close/>
              </a:path>
            </a:pathLst>
          </a:cu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88"/>
          <p:cNvSpPr/>
          <p:nvPr/>
        </p:nvSpPr>
        <p:spPr>
          <a:xfrm>
            <a:off x="7929077" y="1462"/>
            <a:ext cx="1216171" cy="1961474"/>
          </a:xfrm>
          <a:custGeom>
            <a:rect b="b" l="l" r="r" t="t"/>
            <a:pathLst>
              <a:path extrusionOk="0" h="61210" w="37949">
                <a:moveTo>
                  <a:pt x="0" y="0"/>
                </a:moveTo>
                <a:cubicBezTo>
                  <a:pt x="414" y="1077"/>
                  <a:pt x="870" y="2134"/>
                  <a:pt x="1305" y="3128"/>
                </a:cubicBezTo>
                <a:cubicBezTo>
                  <a:pt x="6442" y="14686"/>
                  <a:pt x="12449" y="25023"/>
                  <a:pt x="18415" y="35297"/>
                </a:cubicBezTo>
                <a:cubicBezTo>
                  <a:pt x="22641" y="42547"/>
                  <a:pt x="26908" y="49859"/>
                  <a:pt x="31817" y="55410"/>
                </a:cubicBezTo>
                <a:cubicBezTo>
                  <a:pt x="33785" y="57626"/>
                  <a:pt x="35835" y="59532"/>
                  <a:pt x="37948" y="61210"/>
                </a:cubicBezTo>
                <a:lnTo>
                  <a:pt x="37948"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DACB"/>
              </a:solidFill>
            </a:endParaRPr>
          </a:p>
        </p:txBody>
      </p:sp>
      <p:sp>
        <p:nvSpPr>
          <p:cNvPr id="1797" name="Google Shape;1797;p88"/>
          <p:cNvSpPr/>
          <p:nvPr/>
        </p:nvSpPr>
        <p:spPr>
          <a:xfrm>
            <a:off x="910" y="4049835"/>
            <a:ext cx="1382786" cy="1095266"/>
          </a:xfrm>
          <a:custGeom>
            <a:rect b="b" l="l" r="r" t="t"/>
            <a:pathLst>
              <a:path extrusionOk="0" h="34179" w="43148">
                <a:moveTo>
                  <a:pt x="1" y="1"/>
                </a:moveTo>
                <a:lnTo>
                  <a:pt x="1" y="34179"/>
                </a:lnTo>
                <a:lnTo>
                  <a:pt x="43148" y="34179"/>
                </a:lnTo>
                <a:cubicBezTo>
                  <a:pt x="40952" y="30782"/>
                  <a:pt x="38591" y="27468"/>
                  <a:pt x="36250" y="24195"/>
                </a:cubicBezTo>
                <a:cubicBezTo>
                  <a:pt x="33164" y="19886"/>
                  <a:pt x="30057" y="15536"/>
                  <a:pt x="26017" y="12098"/>
                </a:cubicBezTo>
                <a:cubicBezTo>
                  <a:pt x="20756" y="7603"/>
                  <a:pt x="14210" y="4910"/>
                  <a:pt x="7685" y="2590"/>
                </a:cubicBezTo>
                <a:cubicBezTo>
                  <a:pt x="5138" y="1679"/>
                  <a:pt x="2569" y="829"/>
                  <a:pt x="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88"/>
          <p:cNvSpPr/>
          <p:nvPr/>
        </p:nvSpPr>
        <p:spPr>
          <a:xfrm>
            <a:off x="910" y="1462"/>
            <a:ext cx="1301161" cy="1600391"/>
          </a:xfrm>
          <a:custGeom>
            <a:rect b="b" l="l" r="r" t="t"/>
            <a:pathLst>
              <a:path extrusionOk="0" h="49942" w="40601">
                <a:moveTo>
                  <a:pt x="34904" y="0"/>
                </a:moveTo>
                <a:cubicBezTo>
                  <a:pt x="37369" y="2216"/>
                  <a:pt x="38674" y="4557"/>
                  <a:pt x="38881" y="7167"/>
                </a:cubicBezTo>
                <a:cubicBezTo>
                  <a:pt x="39357" y="13029"/>
                  <a:pt x="33930" y="19202"/>
                  <a:pt x="29580" y="24173"/>
                </a:cubicBezTo>
                <a:lnTo>
                  <a:pt x="29352" y="24422"/>
                </a:lnTo>
                <a:cubicBezTo>
                  <a:pt x="24174" y="30325"/>
                  <a:pt x="18809" y="35504"/>
                  <a:pt x="13382" y="39792"/>
                </a:cubicBezTo>
                <a:cubicBezTo>
                  <a:pt x="8970" y="43313"/>
                  <a:pt x="4475" y="46254"/>
                  <a:pt x="1" y="48595"/>
                </a:cubicBezTo>
                <a:lnTo>
                  <a:pt x="1" y="49941"/>
                </a:lnTo>
                <a:cubicBezTo>
                  <a:pt x="4744" y="47518"/>
                  <a:pt x="9467" y="44452"/>
                  <a:pt x="14128" y="40744"/>
                </a:cubicBezTo>
                <a:cubicBezTo>
                  <a:pt x="19617" y="36415"/>
                  <a:pt x="25044" y="31175"/>
                  <a:pt x="30264" y="25230"/>
                </a:cubicBezTo>
                <a:lnTo>
                  <a:pt x="30492" y="24960"/>
                </a:lnTo>
                <a:cubicBezTo>
                  <a:pt x="34987" y="19823"/>
                  <a:pt x="40600" y="13443"/>
                  <a:pt x="40082" y="7063"/>
                </a:cubicBezTo>
                <a:cubicBezTo>
                  <a:pt x="39896" y="4536"/>
                  <a:pt x="38736" y="2175"/>
                  <a:pt x="36644" y="0"/>
                </a:cubicBezTo>
                <a:close/>
              </a:path>
            </a:pathLst>
          </a:custGeom>
          <a:solidFill>
            <a:srgbClr val="E1D0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88"/>
          <p:cNvSpPr/>
          <p:nvPr/>
        </p:nvSpPr>
        <p:spPr>
          <a:xfrm>
            <a:off x="5916974" y="1462"/>
            <a:ext cx="1231457" cy="819134"/>
          </a:xfrm>
          <a:custGeom>
            <a:rect b="b" l="l" r="r" t="t"/>
            <a:pathLst>
              <a:path extrusionOk="0" h="25562" w="38426">
                <a:moveTo>
                  <a:pt x="3253" y="0"/>
                </a:moveTo>
                <a:cubicBezTo>
                  <a:pt x="3212" y="41"/>
                  <a:pt x="3170" y="83"/>
                  <a:pt x="3129" y="124"/>
                </a:cubicBezTo>
                <a:cubicBezTo>
                  <a:pt x="2860" y="435"/>
                  <a:pt x="2694" y="849"/>
                  <a:pt x="2570" y="1222"/>
                </a:cubicBezTo>
                <a:cubicBezTo>
                  <a:pt x="1782" y="3584"/>
                  <a:pt x="312" y="7975"/>
                  <a:pt x="125" y="11372"/>
                </a:cubicBezTo>
                <a:cubicBezTo>
                  <a:pt x="1" y="13796"/>
                  <a:pt x="726" y="16053"/>
                  <a:pt x="2321" y="18042"/>
                </a:cubicBezTo>
                <a:cubicBezTo>
                  <a:pt x="4085" y="20280"/>
                  <a:pt x="5745" y="20469"/>
                  <a:pt x="7746" y="20469"/>
                </a:cubicBezTo>
                <a:cubicBezTo>
                  <a:pt x="7930" y="20469"/>
                  <a:pt x="8117" y="20467"/>
                  <a:pt x="8307" y="20465"/>
                </a:cubicBezTo>
                <a:cubicBezTo>
                  <a:pt x="8908" y="20465"/>
                  <a:pt x="9509" y="20465"/>
                  <a:pt x="10172" y="20507"/>
                </a:cubicBezTo>
                <a:cubicBezTo>
                  <a:pt x="13258" y="20693"/>
                  <a:pt x="15267" y="21853"/>
                  <a:pt x="17794" y="23345"/>
                </a:cubicBezTo>
                <a:cubicBezTo>
                  <a:pt x="18291" y="23635"/>
                  <a:pt x="18830" y="23945"/>
                  <a:pt x="19389" y="24277"/>
                </a:cubicBezTo>
                <a:cubicBezTo>
                  <a:pt x="20922" y="25126"/>
                  <a:pt x="22517" y="25561"/>
                  <a:pt x="24091" y="25561"/>
                </a:cubicBezTo>
                <a:cubicBezTo>
                  <a:pt x="25831" y="25561"/>
                  <a:pt x="27530" y="25043"/>
                  <a:pt x="29063" y="23987"/>
                </a:cubicBezTo>
                <a:cubicBezTo>
                  <a:pt x="32543" y="21605"/>
                  <a:pt x="35401" y="16592"/>
                  <a:pt x="36437" y="12863"/>
                </a:cubicBezTo>
                <a:cubicBezTo>
                  <a:pt x="37473" y="9073"/>
                  <a:pt x="38426" y="4661"/>
                  <a:pt x="36478" y="394"/>
                </a:cubicBezTo>
                <a:cubicBezTo>
                  <a:pt x="36416" y="269"/>
                  <a:pt x="36333" y="124"/>
                  <a:pt x="36271" y="0"/>
                </a:cubicBezTo>
                <a:lnTo>
                  <a:pt x="35463" y="0"/>
                </a:lnTo>
                <a:cubicBezTo>
                  <a:pt x="35608" y="228"/>
                  <a:pt x="35733" y="435"/>
                  <a:pt x="35836" y="684"/>
                </a:cubicBezTo>
                <a:cubicBezTo>
                  <a:pt x="37701" y="4744"/>
                  <a:pt x="36768" y="9011"/>
                  <a:pt x="35774" y="12677"/>
                </a:cubicBezTo>
                <a:cubicBezTo>
                  <a:pt x="34780" y="16281"/>
                  <a:pt x="32025" y="21128"/>
                  <a:pt x="28669" y="23428"/>
                </a:cubicBezTo>
                <a:cubicBezTo>
                  <a:pt x="27255" y="24385"/>
                  <a:pt x="25687" y="24868"/>
                  <a:pt x="24084" y="24868"/>
                </a:cubicBezTo>
                <a:cubicBezTo>
                  <a:pt x="22635" y="24868"/>
                  <a:pt x="21158" y="24473"/>
                  <a:pt x="19741" y="23676"/>
                </a:cubicBezTo>
                <a:cubicBezTo>
                  <a:pt x="19182" y="23365"/>
                  <a:pt x="18644" y="23055"/>
                  <a:pt x="18126" y="22744"/>
                </a:cubicBezTo>
                <a:cubicBezTo>
                  <a:pt x="15640" y="21273"/>
                  <a:pt x="13465" y="20010"/>
                  <a:pt x="10213" y="19823"/>
                </a:cubicBezTo>
                <a:cubicBezTo>
                  <a:pt x="9674" y="19782"/>
                  <a:pt x="9177" y="19782"/>
                  <a:pt x="8701" y="19782"/>
                </a:cubicBezTo>
                <a:lnTo>
                  <a:pt x="8307" y="19782"/>
                </a:lnTo>
                <a:cubicBezTo>
                  <a:pt x="8265" y="19782"/>
                  <a:pt x="8224" y="19782"/>
                  <a:pt x="8183" y="19782"/>
                </a:cubicBezTo>
                <a:cubicBezTo>
                  <a:pt x="6014" y="19782"/>
                  <a:pt x="4547" y="19762"/>
                  <a:pt x="2860" y="17628"/>
                </a:cubicBezTo>
                <a:cubicBezTo>
                  <a:pt x="1368" y="15763"/>
                  <a:pt x="685" y="13671"/>
                  <a:pt x="809" y="11413"/>
                </a:cubicBezTo>
                <a:cubicBezTo>
                  <a:pt x="995" y="8099"/>
                  <a:pt x="2445" y="3770"/>
                  <a:pt x="3232" y="1450"/>
                </a:cubicBezTo>
                <a:cubicBezTo>
                  <a:pt x="3336" y="1139"/>
                  <a:pt x="3460" y="808"/>
                  <a:pt x="3647" y="580"/>
                </a:cubicBezTo>
                <a:cubicBezTo>
                  <a:pt x="3709" y="518"/>
                  <a:pt x="3750" y="476"/>
                  <a:pt x="3812" y="435"/>
                </a:cubicBezTo>
                <a:cubicBezTo>
                  <a:pt x="4040" y="249"/>
                  <a:pt x="4372" y="104"/>
                  <a:pt x="472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88"/>
          <p:cNvSpPr/>
          <p:nvPr/>
        </p:nvSpPr>
        <p:spPr>
          <a:xfrm>
            <a:off x="6069681" y="1462"/>
            <a:ext cx="922744" cy="694095"/>
          </a:xfrm>
          <a:custGeom>
            <a:rect b="b" l="l" r="r" t="t"/>
            <a:pathLst>
              <a:path extrusionOk="0" h="21660" w="28793">
                <a:moveTo>
                  <a:pt x="20500" y="414"/>
                </a:moveTo>
                <a:cubicBezTo>
                  <a:pt x="23140" y="414"/>
                  <a:pt x="25678" y="1050"/>
                  <a:pt x="26763" y="3418"/>
                </a:cubicBezTo>
                <a:cubicBezTo>
                  <a:pt x="28088" y="6297"/>
                  <a:pt x="27488" y="9321"/>
                  <a:pt x="26783" y="11952"/>
                </a:cubicBezTo>
                <a:cubicBezTo>
                  <a:pt x="26100" y="14541"/>
                  <a:pt x="24153" y="17897"/>
                  <a:pt x="21791" y="19637"/>
                </a:cubicBezTo>
                <a:cubicBezTo>
                  <a:pt x="20583" y="20534"/>
                  <a:pt x="19292" y="20965"/>
                  <a:pt x="17972" y="20965"/>
                </a:cubicBezTo>
                <a:cubicBezTo>
                  <a:pt x="16914" y="20965"/>
                  <a:pt x="15838" y="20689"/>
                  <a:pt x="14769" y="20155"/>
                </a:cubicBezTo>
                <a:cubicBezTo>
                  <a:pt x="14314" y="19927"/>
                  <a:pt x="13879" y="19699"/>
                  <a:pt x="13464" y="19471"/>
                </a:cubicBezTo>
                <a:cubicBezTo>
                  <a:pt x="12035" y="18705"/>
                  <a:pt x="10751" y="18000"/>
                  <a:pt x="9156" y="17628"/>
                </a:cubicBezTo>
                <a:cubicBezTo>
                  <a:pt x="8638" y="17503"/>
                  <a:pt x="8058" y="17420"/>
                  <a:pt x="7478" y="17379"/>
                </a:cubicBezTo>
                <a:cubicBezTo>
                  <a:pt x="7188" y="17379"/>
                  <a:pt x="6919" y="17358"/>
                  <a:pt x="6670" y="17358"/>
                </a:cubicBezTo>
                <a:lnTo>
                  <a:pt x="6049" y="17358"/>
                </a:lnTo>
                <a:cubicBezTo>
                  <a:pt x="4350" y="17358"/>
                  <a:pt x="3294" y="17317"/>
                  <a:pt x="2051" y="15598"/>
                </a:cubicBezTo>
                <a:cubicBezTo>
                  <a:pt x="1036" y="14231"/>
                  <a:pt x="559" y="12698"/>
                  <a:pt x="663" y="11020"/>
                </a:cubicBezTo>
                <a:cubicBezTo>
                  <a:pt x="808" y="8576"/>
                  <a:pt x="1864" y="5427"/>
                  <a:pt x="2507" y="3729"/>
                </a:cubicBezTo>
                <a:cubicBezTo>
                  <a:pt x="2589" y="3501"/>
                  <a:pt x="2672" y="3273"/>
                  <a:pt x="2817" y="3107"/>
                </a:cubicBezTo>
                <a:cubicBezTo>
                  <a:pt x="2859" y="3066"/>
                  <a:pt x="2900" y="3045"/>
                  <a:pt x="2942" y="3004"/>
                </a:cubicBezTo>
                <a:cubicBezTo>
                  <a:pt x="3522" y="2569"/>
                  <a:pt x="4806" y="2465"/>
                  <a:pt x="5800" y="2361"/>
                </a:cubicBezTo>
                <a:cubicBezTo>
                  <a:pt x="6007" y="2361"/>
                  <a:pt x="6214" y="2341"/>
                  <a:pt x="6401" y="2320"/>
                </a:cubicBezTo>
                <a:cubicBezTo>
                  <a:pt x="6716" y="2281"/>
                  <a:pt x="7040" y="2266"/>
                  <a:pt x="7366" y="2266"/>
                </a:cubicBezTo>
                <a:cubicBezTo>
                  <a:pt x="7555" y="2266"/>
                  <a:pt x="7744" y="2271"/>
                  <a:pt x="7934" y="2279"/>
                </a:cubicBezTo>
                <a:cubicBezTo>
                  <a:pt x="8493" y="2279"/>
                  <a:pt x="9073" y="2279"/>
                  <a:pt x="9632" y="2216"/>
                </a:cubicBezTo>
                <a:cubicBezTo>
                  <a:pt x="10606" y="2113"/>
                  <a:pt x="11538" y="1844"/>
                  <a:pt x="12408" y="1595"/>
                </a:cubicBezTo>
                <a:cubicBezTo>
                  <a:pt x="13071" y="1409"/>
                  <a:pt x="13713" y="1201"/>
                  <a:pt x="14376" y="1119"/>
                </a:cubicBezTo>
                <a:cubicBezTo>
                  <a:pt x="14728" y="1056"/>
                  <a:pt x="15101" y="994"/>
                  <a:pt x="15515" y="932"/>
                </a:cubicBezTo>
                <a:cubicBezTo>
                  <a:pt x="16959" y="693"/>
                  <a:pt x="18751" y="414"/>
                  <a:pt x="20500" y="414"/>
                </a:cubicBezTo>
                <a:close/>
                <a:moveTo>
                  <a:pt x="17131" y="0"/>
                </a:moveTo>
                <a:cubicBezTo>
                  <a:pt x="16551" y="83"/>
                  <a:pt x="15991" y="166"/>
                  <a:pt x="15453" y="249"/>
                </a:cubicBezTo>
                <a:cubicBezTo>
                  <a:pt x="15039" y="311"/>
                  <a:pt x="14666" y="373"/>
                  <a:pt x="14334" y="435"/>
                </a:cubicBezTo>
                <a:cubicBezTo>
                  <a:pt x="13630" y="539"/>
                  <a:pt x="12946" y="725"/>
                  <a:pt x="12263" y="932"/>
                </a:cubicBezTo>
                <a:cubicBezTo>
                  <a:pt x="11414" y="1160"/>
                  <a:pt x="10502" y="1429"/>
                  <a:pt x="9570" y="1533"/>
                </a:cubicBezTo>
                <a:cubicBezTo>
                  <a:pt x="9247" y="1570"/>
                  <a:pt x="8924" y="1578"/>
                  <a:pt x="8596" y="1578"/>
                </a:cubicBezTo>
                <a:cubicBezTo>
                  <a:pt x="8378" y="1578"/>
                  <a:pt x="8157" y="1574"/>
                  <a:pt x="7934" y="1574"/>
                </a:cubicBezTo>
                <a:cubicBezTo>
                  <a:pt x="7395" y="1574"/>
                  <a:pt x="6857" y="1574"/>
                  <a:pt x="6318" y="1636"/>
                </a:cubicBezTo>
                <a:cubicBezTo>
                  <a:pt x="6132" y="1657"/>
                  <a:pt x="5945" y="1678"/>
                  <a:pt x="5738" y="1678"/>
                </a:cubicBezTo>
                <a:cubicBezTo>
                  <a:pt x="4599" y="1781"/>
                  <a:pt x="3211" y="1926"/>
                  <a:pt x="2527" y="2444"/>
                </a:cubicBezTo>
                <a:cubicBezTo>
                  <a:pt x="2486" y="2486"/>
                  <a:pt x="2403" y="2569"/>
                  <a:pt x="2341" y="2610"/>
                </a:cubicBezTo>
                <a:cubicBezTo>
                  <a:pt x="2113" y="2859"/>
                  <a:pt x="1989" y="3169"/>
                  <a:pt x="1864" y="3459"/>
                </a:cubicBezTo>
                <a:cubicBezTo>
                  <a:pt x="1098" y="5344"/>
                  <a:pt x="21" y="8866"/>
                  <a:pt x="0" y="11476"/>
                </a:cubicBezTo>
                <a:cubicBezTo>
                  <a:pt x="0" y="11558"/>
                  <a:pt x="0" y="11621"/>
                  <a:pt x="0" y="11703"/>
                </a:cubicBezTo>
                <a:cubicBezTo>
                  <a:pt x="83" y="13692"/>
                  <a:pt x="870" y="15101"/>
                  <a:pt x="2092" y="16426"/>
                </a:cubicBezTo>
                <a:cubicBezTo>
                  <a:pt x="3294" y="17731"/>
                  <a:pt x="4329" y="18021"/>
                  <a:pt x="5572" y="18063"/>
                </a:cubicBezTo>
                <a:cubicBezTo>
                  <a:pt x="5842" y="18083"/>
                  <a:pt x="6132" y="18083"/>
                  <a:pt x="6422" y="18083"/>
                </a:cubicBezTo>
                <a:cubicBezTo>
                  <a:pt x="6836" y="18083"/>
                  <a:pt x="7271" y="18083"/>
                  <a:pt x="7727" y="18125"/>
                </a:cubicBezTo>
                <a:cubicBezTo>
                  <a:pt x="9922" y="18270"/>
                  <a:pt x="11351" y="19119"/>
                  <a:pt x="13174" y="20093"/>
                </a:cubicBezTo>
                <a:cubicBezTo>
                  <a:pt x="13609" y="20320"/>
                  <a:pt x="14044" y="20548"/>
                  <a:pt x="14500" y="20776"/>
                </a:cubicBezTo>
                <a:cubicBezTo>
                  <a:pt x="15204" y="21128"/>
                  <a:pt x="15909" y="21377"/>
                  <a:pt x="16613" y="21522"/>
                </a:cubicBezTo>
                <a:cubicBezTo>
                  <a:pt x="17069" y="21603"/>
                  <a:pt x="17512" y="21659"/>
                  <a:pt x="17963" y="21659"/>
                </a:cubicBezTo>
                <a:cubicBezTo>
                  <a:pt x="18085" y="21659"/>
                  <a:pt x="18208" y="21655"/>
                  <a:pt x="18332" y="21646"/>
                </a:cubicBezTo>
                <a:cubicBezTo>
                  <a:pt x="19679" y="21584"/>
                  <a:pt x="21004" y="21087"/>
                  <a:pt x="22226" y="20175"/>
                </a:cubicBezTo>
                <a:cubicBezTo>
                  <a:pt x="24712" y="18332"/>
                  <a:pt x="26742" y="14811"/>
                  <a:pt x="27467" y="12097"/>
                </a:cubicBezTo>
                <a:cubicBezTo>
                  <a:pt x="28192" y="9342"/>
                  <a:pt x="28793" y="6173"/>
                  <a:pt x="27384" y="3128"/>
                </a:cubicBezTo>
                <a:cubicBezTo>
                  <a:pt x="26556" y="1284"/>
                  <a:pt x="24981" y="394"/>
                  <a:pt x="2315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88"/>
          <p:cNvSpPr/>
          <p:nvPr/>
        </p:nvSpPr>
        <p:spPr>
          <a:xfrm>
            <a:off x="6213734" y="107499"/>
            <a:ext cx="622683" cy="463659"/>
          </a:xfrm>
          <a:custGeom>
            <a:rect b="b" l="l" r="r" t="t"/>
            <a:pathLst>
              <a:path extrusionOk="0" h="14469" w="19430">
                <a:moveTo>
                  <a:pt x="13198" y="657"/>
                </a:moveTo>
                <a:cubicBezTo>
                  <a:pt x="15128" y="657"/>
                  <a:pt x="17139" y="1061"/>
                  <a:pt x="17959" y="2822"/>
                </a:cubicBezTo>
                <a:cubicBezTo>
                  <a:pt x="18746" y="4521"/>
                  <a:pt x="18477" y="6323"/>
                  <a:pt x="18084" y="7918"/>
                </a:cubicBezTo>
                <a:cubicBezTo>
                  <a:pt x="17690" y="9472"/>
                  <a:pt x="16551" y="11398"/>
                  <a:pt x="15204" y="12558"/>
                </a:cubicBezTo>
                <a:cubicBezTo>
                  <a:pt x="14198" y="13415"/>
                  <a:pt x="13198" y="13788"/>
                  <a:pt x="12171" y="13788"/>
                </a:cubicBezTo>
                <a:cubicBezTo>
                  <a:pt x="11486" y="13788"/>
                  <a:pt x="10788" y="13623"/>
                  <a:pt x="10067" y="13324"/>
                </a:cubicBezTo>
                <a:cubicBezTo>
                  <a:pt x="9736" y="13179"/>
                  <a:pt x="9404" y="13055"/>
                  <a:pt x="9073" y="12910"/>
                </a:cubicBezTo>
                <a:cubicBezTo>
                  <a:pt x="8099" y="12475"/>
                  <a:pt x="7209" y="12019"/>
                  <a:pt x="6132" y="11812"/>
                </a:cubicBezTo>
                <a:cubicBezTo>
                  <a:pt x="5759" y="11729"/>
                  <a:pt x="5386" y="11667"/>
                  <a:pt x="4992" y="11647"/>
                </a:cubicBezTo>
                <a:cubicBezTo>
                  <a:pt x="4806" y="11647"/>
                  <a:pt x="4640" y="11626"/>
                  <a:pt x="4454" y="11626"/>
                </a:cubicBezTo>
                <a:lnTo>
                  <a:pt x="4039" y="11626"/>
                </a:lnTo>
                <a:cubicBezTo>
                  <a:pt x="2900" y="11605"/>
                  <a:pt x="2279" y="11522"/>
                  <a:pt x="1512" y="10279"/>
                </a:cubicBezTo>
                <a:cubicBezTo>
                  <a:pt x="953" y="9409"/>
                  <a:pt x="684" y="8394"/>
                  <a:pt x="767" y="7317"/>
                </a:cubicBezTo>
                <a:cubicBezTo>
                  <a:pt x="870" y="5722"/>
                  <a:pt x="1533" y="3775"/>
                  <a:pt x="2030" y="2698"/>
                </a:cubicBezTo>
                <a:cubicBezTo>
                  <a:pt x="2092" y="2574"/>
                  <a:pt x="2175" y="2429"/>
                  <a:pt x="2258" y="2325"/>
                </a:cubicBezTo>
                <a:cubicBezTo>
                  <a:pt x="2299" y="2304"/>
                  <a:pt x="2320" y="2284"/>
                  <a:pt x="2362" y="2263"/>
                </a:cubicBezTo>
                <a:cubicBezTo>
                  <a:pt x="2755" y="2015"/>
                  <a:pt x="3646" y="1870"/>
                  <a:pt x="4454" y="1766"/>
                </a:cubicBezTo>
                <a:cubicBezTo>
                  <a:pt x="4599" y="1745"/>
                  <a:pt x="4744" y="1725"/>
                  <a:pt x="4868" y="1704"/>
                </a:cubicBezTo>
                <a:cubicBezTo>
                  <a:pt x="5241" y="1642"/>
                  <a:pt x="5614" y="1621"/>
                  <a:pt x="5987" y="1580"/>
                </a:cubicBezTo>
                <a:cubicBezTo>
                  <a:pt x="6401" y="1559"/>
                  <a:pt x="6815" y="1538"/>
                  <a:pt x="7229" y="1476"/>
                </a:cubicBezTo>
                <a:cubicBezTo>
                  <a:pt x="7954" y="1372"/>
                  <a:pt x="8659" y="1227"/>
                  <a:pt x="9259" y="1082"/>
                </a:cubicBezTo>
                <a:cubicBezTo>
                  <a:pt x="9674" y="1000"/>
                  <a:pt x="10088" y="896"/>
                  <a:pt x="10481" y="855"/>
                </a:cubicBezTo>
                <a:cubicBezTo>
                  <a:pt x="10709" y="834"/>
                  <a:pt x="10937" y="792"/>
                  <a:pt x="11186" y="772"/>
                </a:cubicBezTo>
                <a:cubicBezTo>
                  <a:pt x="11805" y="711"/>
                  <a:pt x="12496" y="657"/>
                  <a:pt x="13198" y="657"/>
                </a:cubicBezTo>
                <a:close/>
                <a:moveTo>
                  <a:pt x="13092" y="0"/>
                </a:moveTo>
                <a:cubicBezTo>
                  <a:pt x="12437" y="0"/>
                  <a:pt x="11795" y="40"/>
                  <a:pt x="11206" y="88"/>
                </a:cubicBezTo>
                <a:cubicBezTo>
                  <a:pt x="10958" y="109"/>
                  <a:pt x="10709" y="150"/>
                  <a:pt x="10502" y="171"/>
                </a:cubicBezTo>
                <a:cubicBezTo>
                  <a:pt x="10046" y="212"/>
                  <a:pt x="9611" y="316"/>
                  <a:pt x="9176" y="399"/>
                </a:cubicBezTo>
                <a:cubicBezTo>
                  <a:pt x="8576" y="544"/>
                  <a:pt x="7892" y="689"/>
                  <a:pt x="7167" y="792"/>
                </a:cubicBezTo>
                <a:cubicBezTo>
                  <a:pt x="6774" y="855"/>
                  <a:pt x="6380" y="875"/>
                  <a:pt x="5966" y="896"/>
                </a:cubicBezTo>
                <a:cubicBezTo>
                  <a:pt x="5572" y="917"/>
                  <a:pt x="5158" y="958"/>
                  <a:pt x="4764" y="1020"/>
                </a:cubicBezTo>
                <a:cubicBezTo>
                  <a:pt x="4640" y="1041"/>
                  <a:pt x="4495" y="1062"/>
                  <a:pt x="4329" y="1082"/>
                </a:cubicBezTo>
                <a:cubicBezTo>
                  <a:pt x="3397" y="1227"/>
                  <a:pt x="2382" y="1393"/>
                  <a:pt x="1968" y="1683"/>
                </a:cubicBezTo>
                <a:lnTo>
                  <a:pt x="1823" y="1787"/>
                </a:lnTo>
                <a:cubicBezTo>
                  <a:pt x="1657" y="1973"/>
                  <a:pt x="1533" y="2180"/>
                  <a:pt x="1429" y="2387"/>
                </a:cubicBezTo>
                <a:cubicBezTo>
                  <a:pt x="684" y="3817"/>
                  <a:pt x="0" y="6447"/>
                  <a:pt x="145" y="8291"/>
                </a:cubicBezTo>
                <a:cubicBezTo>
                  <a:pt x="145" y="8332"/>
                  <a:pt x="145" y="8394"/>
                  <a:pt x="145" y="8436"/>
                </a:cubicBezTo>
                <a:cubicBezTo>
                  <a:pt x="394" y="10114"/>
                  <a:pt x="1202" y="10735"/>
                  <a:pt x="2154" y="11502"/>
                </a:cubicBezTo>
                <a:cubicBezTo>
                  <a:pt x="2921" y="12102"/>
                  <a:pt x="3522" y="12309"/>
                  <a:pt x="4288" y="12372"/>
                </a:cubicBezTo>
                <a:cubicBezTo>
                  <a:pt x="4454" y="12372"/>
                  <a:pt x="4619" y="12372"/>
                  <a:pt x="4785" y="12392"/>
                </a:cubicBezTo>
                <a:cubicBezTo>
                  <a:pt x="5034" y="12392"/>
                  <a:pt x="5303" y="12413"/>
                  <a:pt x="5572" y="12434"/>
                </a:cubicBezTo>
                <a:cubicBezTo>
                  <a:pt x="6856" y="12537"/>
                  <a:pt x="7747" y="13034"/>
                  <a:pt x="8845" y="13552"/>
                </a:cubicBezTo>
                <a:cubicBezTo>
                  <a:pt x="9176" y="13697"/>
                  <a:pt x="9529" y="13842"/>
                  <a:pt x="9901" y="13987"/>
                </a:cubicBezTo>
                <a:cubicBezTo>
                  <a:pt x="10440" y="14194"/>
                  <a:pt x="10979" y="14360"/>
                  <a:pt x="11538" y="14422"/>
                </a:cubicBezTo>
                <a:cubicBezTo>
                  <a:pt x="11755" y="14453"/>
                  <a:pt x="11968" y="14469"/>
                  <a:pt x="12180" y="14469"/>
                </a:cubicBezTo>
                <a:cubicBezTo>
                  <a:pt x="12392" y="14469"/>
                  <a:pt x="12605" y="14453"/>
                  <a:pt x="12822" y="14422"/>
                </a:cubicBezTo>
                <a:cubicBezTo>
                  <a:pt x="13796" y="14319"/>
                  <a:pt x="14749" y="13842"/>
                  <a:pt x="15681" y="13034"/>
                </a:cubicBezTo>
                <a:cubicBezTo>
                  <a:pt x="17151" y="11792"/>
                  <a:pt x="18353" y="9720"/>
                  <a:pt x="18767" y="8022"/>
                </a:cubicBezTo>
                <a:cubicBezTo>
                  <a:pt x="19181" y="6302"/>
                  <a:pt x="19430" y="4376"/>
                  <a:pt x="18581" y="2532"/>
                </a:cubicBezTo>
                <a:cubicBezTo>
                  <a:pt x="17609" y="445"/>
                  <a:pt x="15277" y="0"/>
                  <a:pt x="1309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88"/>
          <p:cNvSpPr/>
          <p:nvPr/>
        </p:nvSpPr>
        <p:spPr>
          <a:xfrm>
            <a:off x="6355128" y="209819"/>
            <a:ext cx="335249" cy="238383"/>
          </a:xfrm>
          <a:custGeom>
            <a:rect b="b" l="l" r="r" t="t"/>
            <a:pathLst>
              <a:path extrusionOk="0" h="7439" w="10461">
                <a:moveTo>
                  <a:pt x="6316" y="684"/>
                </a:moveTo>
                <a:cubicBezTo>
                  <a:pt x="7611" y="684"/>
                  <a:pt x="8737" y="1319"/>
                  <a:pt x="9239" y="2364"/>
                </a:cubicBezTo>
                <a:cubicBezTo>
                  <a:pt x="9736" y="3379"/>
                  <a:pt x="9529" y="4559"/>
                  <a:pt x="8679" y="5574"/>
                </a:cubicBezTo>
                <a:cubicBezTo>
                  <a:pt x="7932" y="6479"/>
                  <a:pt x="7262" y="6765"/>
                  <a:pt x="6521" y="6765"/>
                </a:cubicBezTo>
                <a:cubicBezTo>
                  <a:pt x="5990" y="6765"/>
                  <a:pt x="5422" y="6617"/>
                  <a:pt x="4764" y="6444"/>
                </a:cubicBezTo>
                <a:cubicBezTo>
                  <a:pt x="4267" y="6320"/>
                  <a:pt x="3749" y="6175"/>
                  <a:pt x="3190" y="6092"/>
                </a:cubicBezTo>
                <a:cubicBezTo>
                  <a:pt x="2859" y="6051"/>
                  <a:pt x="2589" y="6030"/>
                  <a:pt x="2341" y="6009"/>
                </a:cubicBezTo>
                <a:cubicBezTo>
                  <a:pt x="1595" y="5989"/>
                  <a:pt x="1347" y="5968"/>
                  <a:pt x="1057" y="5077"/>
                </a:cubicBezTo>
                <a:cubicBezTo>
                  <a:pt x="705" y="4062"/>
                  <a:pt x="1098" y="2281"/>
                  <a:pt x="1782" y="1659"/>
                </a:cubicBezTo>
                <a:cubicBezTo>
                  <a:pt x="2279" y="1494"/>
                  <a:pt x="4909" y="727"/>
                  <a:pt x="6194" y="686"/>
                </a:cubicBezTo>
                <a:cubicBezTo>
                  <a:pt x="6235" y="685"/>
                  <a:pt x="6276" y="684"/>
                  <a:pt x="6316" y="684"/>
                </a:cubicBezTo>
                <a:close/>
                <a:moveTo>
                  <a:pt x="6296" y="1"/>
                </a:moveTo>
                <a:cubicBezTo>
                  <a:pt x="6255" y="1"/>
                  <a:pt x="6214" y="1"/>
                  <a:pt x="6173" y="2"/>
                </a:cubicBezTo>
                <a:cubicBezTo>
                  <a:pt x="4744" y="44"/>
                  <a:pt x="1844" y="893"/>
                  <a:pt x="1492" y="1038"/>
                </a:cubicBezTo>
                <a:lnTo>
                  <a:pt x="1388" y="1100"/>
                </a:lnTo>
                <a:cubicBezTo>
                  <a:pt x="394" y="1908"/>
                  <a:pt x="0" y="4124"/>
                  <a:pt x="394" y="5305"/>
                </a:cubicBezTo>
                <a:cubicBezTo>
                  <a:pt x="829" y="6631"/>
                  <a:pt x="1512" y="6672"/>
                  <a:pt x="2299" y="6714"/>
                </a:cubicBezTo>
                <a:cubicBezTo>
                  <a:pt x="2527" y="6714"/>
                  <a:pt x="2797" y="6734"/>
                  <a:pt x="3087" y="6776"/>
                </a:cubicBezTo>
                <a:cubicBezTo>
                  <a:pt x="3604" y="6859"/>
                  <a:pt x="4102" y="6983"/>
                  <a:pt x="4578" y="7107"/>
                </a:cubicBezTo>
                <a:cubicBezTo>
                  <a:pt x="5241" y="7273"/>
                  <a:pt x="5883" y="7439"/>
                  <a:pt x="6525" y="7439"/>
                </a:cubicBezTo>
                <a:cubicBezTo>
                  <a:pt x="7416" y="7439"/>
                  <a:pt x="8307" y="7128"/>
                  <a:pt x="9218" y="6030"/>
                </a:cubicBezTo>
                <a:cubicBezTo>
                  <a:pt x="10233" y="4808"/>
                  <a:pt x="10461" y="3316"/>
                  <a:pt x="9860" y="2053"/>
                </a:cubicBezTo>
                <a:cubicBezTo>
                  <a:pt x="9234" y="781"/>
                  <a:pt x="7880" y="1"/>
                  <a:pt x="62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88"/>
          <p:cNvSpPr/>
          <p:nvPr/>
        </p:nvSpPr>
        <p:spPr>
          <a:xfrm>
            <a:off x="105772" y="2339933"/>
            <a:ext cx="465087" cy="463641"/>
          </a:xfrm>
          <a:custGeom>
            <a:rect b="b" l="l" r="r" t="t"/>
            <a:pathLst>
              <a:path extrusionOk="0" h="10306" w="10337">
                <a:moveTo>
                  <a:pt x="6170" y="345"/>
                </a:moveTo>
                <a:cubicBezTo>
                  <a:pt x="6905" y="345"/>
                  <a:pt x="7629" y="496"/>
                  <a:pt x="8244" y="798"/>
                </a:cubicBezTo>
                <a:cubicBezTo>
                  <a:pt x="9239" y="1274"/>
                  <a:pt x="9819" y="2372"/>
                  <a:pt x="9901" y="3926"/>
                </a:cubicBezTo>
                <a:cubicBezTo>
                  <a:pt x="10026" y="6515"/>
                  <a:pt x="8514" y="8359"/>
                  <a:pt x="7064" y="9229"/>
                </a:cubicBezTo>
                <a:cubicBezTo>
                  <a:pt x="6241" y="9715"/>
                  <a:pt x="5361" y="9962"/>
                  <a:pt x="4534" y="9962"/>
                </a:cubicBezTo>
                <a:cubicBezTo>
                  <a:pt x="3882" y="9962"/>
                  <a:pt x="3264" y="9808"/>
                  <a:pt x="2734" y="9498"/>
                </a:cubicBezTo>
                <a:cubicBezTo>
                  <a:pt x="932" y="8400"/>
                  <a:pt x="352" y="6929"/>
                  <a:pt x="829" y="4547"/>
                </a:cubicBezTo>
                <a:cubicBezTo>
                  <a:pt x="1284" y="2144"/>
                  <a:pt x="3314" y="1088"/>
                  <a:pt x="4164" y="736"/>
                </a:cubicBezTo>
                <a:cubicBezTo>
                  <a:pt x="4226" y="715"/>
                  <a:pt x="4267" y="694"/>
                  <a:pt x="4329" y="674"/>
                </a:cubicBezTo>
                <a:cubicBezTo>
                  <a:pt x="4911" y="455"/>
                  <a:pt x="5544" y="345"/>
                  <a:pt x="6170" y="345"/>
                </a:cubicBezTo>
                <a:close/>
                <a:moveTo>
                  <a:pt x="6161" y="0"/>
                </a:moveTo>
                <a:cubicBezTo>
                  <a:pt x="5493" y="0"/>
                  <a:pt x="4821" y="115"/>
                  <a:pt x="4205" y="342"/>
                </a:cubicBezTo>
                <a:cubicBezTo>
                  <a:pt x="4143" y="363"/>
                  <a:pt x="4101" y="384"/>
                  <a:pt x="4039" y="404"/>
                </a:cubicBezTo>
                <a:cubicBezTo>
                  <a:pt x="3128" y="777"/>
                  <a:pt x="974" y="1917"/>
                  <a:pt x="477" y="4485"/>
                </a:cubicBezTo>
                <a:cubicBezTo>
                  <a:pt x="0" y="6991"/>
                  <a:pt x="642" y="8628"/>
                  <a:pt x="2569" y="9788"/>
                </a:cubicBezTo>
                <a:cubicBezTo>
                  <a:pt x="3149" y="10140"/>
                  <a:pt x="3832" y="10306"/>
                  <a:pt x="4557" y="10306"/>
                </a:cubicBezTo>
                <a:cubicBezTo>
                  <a:pt x="5427" y="10306"/>
                  <a:pt x="6380" y="10036"/>
                  <a:pt x="7250" y="9519"/>
                </a:cubicBezTo>
                <a:cubicBezTo>
                  <a:pt x="9197" y="8359"/>
                  <a:pt x="10336" y="6204"/>
                  <a:pt x="10233" y="3905"/>
                </a:cubicBezTo>
                <a:cubicBezTo>
                  <a:pt x="10171" y="2248"/>
                  <a:pt x="9487" y="1005"/>
                  <a:pt x="8410" y="487"/>
                </a:cubicBezTo>
                <a:cubicBezTo>
                  <a:pt x="7736" y="161"/>
                  <a:pt x="6952" y="0"/>
                  <a:pt x="616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88"/>
          <p:cNvSpPr txBox="1"/>
          <p:nvPr>
            <p:ph type="title"/>
          </p:nvPr>
        </p:nvSpPr>
        <p:spPr>
          <a:xfrm>
            <a:off x="714300" y="418374"/>
            <a:ext cx="7715400" cy="5760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
        <p:nvSpPr>
          <p:cNvPr id="1805" name="Google Shape;1805;p88"/>
          <p:cNvSpPr txBox="1"/>
          <p:nvPr>
            <p:ph idx="1" type="subTitle"/>
          </p:nvPr>
        </p:nvSpPr>
        <p:spPr>
          <a:xfrm>
            <a:off x="1289304" y="1170432"/>
            <a:ext cx="3346800" cy="4299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a:solidFill>
                  <a:schemeClr val="accent3"/>
                </a:solidFill>
                <a:latin typeface="Nunito"/>
                <a:ea typeface="Nunito"/>
                <a:cs typeface="Nunito"/>
                <a:sym typeface="Nunito"/>
              </a:defRPr>
            </a:lvl1pPr>
            <a:lvl2pPr lvl="1" rtl="0">
              <a:spcBef>
                <a:spcPts val="0"/>
              </a:spcBef>
              <a:spcAft>
                <a:spcPts val="0"/>
              </a:spcAft>
              <a:buNone/>
              <a:defRPr b="1">
                <a:solidFill>
                  <a:schemeClr val="accent3"/>
                </a:solidFill>
                <a:latin typeface="Nunito"/>
                <a:ea typeface="Nunito"/>
                <a:cs typeface="Nunito"/>
                <a:sym typeface="Nunito"/>
              </a:defRPr>
            </a:lvl2pPr>
            <a:lvl3pPr lvl="2" rtl="0">
              <a:spcBef>
                <a:spcPts val="0"/>
              </a:spcBef>
              <a:spcAft>
                <a:spcPts val="0"/>
              </a:spcAft>
              <a:buNone/>
              <a:defRPr b="1">
                <a:solidFill>
                  <a:schemeClr val="accent3"/>
                </a:solidFill>
                <a:latin typeface="Nunito"/>
                <a:ea typeface="Nunito"/>
                <a:cs typeface="Nunito"/>
                <a:sym typeface="Nunito"/>
              </a:defRPr>
            </a:lvl3pPr>
            <a:lvl4pPr lvl="3" rtl="0">
              <a:spcBef>
                <a:spcPts val="0"/>
              </a:spcBef>
              <a:spcAft>
                <a:spcPts val="0"/>
              </a:spcAft>
              <a:buNone/>
              <a:defRPr b="1">
                <a:solidFill>
                  <a:schemeClr val="accent3"/>
                </a:solidFill>
                <a:latin typeface="Nunito"/>
                <a:ea typeface="Nunito"/>
                <a:cs typeface="Nunito"/>
                <a:sym typeface="Nunito"/>
              </a:defRPr>
            </a:lvl4pPr>
            <a:lvl5pPr lvl="4" rtl="0">
              <a:spcBef>
                <a:spcPts val="0"/>
              </a:spcBef>
              <a:spcAft>
                <a:spcPts val="0"/>
              </a:spcAft>
              <a:buNone/>
              <a:defRPr b="1">
                <a:solidFill>
                  <a:schemeClr val="accent3"/>
                </a:solidFill>
                <a:latin typeface="Nunito"/>
                <a:ea typeface="Nunito"/>
                <a:cs typeface="Nunito"/>
                <a:sym typeface="Nunito"/>
              </a:defRPr>
            </a:lvl5pPr>
            <a:lvl6pPr lvl="5" rtl="0">
              <a:spcBef>
                <a:spcPts val="0"/>
              </a:spcBef>
              <a:spcAft>
                <a:spcPts val="0"/>
              </a:spcAft>
              <a:buNone/>
              <a:defRPr b="1">
                <a:solidFill>
                  <a:schemeClr val="accent3"/>
                </a:solidFill>
                <a:latin typeface="Nunito"/>
                <a:ea typeface="Nunito"/>
                <a:cs typeface="Nunito"/>
                <a:sym typeface="Nunito"/>
              </a:defRPr>
            </a:lvl6pPr>
            <a:lvl7pPr lvl="6" rtl="0">
              <a:spcBef>
                <a:spcPts val="0"/>
              </a:spcBef>
              <a:spcAft>
                <a:spcPts val="0"/>
              </a:spcAft>
              <a:buNone/>
              <a:defRPr b="1">
                <a:solidFill>
                  <a:schemeClr val="accent3"/>
                </a:solidFill>
                <a:latin typeface="Nunito"/>
                <a:ea typeface="Nunito"/>
                <a:cs typeface="Nunito"/>
                <a:sym typeface="Nunito"/>
              </a:defRPr>
            </a:lvl7pPr>
            <a:lvl8pPr lvl="7" rtl="0">
              <a:spcBef>
                <a:spcPts val="0"/>
              </a:spcBef>
              <a:spcAft>
                <a:spcPts val="0"/>
              </a:spcAft>
              <a:buNone/>
              <a:defRPr b="1">
                <a:solidFill>
                  <a:schemeClr val="accent3"/>
                </a:solidFill>
                <a:latin typeface="Nunito"/>
                <a:ea typeface="Nunito"/>
                <a:cs typeface="Nunito"/>
                <a:sym typeface="Nunito"/>
              </a:defRPr>
            </a:lvl8pPr>
            <a:lvl9pPr lvl="8" rtl="0">
              <a:spcBef>
                <a:spcPts val="0"/>
              </a:spcBef>
              <a:spcAft>
                <a:spcPts val="0"/>
              </a:spcAft>
              <a:buNone/>
              <a:defRPr b="1">
                <a:solidFill>
                  <a:schemeClr val="accent3"/>
                </a:solidFill>
                <a:latin typeface="Nunito"/>
                <a:ea typeface="Nunito"/>
                <a:cs typeface="Nunito"/>
                <a:sym typeface="Nunito"/>
              </a:defRPr>
            </a:lvl9pPr>
          </a:lstStyle>
          <a:p/>
        </p:txBody>
      </p:sp>
      <p:sp>
        <p:nvSpPr>
          <p:cNvPr id="1806" name="Google Shape;1806;p88"/>
          <p:cNvSpPr txBox="1"/>
          <p:nvPr>
            <p:ph idx="2" type="subTitle"/>
          </p:nvPr>
        </p:nvSpPr>
        <p:spPr>
          <a:xfrm>
            <a:off x="1133856" y="1609344"/>
            <a:ext cx="3492900" cy="3026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200">
                <a:solidFill>
                  <a:schemeClr val="dk2"/>
                </a:solidFill>
                <a:latin typeface="Nunito"/>
                <a:ea typeface="Nunito"/>
                <a:cs typeface="Nunito"/>
                <a:sym typeface="Nunito"/>
              </a:defRPr>
            </a:lvl1pPr>
            <a:lvl2pPr lvl="1" rtl="0">
              <a:spcBef>
                <a:spcPts val="0"/>
              </a:spcBef>
              <a:spcAft>
                <a:spcPts val="0"/>
              </a:spcAft>
              <a:buNone/>
              <a:defRPr sz="1200">
                <a:solidFill>
                  <a:schemeClr val="dk2"/>
                </a:solidFill>
                <a:latin typeface="Nunito"/>
                <a:ea typeface="Nunito"/>
                <a:cs typeface="Nunito"/>
                <a:sym typeface="Nunito"/>
              </a:defRPr>
            </a:lvl2pPr>
            <a:lvl3pPr lvl="2" rtl="0">
              <a:spcBef>
                <a:spcPts val="0"/>
              </a:spcBef>
              <a:spcAft>
                <a:spcPts val="0"/>
              </a:spcAft>
              <a:buNone/>
              <a:defRPr sz="1200">
                <a:solidFill>
                  <a:schemeClr val="dk2"/>
                </a:solidFill>
                <a:latin typeface="Nunito"/>
                <a:ea typeface="Nunito"/>
                <a:cs typeface="Nunito"/>
                <a:sym typeface="Nunito"/>
              </a:defRPr>
            </a:lvl3pPr>
            <a:lvl4pPr lvl="3" rtl="0">
              <a:spcBef>
                <a:spcPts val="0"/>
              </a:spcBef>
              <a:spcAft>
                <a:spcPts val="0"/>
              </a:spcAft>
              <a:buNone/>
              <a:defRPr sz="1200">
                <a:solidFill>
                  <a:schemeClr val="dk2"/>
                </a:solidFill>
                <a:latin typeface="Nunito"/>
                <a:ea typeface="Nunito"/>
                <a:cs typeface="Nunito"/>
                <a:sym typeface="Nunito"/>
              </a:defRPr>
            </a:lvl4pPr>
            <a:lvl5pPr lvl="4" rtl="0">
              <a:spcBef>
                <a:spcPts val="0"/>
              </a:spcBef>
              <a:spcAft>
                <a:spcPts val="0"/>
              </a:spcAft>
              <a:buNone/>
              <a:defRPr sz="1200">
                <a:solidFill>
                  <a:schemeClr val="dk2"/>
                </a:solidFill>
                <a:latin typeface="Nunito"/>
                <a:ea typeface="Nunito"/>
                <a:cs typeface="Nunito"/>
                <a:sym typeface="Nunito"/>
              </a:defRPr>
            </a:lvl5pPr>
            <a:lvl6pPr lvl="5" rtl="0">
              <a:spcBef>
                <a:spcPts val="0"/>
              </a:spcBef>
              <a:spcAft>
                <a:spcPts val="0"/>
              </a:spcAft>
              <a:buNone/>
              <a:defRPr sz="1200">
                <a:solidFill>
                  <a:schemeClr val="dk2"/>
                </a:solidFill>
                <a:latin typeface="Nunito"/>
                <a:ea typeface="Nunito"/>
                <a:cs typeface="Nunito"/>
                <a:sym typeface="Nunito"/>
              </a:defRPr>
            </a:lvl6pPr>
            <a:lvl7pPr lvl="6" rtl="0">
              <a:spcBef>
                <a:spcPts val="0"/>
              </a:spcBef>
              <a:spcAft>
                <a:spcPts val="0"/>
              </a:spcAft>
              <a:buNone/>
              <a:defRPr sz="1200">
                <a:solidFill>
                  <a:schemeClr val="dk2"/>
                </a:solidFill>
                <a:latin typeface="Nunito"/>
                <a:ea typeface="Nunito"/>
                <a:cs typeface="Nunito"/>
                <a:sym typeface="Nunito"/>
              </a:defRPr>
            </a:lvl7pPr>
            <a:lvl8pPr lvl="7" rtl="0">
              <a:spcBef>
                <a:spcPts val="0"/>
              </a:spcBef>
              <a:spcAft>
                <a:spcPts val="0"/>
              </a:spcAft>
              <a:buNone/>
              <a:defRPr sz="1200">
                <a:solidFill>
                  <a:schemeClr val="dk2"/>
                </a:solidFill>
                <a:latin typeface="Nunito"/>
                <a:ea typeface="Nunito"/>
                <a:cs typeface="Nunito"/>
                <a:sym typeface="Nunito"/>
              </a:defRPr>
            </a:lvl8pPr>
            <a:lvl9pPr lvl="8" rtl="0">
              <a:spcBef>
                <a:spcPts val="0"/>
              </a:spcBef>
              <a:spcAft>
                <a:spcPts val="0"/>
              </a:spcAft>
              <a:buNone/>
              <a:defRPr sz="1200">
                <a:solidFill>
                  <a:schemeClr val="dk2"/>
                </a:solidFill>
                <a:latin typeface="Nunito"/>
                <a:ea typeface="Nunito"/>
                <a:cs typeface="Nunito"/>
                <a:sym typeface="Nunito"/>
              </a:defRPr>
            </a:lvl9pPr>
          </a:lstStyle>
          <a:p/>
        </p:txBody>
      </p:sp>
      <p:sp>
        <p:nvSpPr>
          <p:cNvPr id="1807" name="Google Shape;1807;p88"/>
          <p:cNvSpPr txBox="1"/>
          <p:nvPr>
            <p:ph idx="3" type="subTitle"/>
          </p:nvPr>
        </p:nvSpPr>
        <p:spPr>
          <a:xfrm>
            <a:off x="5056632" y="1170432"/>
            <a:ext cx="3346800" cy="4299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a:solidFill>
                  <a:schemeClr val="accent3"/>
                </a:solidFill>
                <a:latin typeface="Nunito"/>
                <a:ea typeface="Nunito"/>
                <a:cs typeface="Nunito"/>
                <a:sym typeface="Nunito"/>
              </a:defRPr>
            </a:lvl1pPr>
            <a:lvl2pPr lvl="1" rtl="0">
              <a:spcBef>
                <a:spcPts val="0"/>
              </a:spcBef>
              <a:spcAft>
                <a:spcPts val="0"/>
              </a:spcAft>
              <a:buNone/>
              <a:defRPr b="1">
                <a:solidFill>
                  <a:schemeClr val="accent3"/>
                </a:solidFill>
                <a:latin typeface="Nunito"/>
                <a:ea typeface="Nunito"/>
                <a:cs typeface="Nunito"/>
                <a:sym typeface="Nunito"/>
              </a:defRPr>
            </a:lvl2pPr>
            <a:lvl3pPr lvl="2" rtl="0">
              <a:spcBef>
                <a:spcPts val="0"/>
              </a:spcBef>
              <a:spcAft>
                <a:spcPts val="0"/>
              </a:spcAft>
              <a:buNone/>
              <a:defRPr b="1">
                <a:solidFill>
                  <a:schemeClr val="accent3"/>
                </a:solidFill>
                <a:latin typeface="Nunito"/>
                <a:ea typeface="Nunito"/>
                <a:cs typeface="Nunito"/>
                <a:sym typeface="Nunito"/>
              </a:defRPr>
            </a:lvl3pPr>
            <a:lvl4pPr lvl="3" rtl="0">
              <a:spcBef>
                <a:spcPts val="0"/>
              </a:spcBef>
              <a:spcAft>
                <a:spcPts val="0"/>
              </a:spcAft>
              <a:buNone/>
              <a:defRPr b="1">
                <a:solidFill>
                  <a:schemeClr val="accent3"/>
                </a:solidFill>
                <a:latin typeface="Nunito"/>
                <a:ea typeface="Nunito"/>
                <a:cs typeface="Nunito"/>
                <a:sym typeface="Nunito"/>
              </a:defRPr>
            </a:lvl4pPr>
            <a:lvl5pPr lvl="4" rtl="0">
              <a:spcBef>
                <a:spcPts val="0"/>
              </a:spcBef>
              <a:spcAft>
                <a:spcPts val="0"/>
              </a:spcAft>
              <a:buNone/>
              <a:defRPr b="1">
                <a:solidFill>
                  <a:schemeClr val="accent3"/>
                </a:solidFill>
                <a:latin typeface="Nunito"/>
                <a:ea typeface="Nunito"/>
                <a:cs typeface="Nunito"/>
                <a:sym typeface="Nunito"/>
              </a:defRPr>
            </a:lvl5pPr>
            <a:lvl6pPr lvl="5" rtl="0">
              <a:spcBef>
                <a:spcPts val="0"/>
              </a:spcBef>
              <a:spcAft>
                <a:spcPts val="0"/>
              </a:spcAft>
              <a:buNone/>
              <a:defRPr b="1">
                <a:solidFill>
                  <a:schemeClr val="accent3"/>
                </a:solidFill>
                <a:latin typeface="Nunito"/>
                <a:ea typeface="Nunito"/>
                <a:cs typeface="Nunito"/>
                <a:sym typeface="Nunito"/>
              </a:defRPr>
            </a:lvl6pPr>
            <a:lvl7pPr lvl="6" rtl="0">
              <a:spcBef>
                <a:spcPts val="0"/>
              </a:spcBef>
              <a:spcAft>
                <a:spcPts val="0"/>
              </a:spcAft>
              <a:buNone/>
              <a:defRPr b="1">
                <a:solidFill>
                  <a:schemeClr val="accent3"/>
                </a:solidFill>
                <a:latin typeface="Nunito"/>
                <a:ea typeface="Nunito"/>
                <a:cs typeface="Nunito"/>
                <a:sym typeface="Nunito"/>
              </a:defRPr>
            </a:lvl7pPr>
            <a:lvl8pPr lvl="7" rtl="0">
              <a:spcBef>
                <a:spcPts val="0"/>
              </a:spcBef>
              <a:spcAft>
                <a:spcPts val="0"/>
              </a:spcAft>
              <a:buNone/>
              <a:defRPr b="1">
                <a:solidFill>
                  <a:schemeClr val="accent3"/>
                </a:solidFill>
                <a:latin typeface="Nunito"/>
                <a:ea typeface="Nunito"/>
                <a:cs typeface="Nunito"/>
                <a:sym typeface="Nunito"/>
              </a:defRPr>
            </a:lvl8pPr>
            <a:lvl9pPr lvl="8" rtl="0">
              <a:spcBef>
                <a:spcPts val="0"/>
              </a:spcBef>
              <a:spcAft>
                <a:spcPts val="0"/>
              </a:spcAft>
              <a:buNone/>
              <a:defRPr b="1">
                <a:solidFill>
                  <a:schemeClr val="accent3"/>
                </a:solidFill>
                <a:latin typeface="Nunito"/>
                <a:ea typeface="Nunito"/>
                <a:cs typeface="Nunito"/>
                <a:sym typeface="Nunito"/>
              </a:defRPr>
            </a:lvl9pPr>
          </a:lstStyle>
          <a:p/>
        </p:txBody>
      </p:sp>
      <p:sp>
        <p:nvSpPr>
          <p:cNvPr id="1808" name="Google Shape;1808;p88"/>
          <p:cNvSpPr txBox="1"/>
          <p:nvPr>
            <p:ph idx="4" type="subTitle"/>
          </p:nvPr>
        </p:nvSpPr>
        <p:spPr>
          <a:xfrm>
            <a:off x="4919472" y="1609344"/>
            <a:ext cx="3492900" cy="3026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200">
                <a:solidFill>
                  <a:schemeClr val="dk2"/>
                </a:solidFill>
                <a:latin typeface="Nunito"/>
                <a:ea typeface="Nunito"/>
                <a:cs typeface="Nunito"/>
                <a:sym typeface="Nunito"/>
              </a:defRPr>
            </a:lvl1pPr>
            <a:lvl2pPr lvl="1" rtl="0">
              <a:spcBef>
                <a:spcPts val="0"/>
              </a:spcBef>
              <a:spcAft>
                <a:spcPts val="0"/>
              </a:spcAft>
              <a:buNone/>
              <a:defRPr sz="1200">
                <a:solidFill>
                  <a:schemeClr val="dk2"/>
                </a:solidFill>
                <a:latin typeface="Nunito"/>
                <a:ea typeface="Nunito"/>
                <a:cs typeface="Nunito"/>
                <a:sym typeface="Nunito"/>
              </a:defRPr>
            </a:lvl2pPr>
            <a:lvl3pPr lvl="2" rtl="0">
              <a:spcBef>
                <a:spcPts val="0"/>
              </a:spcBef>
              <a:spcAft>
                <a:spcPts val="0"/>
              </a:spcAft>
              <a:buNone/>
              <a:defRPr sz="1200">
                <a:solidFill>
                  <a:schemeClr val="dk2"/>
                </a:solidFill>
                <a:latin typeface="Nunito"/>
                <a:ea typeface="Nunito"/>
                <a:cs typeface="Nunito"/>
                <a:sym typeface="Nunito"/>
              </a:defRPr>
            </a:lvl3pPr>
            <a:lvl4pPr lvl="3" rtl="0">
              <a:spcBef>
                <a:spcPts val="0"/>
              </a:spcBef>
              <a:spcAft>
                <a:spcPts val="0"/>
              </a:spcAft>
              <a:buNone/>
              <a:defRPr sz="1200">
                <a:solidFill>
                  <a:schemeClr val="dk2"/>
                </a:solidFill>
                <a:latin typeface="Nunito"/>
                <a:ea typeface="Nunito"/>
                <a:cs typeface="Nunito"/>
                <a:sym typeface="Nunito"/>
              </a:defRPr>
            </a:lvl4pPr>
            <a:lvl5pPr lvl="4" rtl="0">
              <a:spcBef>
                <a:spcPts val="0"/>
              </a:spcBef>
              <a:spcAft>
                <a:spcPts val="0"/>
              </a:spcAft>
              <a:buNone/>
              <a:defRPr sz="1200">
                <a:solidFill>
                  <a:schemeClr val="dk2"/>
                </a:solidFill>
                <a:latin typeface="Nunito"/>
                <a:ea typeface="Nunito"/>
                <a:cs typeface="Nunito"/>
                <a:sym typeface="Nunito"/>
              </a:defRPr>
            </a:lvl5pPr>
            <a:lvl6pPr lvl="5" rtl="0">
              <a:spcBef>
                <a:spcPts val="0"/>
              </a:spcBef>
              <a:spcAft>
                <a:spcPts val="0"/>
              </a:spcAft>
              <a:buNone/>
              <a:defRPr sz="1200">
                <a:solidFill>
                  <a:schemeClr val="dk2"/>
                </a:solidFill>
                <a:latin typeface="Nunito"/>
                <a:ea typeface="Nunito"/>
                <a:cs typeface="Nunito"/>
                <a:sym typeface="Nunito"/>
              </a:defRPr>
            </a:lvl6pPr>
            <a:lvl7pPr lvl="6" rtl="0">
              <a:spcBef>
                <a:spcPts val="0"/>
              </a:spcBef>
              <a:spcAft>
                <a:spcPts val="0"/>
              </a:spcAft>
              <a:buNone/>
              <a:defRPr sz="1200">
                <a:solidFill>
                  <a:schemeClr val="dk2"/>
                </a:solidFill>
                <a:latin typeface="Nunito"/>
                <a:ea typeface="Nunito"/>
                <a:cs typeface="Nunito"/>
                <a:sym typeface="Nunito"/>
              </a:defRPr>
            </a:lvl7pPr>
            <a:lvl8pPr lvl="7" rtl="0">
              <a:spcBef>
                <a:spcPts val="0"/>
              </a:spcBef>
              <a:spcAft>
                <a:spcPts val="0"/>
              </a:spcAft>
              <a:buNone/>
              <a:defRPr sz="1200">
                <a:solidFill>
                  <a:schemeClr val="dk2"/>
                </a:solidFill>
                <a:latin typeface="Nunito"/>
                <a:ea typeface="Nunito"/>
                <a:cs typeface="Nunito"/>
                <a:sym typeface="Nunito"/>
              </a:defRPr>
            </a:lvl8pPr>
            <a:lvl9pPr lvl="8" rtl="0">
              <a:spcBef>
                <a:spcPts val="0"/>
              </a:spcBef>
              <a:spcAft>
                <a:spcPts val="0"/>
              </a:spcAft>
              <a:buNone/>
              <a:defRPr sz="1200">
                <a:solidFill>
                  <a:schemeClr val="dk2"/>
                </a:solidFill>
                <a:latin typeface="Nunito"/>
                <a:ea typeface="Nunito"/>
                <a:cs typeface="Nunito"/>
                <a:sym typeface="Nunito"/>
              </a:defRPr>
            </a:lvl9pPr>
          </a:lstStyl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of text">
  <p:cSld name="CUSTOM_2">
    <p:bg>
      <p:bgPr>
        <a:solidFill>
          <a:schemeClr val="accent6"/>
        </a:solidFill>
      </p:bgPr>
    </p:bg>
    <p:spTree>
      <p:nvGrpSpPr>
        <p:cNvPr id="1809" name="Shape 1809"/>
        <p:cNvGrpSpPr/>
        <p:nvPr/>
      </p:nvGrpSpPr>
      <p:grpSpPr>
        <a:xfrm>
          <a:off x="0" y="0"/>
          <a:ext cx="0" cy="0"/>
          <a:chOff x="0" y="0"/>
          <a:chExt cx="0" cy="0"/>
        </a:xfrm>
      </p:grpSpPr>
      <p:sp>
        <p:nvSpPr>
          <p:cNvPr id="1810" name="Google Shape;1810;p89"/>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89"/>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89"/>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3" name="Google Shape;1813;p89"/>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89"/>
          <p:cNvSpPr/>
          <p:nvPr/>
        </p:nvSpPr>
        <p:spPr>
          <a:xfrm>
            <a:off x="8718552" y="276510"/>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5" name="Google Shape;1815;p89"/>
          <p:cNvSpPr/>
          <p:nvPr/>
        </p:nvSpPr>
        <p:spPr>
          <a:xfrm>
            <a:off x="-13710" y="1044872"/>
            <a:ext cx="3337" cy="57908"/>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89"/>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89"/>
          <p:cNvSpPr/>
          <p:nvPr/>
        </p:nvSpPr>
        <p:spPr>
          <a:xfrm>
            <a:off x="416456" y="4310890"/>
            <a:ext cx="95734" cy="91695"/>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8" name="Google Shape;1818;p89"/>
          <p:cNvSpPr/>
          <p:nvPr/>
        </p:nvSpPr>
        <p:spPr>
          <a:xfrm rot="10800000">
            <a:off x="-6841" y="2675884"/>
            <a:ext cx="747651" cy="1170972"/>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9" name="Google Shape;1819;p89"/>
          <p:cNvSpPr/>
          <p:nvPr/>
        </p:nvSpPr>
        <p:spPr>
          <a:xfrm rot="10800000">
            <a:off x="-6841" y="2922321"/>
            <a:ext cx="624069" cy="1181571"/>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89"/>
          <p:cNvSpPr/>
          <p:nvPr/>
        </p:nvSpPr>
        <p:spPr>
          <a:xfrm rot="5400000">
            <a:off x="8820291" y="3372230"/>
            <a:ext cx="250564" cy="201409"/>
          </a:xfrm>
          <a:custGeom>
            <a:rect b="b" l="l" r="r" t="t"/>
            <a:pathLst>
              <a:path extrusionOk="0" h="6271" w="7810">
                <a:moveTo>
                  <a:pt x="3540" y="1"/>
                </a:moveTo>
                <a:cubicBezTo>
                  <a:pt x="3370" y="1"/>
                  <a:pt x="3198" y="20"/>
                  <a:pt x="3024" y="61"/>
                </a:cubicBezTo>
                <a:cubicBezTo>
                  <a:pt x="2755" y="123"/>
                  <a:pt x="2465" y="248"/>
                  <a:pt x="2175" y="434"/>
                </a:cubicBezTo>
                <a:cubicBezTo>
                  <a:pt x="725" y="1408"/>
                  <a:pt x="0" y="2961"/>
                  <a:pt x="1119" y="4494"/>
                </a:cubicBezTo>
                <a:cubicBezTo>
                  <a:pt x="1772" y="5436"/>
                  <a:pt x="2568" y="6270"/>
                  <a:pt x="3738" y="6270"/>
                </a:cubicBezTo>
                <a:cubicBezTo>
                  <a:pt x="3829" y="6270"/>
                  <a:pt x="3923" y="6265"/>
                  <a:pt x="4019" y="6255"/>
                </a:cubicBezTo>
                <a:cubicBezTo>
                  <a:pt x="5075" y="6130"/>
                  <a:pt x="6649" y="5136"/>
                  <a:pt x="7229" y="4121"/>
                </a:cubicBezTo>
                <a:cubicBezTo>
                  <a:pt x="7809" y="3065"/>
                  <a:pt x="7229" y="2505"/>
                  <a:pt x="6484" y="1718"/>
                </a:cubicBezTo>
                <a:cubicBezTo>
                  <a:pt x="5658" y="821"/>
                  <a:pt x="4645" y="1"/>
                  <a:pt x="354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89"/>
          <p:cNvSpPr/>
          <p:nvPr/>
        </p:nvSpPr>
        <p:spPr>
          <a:xfrm rot="5400000">
            <a:off x="8589182" y="3641375"/>
            <a:ext cx="177384" cy="164088"/>
          </a:xfrm>
          <a:custGeom>
            <a:rect b="b" l="l" r="r" t="t"/>
            <a:pathLst>
              <a:path extrusionOk="0" h="5109" w="5529">
                <a:moveTo>
                  <a:pt x="2709" y="0"/>
                </a:moveTo>
                <a:cubicBezTo>
                  <a:pt x="2647" y="0"/>
                  <a:pt x="2587" y="4"/>
                  <a:pt x="2528" y="11"/>
                </a:cubicBezTo>
                <a:cubicBezTo>
                  <a:pt x="2300" y="52"/>
                  <a:pt x="2093" y="94"/>
                  <a:pt x="1906" y="177"/>
                </a:cubicBezTo>
                <a:cubicBezTo>
                  <a:pt x="374" y="839"/>
                  <a:pt x="1" y="3014"/>
                  <a:pt x="1161" y="4216"/>
                </a:cubicBezTo>
                <a:cubicBezTo>
                  <a:pt x="1709" y="4764"/>
                  <a:pt x="2092" y="5108"/>
                  <a:pt x="2586" y="5108"/>
                </a:cubicBezTo>
                <a:cubicBezTo>
                  <a:pt x="2895" y="5108"/>
                  <a:pt x="3247" y="4974"/>
                  <a:pt x="3708" y="4671"/>
                </a:cubicBezTo>
                <a:cubicBezTo>
                  <a:pt x="4516" y="4133"/>
                  <a:pt x="5407" y="3408"/>
                  <a:pt x="5469" y="2476"/>
                </a:cubicBezTo>
                <a:cubicBezTo>
                  <a:pt x="5528" y="1275"/>
                  <a:pt x="3886" y="0"/>
                  <a:pt x="270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2" name="Google Shape;1822;p89"/>
          <p:cNvSpPr/>
          <p:nvPr/>
        </p:nvSpPr>
        <p:spPr>
          <a:xfrm rot="5400000">
            <a:off x="8576538" y="3247727"/>
            <a:ext cx="197404" cy="96834"/>
          </a:xfrm>
          <a:custGeom>
            <a:rect b="b" l="l" r="r" t="t"/>
            <a:pathLst>
              <a:path extrusionOk="0" h="3015" w="6153">
                <a:moveTo>
                  <a:pt x="1368" y="0"/>
                </a:moveTo>
                <a:cubicBezTo>
                  <a:pt x="1" y="311"/>
                  <a:pt x="788" y="1637"/>
                  <a:pt x="1430" y="2196"/>
                </a:cubicBezTo>
                <a:cubicBezTo>
                  <a:pt x="1956" y="2647"/>
                  <a:pt x="2483" y="3015"/>
                  <a:pt x="3041" y="3015"/>
                </a:cubicBezTo>
                <a:cubicBezTo>
                  <a:pt x="3406" y="3015"/>
                  <a:pt x="3784" y="2858"/>
                  <a:pt x="4185" y="2465"/>
                </a:cubicBezTo>
                <a:cubicBezTo>
                  <a:pt x="6153" y="539"/>
                  <a:pt x="3004" y="145"/>
                  <a:pt x="136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89"/>
          <p:cNvSpPr/>
          <p:nvPr/>
        </p:nvSpPr>
        <p:spPr>
          <a:xfrm rot="5400000">
            <a:off x="8389207" y="3925276"/>
            <a:ext cx="156980" cy="99596"/>
          </a:xfrm>
          <a:custGeom>
            <a:rect b="b" l="l" r="r" t="t"/>
            <a:pathLst>
              <a:path extrusionOk="0" h="3101" w="4893">
                <a:moveTo>
                  <a:pt x="1399" y="1"/>
                </a:moveTo>
                <a:cubicBezTo>
                  <a:pt x="1368" y="1"/>
                  <a:pt x="1336" y="1"/>
                  <a:pt x="1305" y="3"/>
                </a:cubicBezTo>
                <a:cubicBezTo>
                  <a:pt x="352" y="790"/>
                  <a:pt x="0" y="1018"/>
                  <a:pt x="476" y="2198"/>
                </a:cubicBezTo>
                <a:cubicBezTo>
                  <a:pt x="753" y="2861"/>
                  <a:pt x="1222" y="3101"/>
                  <a:pt x="1805" y="3101"/>
                </a:cubicBezTo>
                <a:cubicBezTo>
                  <a:pt x="2097" y="3101"/>
                  <a:pt x="2417" y="3041"/>
                  <a:pt x="2755" y="2944"/>
                </a:cubicBezTo>
                <a:cubicBezTo>
                  <a:pt x="4893" y="2313"/>
                  <a:pt x="3208" y="1"/>
                  <a:pt x="13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89"/>
          <p:cNvSpPr/>
          <p:nvPr/>
        </p:nvSpPr>
        <p:spPr>
          <a:xfrm rot="5400000">
            <a:off x="8839509" y="3867999"/>
            <a:ext cx="96376" cy="87071"/>
          </a:xfrm>
          <a:custGeom>
            <a:rect b="b" l="l" r="r" t="t"/>
            <a:pathLst>
              <a:path extrusionOk="0" h="2711" w="3004">
                <a:moveTo>
                  <a:pt x="1782" y="1"/>
                </a:moveTo>
                <a:cubicBezTo>
                  <a:pt x="829" y="332"/>
                  <a:pt x="0" y="1057"/>
                  <a:pt x="642" y="1989"/>
                </a:cubicBezTo>
                <a:cubicBezTo>
                  <a:pt x="918" y="2374"/>
                  <a:pt x="1339" y="2711"/>
                  <a:pt x="1835" y="2711"/>
                </a:cubicBezTo>
                <a:cubicBezTo>
                  <a:pt x="1899" y="2711"/>
                  <a:pt x="1964" y="2705"/>
                  <a:pt x="2030" y="2693"/>
                </a:cubicBezTo>
                <a:cubicBezTo>
                  <a:pt x="3004" y="2507"/>
                  <a:pt x="2880" y="249"/>
                  <a:pt x="2051" y="146"/>
                </a:cubicBezTo>
                <a:lnTo>
                  <a:pt x="1782"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89"/>
          <p:cNvSpPr txBox="1"/>
          <p:nvPr>
            <p:ph type="title"/>
          </p:nvPr>
        </p:nvSpPr>
        <p:spPr>
          <a:xfrm>
            <a:off x="1481328" y="301752"/>
            <a:ext cx="6172200" cy="14814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826" name="Google Shape;1826;p89"/>
          <p:cNvSpPr txBox="1"/>
          <p:nvPr>
            <p:ph idx="1" type="subTitle"/>
          </p:nvPr>
        </p:nvSpPr>
        <p:spPr>
          <a:xfrm>
            <a:off x="1097280" y="2578608"/>
            <a:ext cx="1847100" cy="4023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800">
                <a:solidFill>
                  <a:schemeClr val="accent3"/>
                </a:solidFill>
                <a:latin typeface="Nunito"/>
                <a:ea typeface="Nunito"/>
                <a:cs typeface="Nunito"/>
                <a:sym typeface="Nunito"/>
              </a:defRPr>
            </a:lvl1pPr>
            <a:lvl2pPr lvl="1" rtl="0" algn="ctr">
              <a:spcBef>
                <a:spcPts val="0"/>
              </a:spcBef>
              <a:spcAft>
                <a:spcPts val="0"/>
              </a:spcAft>
              <a:buNone/>
              <a:defRPr b="1" sz="1800">
                <a:solidFill>
                  <a:schemeClr val="accent3"/>
                </a:solidFill>
                <a:latin typeface="Nunito"/>
                <a:ea typeface="Nunito"/>
                <a:cs typeface="Nunito"/>
                <a:sym typeface="Nunito"/>
              </a:defRPr>
            </a:lvl2pPr>
            <a:lvl3pPr lvl="2" rtl="0" algn="ctr">
              <a:spcBef>
                <a:spcPts val="0"/>
              </a:spcBef>
              <a:spcAft>
                <a:spcPts val="0"/>
              </a:spcAft>
              <a:buNone/>
              <a:defRPr b="1" sz="1800">
                <a:solidFill>
                  <a:schemeClr val="accent3"/>
                </a:solidFill>
                <a:latin typeface="Nunito"/>
                <a:ea typeface="Nunito"/>
                <a:cs typeface="Nunito"/>
                <a:sym typeface="Nunito"/>
              </a:defRPr>
            </a:lvl3pPr>
            <a:lvl4pPr lvl="3" rtl="0" algn="ctr">
              <a:spcBef>
                <a:spcPts val="0"/>
              </a:spcBef>
              <a:spcAft>
                <a:spcPts val="0"/>
              </a:spcAft>
              <a:buNone/>
              <a:defRPr b="1" sz="1800">
                <a:solidFill>
                  <a:schemeClr val="accent3"/>
                </a:solidFill>
                <a:latin typeface="Nunito"/>
                <a:ea typeface="Nunito"/>
                <a:cs typeface="Nunito"/>
                <a:sym typeface="Nunito"/>
              </a:defRPr>
            </a:lvl4pPr>
            <a:lvl5pPr lvl="4" rtl="0" algn="ctr">
              <a:spcBef>
                <a:spcPts val="0"/>
              </a:spcBef>
              <a:spcAft>
                <a:spcPts val="0"/>
              </a:spcAft>
              <a:buNone/>
              <a:defRPr b="1" sz="1800">
                <a:solidFill>
                  <a:schemeClr val="accent3"/>
                </a:solidFill>
                <a:latin typeface="Nunito"/>
                <a:ea typeface="Nunito"/>
                <a:cs typeface="Nunito"/>
                <a:sym typeface="Nunito"/>
              </a:defRPr>
            </a:lvl5pPr>
            <a:lvl6pPr lvl="5" rtl="0" algn="ctr">
              <a:spcBef>
                <a:spcPts val="0"/>
              </a:spcBef>
              <a:spcAft>
                <a:spcPts val="0"/>
              </a:spcAft>
              <a:buNone/>
              <a:defRPr b="1" sz="1800">
                <a:solidFill>
                  <a:schemeClr val="accent3"/>
                </a:solidFill>
                <a:latin typeface="Nunito"/>
                <a:ea typeface="Nunito"/>
                <a:cs typeface="Nunito"/>
                <a:sym typeface="Nunito"/>
              </a:defRPr>
            </a:lvl6pPr>
            <a:lvl7pPr lvl="6" rtl="0" algn="ctr">
              <a:spcBef>
                <a:spcPts val="0"/>
              </a:spcBef>
              <a:spcAft>
                <a:spcPts val="0"/>
              </a:spcAft>
              <a:buNone/>
              <a:defRPr b="1" sz="1800">
                <a:solidFill>
                  <a:schemeClr val="accent3"/>
                </a:solidFill>
                <a:latin typeface="Nunito"/>
                <a:ea typeface="Nunito"/>
                <a:cs typeface="Nunito"/>
                <a:sym typeface="Nunito"/>
              </a:defRPr>
            </a:lvl7pPr>
            <a:lvl8pPr lvl="7" rtl="0" algn="ctr">
              <a:spcBef>
                <a:spcPts val="0"/>
              </a:spcBef>
              <a:spcAft>
                <a:spcPts val="0"/>
              </a:spcAft>
              <a:buNone/>
              <a:defRPr b="1" sz="1800">
                <a:solidFill>
                  <a:schemeClr val="accent3"/>
                </a:solidFill>
                <a:latin typeface="Nunito"/>
                <a:ea typeface="Nunito"/>
                <a:cs typeface="Nunito"/>
                <a:sym typeface="Nunito"/>
              </a:defRPr>
            </a:lvl8pPr>
            <a:lvl9pPr lvl="8" rtl="0" algn="ctr">
              <a:spcBef>
                <a:spcPts val="0"/>
              </a:spcBef>
              <a:spcAft>
                <a:spcPts val="0"/>
              </a:spcAft>
              <a:buNone/>
              <a:defRPr b="1" sz="1800">
                <a:solidFill>
                  <a:schemeClr val="accent3"/>
                </a:solidFill>
                <a:latin typeface="Nunito"/>
                <a:ea typeface="Nunito"/>
                <a:cs typeface="Nunito"/>
                <a:sym typeface="Nunito"/>
              </a:defRPr>
            </a:lvl9pPr>
          </a:lstStyle>
          <a:p/>
        </p:txBody>
      </p:sp>
      <p:sp>
        <p:nvSpPr>
          <p:cNvPr id="1827" name="Google Shape;1827;p89"/>
          <p:cNvSpPr txBox="1"/>
          <p:nvPr>
            <p:ph idx="2" type="subTitle"/>
          </p:nvPr>
        </p:nvSpPr>
        <p:spPr>
          <a:xfrm>
            <a:off x="1097280" y="2953512"/>
            <a:ext cx="1847100" cy="941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
        <p:nvSpPr>
          <p:cNvPr id="1828" name="Google Shape;1828;p89"/>
          <p:cNvSpPr txBox="1"/>
          <p:nvPr>
            <p:ph idx="3" type="subTitle"/>
          </p:nvPr>
        </p:nvSpPr>
        <p:spPr>
          <a:xfrm>
            <a:off x="3685032" y="2578608"/>
            <a:ext cx="1847100" cy="4023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b="1" sz="1800">
                <a:solidFill>
                  <a:schemeClr val="accent3"/>
                </a:solidFill>
                <a:latin typeface="Nunito"/>
                <a:ea typeface="Nunito"/>
                <a:cs typeface="Nunito"/>
                <a:sym typeface="Nunito"/>
              </a:defRPr>
            </a:lvl1pPr>
            <a:lvl2pPr lvl="1" rtl="0" algn="ctr">
              <a:spcBef>
                <a:spcPts val="0"/>
              </a:spcBef>
              <a:spcAft>
                <a:spcPts val="0"/>
              </a:spcAft>
              <a:buNone/>
              <a:defRPr b="1" sz="1800">
                <a:solidFill>
                  <a:schemeClr val="accent3"/>
                </a:solidFill>
                <a:latin typeface="Nunito"/>
                <a:ea typeface="Nunito"/>
                <a:cs typeface="Nunito"/>
                <a:sym typeface="Nunito"/>
              </a:defRPr>
            </a:lvl2pPr>
            <a:lvl3pPr lvl="2" rtl="0" algn="ctr">
              <a:spcBef>
                <a:spcPts val="0"/>
              </a:spcBef>
              <a:spcAft>
                <a:spcPts val="0"/>
              </a:spcAft>
              <a:buNone/>
              <a:defRPr b="1" sz="1800">
                <a:solidFill>
                  <a:schemeClr val="accent3"/>
                </a:solidFill>
                <a:latin typeface="Nunito"/>
                <a:ea typeface="Nunito"/>
                <a:cs typeface="Nunito"/>
                <a:sym typeface="Nunito"/>
              </a:defRPr>
            </a:lvl3pPr>
            <a:lvl4pPr lvl="3" rtl="0" algn="ctr">
              <a:spcBef>
                <a:spcPts val="0"/>
              </a:spcBef>
              <a:spcAft>
                <a:spcPts val="0"/>
              </a:spcAft>
              <a:buNone/>
              <a:defRPr b="1" sz="1800">
                <a:solidFill>
                  <a:schemeClr val="accent3"/>
                </a:solidFill>
                <a:latin typeface="Nunito"/>
                <a:ea typeface="Nunito"/>
                <a:cs typeface="Nunito"/>
                <a:sym typeface="Nunito"/>
              </a:defRPr>
            </a:lvl4pPr>
            <a:lvl5pPr lvl="4" rtl="0" algn="ctr">
              <a:spcBef>
                <a:spcPts val="0"/>
              </a:spcBef>
              <a:spcAft>
                <a:spcPts val="0"/>
              </a:spcAft>
              <a:buNone/>
              <a:defRPr b="1" sz="1800">
                <a:solidFill>
                  <a:schemeClr val="accent3"/>
                </a:solidFill>
                <a:latin typeface="Nunito"/>
                <a:ea typeface="Nunito"/>
                <a:cs typeface="Nunito"/>
                <a:sym typeface="Nunito"/>
              </a:defRPr>
            </a:lvl5pPr>
            <a:lvl6pPr lvl="5" rtl="0" algn="ctr">
              <a:spcBef>
                <a:spcPts val="0"/>
              </a:spcBef>
              <a:spcAft>
                <a:spcPts val="0"/>
              </a:spcAft>
              <a:buNone/>
              <a:defRPr b="1" sz="1800">
                <a:solidFill>
                  <a:schemeClr val="accent3"/>
                </a:solidFill>
                <a:latin typeface="Nunito"/>
                <a:ea typeface="Nunito"/>
                <a:cs typeface="Nunito"/>
                <a:sym typeface="Nunito"/>
              </a:defRPr>
            </a:lvl6pPr>
            <a:lvl7pPr lvl="6" rtl="0" algn="ctr">
              <a:spcBef>
                <a:spcPts val="0"/>
              </a:spcBef>
              <a:spcAft>
                <a:spcPts val="0"/>
              </a:spcAft>
              <a:buNone/>
              <a:defRPr b="1" sz="1800">
                <a:solidFill>
                  <a:schemeClr val="accent3"/>
                </a:solidFill>
                <a:latin typeface="Nunito"/>
                <a:ea typeface="Nunito"/>
                <a:cs typeface="Nunito"/>
                <a:sym typeface="Nunito"/>
              </a:defRPr>
            </a:lvl7pPr>
            <a:lvl8pPr lvl="7" rtl="0" algn="ctr">
              <a:spcBef>
                <a:spcPts val="0"/>
              </a:spcBef>
              <a:spcAft>
                <a:spcPts val="0"/>
              </a:spcAft>
              <a:buNone/>
              <a:defRPr b="1" sz="1800">
                <a:solidFill>
                  <a:schemeClr val="accent3"/>
                </a:solidFill>
                <a:latin typeface="Nunito"/>
                <a:ea typeface="Nunito"/>
                <a:cs typeface="Nunito"/>
                <a:sym typeface="Nunito"/>
              </a:defRPr>
            </a:lvl8pPr>
            <a:lvl9pPr lvl="8" rtl="0" algn="ctr">
              <a:spcBef>
                <a:spcPts val="0"/>
              </a:spcBef>
              <a:spcAft>
                <a:spcPts val="0"/>
              </a:spcAft>
              <a:buNone/>
              <a:defRPr b="1" sz="1800">
                <a:solidFill>
                  <a:schemeClr val="accent3"/>
                </a:solidFill>
                <a:latin typeface="Nunito"/>
                <a:ea typeface="Nunito"/>
                <a:cs typeface="Nunito"/>
                <a:sym typeface="Nunito"/>
              </a:defRPr>
            </a:lvl9pPr>
          </a:lstStyle>
          <a:p/>
        </p:txBody>
      </p:sp>
      <p:sp>
        <p:nvSpPr>
          <p:cNvPr id="1829" name="Google Shape;1829;p89"/>
          <p:cNvSpPr txBox="1"/>
          <p:nvPr>
            <p:ph idx="4" type="subTitle"/>
          </p:nvPr>
        </p:nvSpPr>
        <p:spPr>
          <a:xfrm>
            <a:off x="3685032" y="2953512"/>
            <a:ext cx="1847100" cy="941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
        <p:nvSpPr>
          <p:cNvPr id="1830" name="Google Shape;1830;p89"/>
          <p:cNvSpPr txBox="1"/>
          <p:nvPr>
            <p:ph idx="5" type="subTitle"/>
          </p:nvPr>
        </p:nvSpPr>
        <p:spPr>
          <a:xfrm>
            <a:off x="6190488" y="2578608"/>
            <a:ext cx="1847100" cy="4023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800">
                <a:solidFill>
                  <a:schemeClr val="accent3"/>
                </a:solidFill>
                <a:latin typeface="Nunito"/>
                <a:ea typeface="Nunito"/>
                <a:cs typeface="Nunito"/>
                <a:sym typeface="Nunito"/>
              </a:defRPr>
            </a:lvl1pPr>
            <a:lvl2pPr lvl="1" rtl="0" algn="ctr">
              <a:spcBef>
                <a:spcPts val="0"/>
              </a:spcBef>
              <a:spcAft>
                <a:spcPts val="0"/>
              </a:spcAft>
              <a:buNone/>
              <a:defRPr b="1" sz="1800">
                <a:solidFill>
                  <a:schemeClr val="accent3"/>
                </a:solidFill>
                <a:latin typeface="Nunito"/>
                <a:ea typeface="Nunito"/>
                <a:cs typeface="Nunito"/>
                <a:sym typeface="Nunito"/>
              </a:defRPr>
            </a:lvl2pPr>
            <a:lvl3pPr lvl="2" rtl="0" algn="ctr">
              <a:spcBef>
                <a:spcPts val="0"/>
              </a:spcBef>
              <a:spcAft>
                <a:spcPts val="0"/>
              </a:spcAft>
              <a:buNone/>
              <a:defRPr b="1" sz="1800">
                <a:solidFill>
                  <a:schemeClr val="accent3"/>
                </a:solidFill>
                <a:latin typeface="Nunito"/>
                <a:ea typeface="Nunito"/>
                <a:cs typeface="Nunito"/>
                <a:sym typeface="Nunito"/>
              </a:defRPr>
            </a:lvl3pPr>
            <a:lvl4pPr lvl="3" rtl="0" algn="ctr">
              <a:spcBef>
                <a:spcPts val="0"/>
              </a:spcBef>
              <a:spcAft>
                <a:spcPts val="0"/>
              </a:spcAft>
              <a:buNone/>
              <a:defRPr b="1" sz="1800">
                <a:solidFill>
                  <a:schemeClr val="accent3"/>
                </a:solidFill>
                <a:latin typeface="Nunito"/>
                <a:ea typeface="Nunito"/>
                <a:cs typeface="Nunito"/>
                <a:sym typeface="Nunito"/>
              </a:defRPr>
            </a:lvl4pPr>
            <a:lvl5pPr lvl="4" rtl="0" algn="ctr">
              <a:spcBef>
                <a:spcPts val="0"/>
              </a:spcBef>
              <a:spcAft>
                <a:spcPts val="0"/>
              </a:spcAft>
              <a:buNone/>
              <a:defRPr b="1" sz="1800">
                <a:solidFill>
                  <a:schemeClr val="accent3"/>
                </a:solidFill>
                <a:latin typeface="Nunito"/>
                <a:ea typeface="Nunito"/>
                <a:cs typeface="Nunito"/>
                <a:sym typeface="Nunito"/>
              </a:defRPr>
            </a:lvl5pPr>
            <a:lvl6pPr lvl="5" rtl="0" algn="ctr">
              <a:spcBef>
                <a:spcPts val="0"/>
              </a:spcBef>
              <a:spcAft>
                <a:spcPts val="0"/>
              </a:spcAft>
              <a:buNone/>
              <a:defRPr b="1" sz="1800">
                <a:solidFill>
                  <a:schemeClr val="accent3"/>
                </a:solidFill>
                <a:latin typeface="Nunito"/>
                <a:ea typeface="Nunito"/>
                <a:cs typeface="Nunito"/>
                <a:sym typeface="Nunito"/>
              </a:defRPr>
            </a:lvl6pPr>
            <a:lvl7pPr lvl="6" rtl="0" algn="ctr">
              <a:spcBef>
                <a:spcPts val="0"/>
              </a:spcBef>
              <a:spcAft>
                <a:spcPts val="0"/>
              </a:spcAft>
              <a:buNone/>
              <a:defRPr b="1" sz="1800">
                <a:solidFill>
                  <a:schemeClr val="accent3"/>
                </a:solidFill>
                <a:latin typeface="Nunito"/>
                <a:ea typeface="Nunito"/>
                <a:cs typeface="Nunito"/>
                <a:sym typeface="Nunito"/>
              </a:defRPr>
            </a:lvl7pPr>
            <a:lvl8pPr lvl="7" rtl="0" algn="ctr">
              <a:spcBef>
                <a:spcPts val="0"/>
              </a:spcBef>
              <a:spcAft>
                <a:spcPts val="0"/>
              </a:spcAft>
              <a:buNone/>
              <a:defRPr b="1" sz="1800">
                <a:solidFill>
                  <a:schemeClr val="accent3"/>
                </a:solidFill>
                <a:latin typeface="Nunito"/>
                <a:ea typeface="Nunito"/>
                <a:cs typeface="Nunito"/>
                <a:sym typeface="Nunito"/>
              </a:defRPr>
            </a:lvl8pPr>
            <a:lvl9pPr lvl="8" rtl="0" algn="ctr">
              <a:spcBef>
                <a:spcPts val="0"/>
              </a:spcBef>
              <a:spcAft>
                <a:spcPts val="0"/>
              </a:spcAft>
              <a:buNone/>
              <a:defRPr b="1" sz="1800">
                <a:solidFill>
                  <a:schemeClr val="accent3"/>
                </a:solidFill>
                <a:latin typeface="Nunito"/>
                <a:ea typeface="Nunito"/>
                <a:cs typeface="Nunito"/>
                <a:sym typeface="Nunito"/>
              </a:defRPr>
            </a:lvl9pPr>
          </a:lstStyle>
          <a:p/>
        </p:txBody>
      </p:sp>
      <p:sp>
        <p:nvSpPr>
          <p:cNvPr id="1831" name="Google Shape;1831;p89"/>
          <p:cNvSpPr txBox="1"/>
          <p:nvPr>
            <p:ph idx="6" type="subTitle"/>
          </p:nvPr>
        </p:nvSpPr>
        <p:spPr>
          <a:xfrm>
            <a:off x="6190488" y="2953512"/>
            <a:ext cx="1847100" cy="941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
        <p:nvSpPr>
          <p:cNvPr id="1832" name="Google Shape;1832;p89"/>
          <p:cNvSpPr/>
          <p:nvPr/>
        </p:nvSpPr>
        <p:spPr>
          <a:xfrm rot="9900129">
            <a:off x="3362051" y="4682884"/>
            <a:ext cx="250567" cy="201405"/>
          </a:xfrm>
          <a:custGeom>
            <a:rect b="b" l="l" r="r" t="t"/>
            <a:pathLst>
              <a:path extrusionOk="0" h="6271" w="7810">
                <a:moveTo>
                  <a:pt x="3540" y="1"/>
                </a:moveTo>
                <a:cubicBezTo>
                  <a:pt x="3370" y="1"/>
                  <a:pt x="3198" y="20"/>
                  <a:pt x="3024" y="61"/>
                </a:cubicBezTo>
                <a:cubicBezTo>
                  <a:pt x="2755" y="123"/>
                  <a:pt x="2465" y="248"/>
                  <a:pt x="2175" y="434"/>
                </a:cubicBezTo>
                <a:cubicBezTo>
                  <a:pt x="725" y="1408"/>
                  <a:pt x="0" y="2961"/>
                  <a:pt x="1119" y="4494"/>
                </a:cubicBezTo>
                <a:cubicBezTo>
                  <a:pt x="1772" y="5436"/>
                  <a:pt x="2568" y="6270"/>
                  <a:pt x="3738" y="6270"/>
                </a:cubicBezTo>
                <a:cubicBezTo>
                  <a:pt x="3829" y="6270"/>
                  <a:pt x="3923" y="6265"/>
                  <a:pt x="4019" y="6255"/>
                </a:cubicBezTo>
                <a:cubicBezTo>
                  <a:pt x="5075" y="6130"/>
                  <a:pt x="6649" y="5136"/>
                  <a:pt x="7229" y="4121"/>
                </a:cubicBezTo>
                <a:cubicBezTo>
                  <a:pt x="7809" y="3065"/>
                  <a:pt x="7229" y="2505"/>
                  <a:pt x="6484" y="1718"/>
                </a:cubicBezTo>
                <a:cubicBezTo>
                  <a:pt x="5658" y="821"/>
                  <a:pt x="4645" y="1"/>
                  <a:pt x="354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3" name="Google Shape;1833;p89"/>
          <p:cNvSpPr/>
          <p:nvPr/>
        </p:nvSpPr>
        <p:spPr>
          <a:xfrm rot="9900129">
            <a:off x="3087407" y="4507797"/>
            <a:ext cx="177386" cy="164085"/>
          </a:xfrm>
          <a:custGeom>
            <a:rect b="b" l="l" r="r" t="t"/>
            <a:pathLst>
              <a:path extrusionOk="0" h="5109" w="5529">
                <a:moveTo>
                  <a:pt x="2709" y="0"/>
                </a:moveTo>
                <a:cubicBezTo>
                  <a:pt x="2647" y="0"/>
                  <a:pt x="2587" y="4"/>
                  <a:pt x="2528" y="11"/>
                </a:cubicBezTo>
                <a:cubicBezTo>
                  <a:pt x="2300" y="52"/>
                  <a:pt x="2093" y="94"/>
                  <a:pt x="1906" y="177"/>
                </a:cubicBezTo>
                <a:cubicBezTo>
                  <a:pt x="374" y="839"/>
                  <a:pt x="1" y="3014"/>
                  <a:pt x="1161" y="4216"/>
                </a:cubicBezTo>
                <a:cubicBezTo>
                  <a:pt x="1709" y="4764"/>
                  <a:pt x="2092" y="5108"/>
                  <a:pt x="2586" y="5108"/>
                </a:cubicBezTo>
                <a:cubicBezTo>
                  <a:pt x="2895" y="5108"/>
                  <a:pt x="3247" y="4974"/>
                  <a:pt x="3708" y="4671"/>
                </a:cubicBezTo>
                <a:cubicBezTo>
                  <a:pt x="4516" y="4133"/>
                  <a:pt x="5407" y="3408"/>
                  <a:pt x="5469" y="2476"/>
                </a:cubicBezTo>
                <a:cubicBezTo>
                  <a:pt x="5528" y="1275"/>
                  <a:pt x="3886" y="0"/>
                  <a:pt x="270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4" name="Google Shape;1834;p89"/>
          <p:cNvSpPr/>
          <p:nvPr/>
        </p:nvSpPr>
        <p:spPr>
          <a:xfrm rot="9900129">
            <a:off x="3489431" y="4428292"/>
            <a:ext cx="197406" cy="96832"/>
          </a:xfrm>
          <a:custGeom>
            <a:rect b="b" l="l" r="r" t="t"/>
            <a:pathLst>
              <a:path extrusionOk="0" h="3015" w="6153">
                <a:moveTo>
                  <a:pt x="1368" y="0"/>
                </a:moveTo>
                <a:cubicBezTo>
                  <a:pt x="1" y="311"/>
                  <a:pt x="788" y="1637"/>
                  <a:pt x="1430" y="2196"/>
                </a:cubicBezTo>
                <a:cubicBezTo>
                  <a:pt x="1956" y="2647"/>
                  <a:pt x="2483" y="3015"/>
                  <a:pt x="3041" y="3015"/>
                </a:cubicBezTo>
                <a:cubicBezTo>
                  <a:pt x="3406" y="3015"/>
                  <a:pt x="3784" y="2858"/>
                  <a:pt x="4185" y="2465"/>
                </a:cubicBezTo>
                <a:cubicBezTo>
                  <a:pt x="6153" y="539"/>
                  <a:pt x="3004" y="145"/>
                  <a:pt x="136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5" name="Google Shape;1835;p89"/>
          <p:cNvSpPr/>
          <p:nvPr/>
        </p:nvSpPr>
        <p:spPr>
          <a:xfrm rot="9900129">
            <a:off x="2800132" y="4402160"/>
            <a:ext cx="156982" cy="99594"/>
          </a:xfrm>
          <a:custGeom>
            <a:rect b="b" l="l" r="r" t="t"/>
            <a:pathLst>
              <a:path extrusionOk="0" h="3101" w="4893">
                <a:moveTo>
                  <a:pt x="1399" y="1"/>
                </a:moveTo>
                <a:cubicBezTo>
                  <a:pt x="1368" y="1"/>
                  <a:pt x="1336" y="1"/>
                  <a:pt x="1305" y="3"/>
                </a:cubicBezTo>
                <a:cubicBezTo>
                  <a:pt x="352" y="790"/>
                  <a:pt x="0" y="1018"/>
                  <a:pt x="476" y="2198"/>
                </a:cubicBezTo>
                <a:cubicBezTo>
                  <a:pt x="753" y="2861"/>
                  <a:pt x="1222" y="3101"/>
                  <a:pt x="1805" y="3101"/>
                </a:cubicBezTo>
                <a:cubicBezTo>
                  <a:pt x="2097" y="3101"/>
                  <a:pt x="2417" y="3041"/>
                  <a:pt x="2755" y="2944"/>
                </a:cubicBezTo>
                <a:cubicBezTo>
                  <a:pt x="4893" y="2313"/>
                  <a:pt x="3208" y="1"/>
                  <a:pt x="139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6" name="Google Shape;1836;p89"/>
          <p:cNvSpPr/>
          <p:nvPr/>
        </p:nvSpPr>
        <p:spPr>
          <a:xfrm rot="9900129">
            <a:off x="3000513" y="4797668"/>
            <a:ext cx="96377" cy="87069"/>
          </a:xfrm>
          <a:custGeom>
            <a:rect b="b" l="l" r="r" t="t"/>
            <a:pathLst>
              <a:path extrusionOk="0" h="2711" w="3004">
                <a:moveTo>
                  <a:pt x="1782" y="1"/>
                </a:moveTo>
                <a:cubicBezTo>
                  <a:pt x="829" y="332"/>
                  <a:pt x="0" y="1057"/>
                  <a:pt x="642" y="1989"/>
                </a:cubicBezTo>
                <a:cubicBezTo>
                  <a:pt x="918" y="2374"/>
                  <a:pt x="1339" y="2711"/>
                  <a:pt x="1835" y="2711"/>
                </a:cubicBezTo>
                <a:cubicBezTo>
                  <a:pt x="1899" y="2711"/>
                  <a:pt x="1964" y="2705"/>
                  <a:pt x="2030" y="2693"/>
                </a:cubicBezTo>
                <a:cubicBezTo>
                  <a:pt x="3004" y="2507"/>
                  <a:pt x="2880" y="249"/>
                  <a:pt x="2051" y="146"/>
                </a:cubicBezTo>
                <a:lnTo>
                  <a:pt x="1782"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7" name="Google Shape;1837;p89"/>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8" name="Google Shape;1838;p89"/>
          <p:cNvSpPr/>
          <p:nvPr/>
        </p:nvSpPr>
        <p:spPr>
          <a:xfrm rot="-5400000">
            <a:off x="7729180" y="1170851"/>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x columns of text">
  <p:cSld name="CUSTOM_3">
    <p:bg>
      <p:bgPr>
        <a:solidFill>
          <a:schemeClr val="accent1"/>
        </a:solidFill>
      </p:bgPr>
    </p:bg>
    <p:spTree>
      <p:nvGrpSpPr>
        <p:cNvPr id="1839" name="Shape 1839"/>
        <p:cNvGrpSpPr/>
        <p:nvPr/>
      </p:nvGrpSpPr>
      <p:grpSpPr>
        <a:xfrm>
          <a:off x="0" y="0"/>
          <a:ext cx="0" cy="0"/>
          <a:chOff x="0" y="0"/>
          <a:chExt cx="0" cy="0"/>
        </a:xfrm>
      </p:grpSpPr>
      <p:sp>
        <p:nvSpPr>
          <p:cNvPr id="1840" name="Google Shape;1840;p90"/>
          <p:cNvSpPr txBox="1"/>
          <p:nvPr>
            <p:ph type="title"/>
          </p:nvPr>
        </p:nvSpPr>
        <p:spPr>
          <a:xfrm>
            <a:off x="1481328" y="457200"/>
            <a:ext cx="6190500" cy="1353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400"/>
              <a:buNone/>
              <a:defRPr/>
            </a:lvl1pPr>
            <a:lvl2pPr lvl="1" rtl="0" algn="ctr">
              <a:spcBef>
                <a:spcPts val="0"/>
              </a:spcBef>
              <a:spcAft>
                <a:spcPts val="0"/>
              </a:spcAft>
              <a:buSzPts val="4400"/>
              <a:buNone/>
              <a:defRPr/>
            </a:lvl2pPr>
            <a:lvl3pPr lvl="2" rtl="0" algn="ctr">
              <a:spcBef>
                <a:spcPts val="0"/>
              </a:spcBef>
              <a:spcAft>
                <a:spcPts val="0"/>
              </a:spcAft>
              <a:buSzPts val="4400"/>
              <a:buNone/>
              <a:defRPr/>
            </a:lvl3pPr>
            <a:lvl4pPr lvl="3" rtl="0" algn="ctr">
              <a:spcBef>
                <a:spcPts val="0"/>
              </a:spcBef>
              <a:spcAft>
                <a:spcPts val="0"/>
              </a:spcAft>
              <a:buSzPts val="4400"/>
              <a:buNone/>
              <a:defRPr/>
            </a:lvl4pPr>
            <a:lvl5pPr lvl="4" rtl="0" algn="ctr">
              <a:spcBef>
                <a:spcPts val="0"/>
              </a:spcBef>
              <a:spcAft>
                <a:spcPts val="0"/>
              </a:spcAft>
              <a:buSzPts val="4400"/>
              <a:buNone/>
              <a:defRPr/>
            </a:lvl5pPr>
            <a:lvl6pPr lvl="5" rtl="0" algn="ctr">
              <a:spcBef>
                <a:spcPts val="0"/>
              </a:spcBef>
              <a:spcAft>
                <a:spcPts val="0"/>
              </a:spcAft>
              <a:buSzPts val="4400"/>
              <a:buNone/>
              <a:defRPr/>
            </a:lvl6pPr>
            <a:lvl7pPr lvl="6" rtl="0" algn="ctr">
              <a:spcBef>
                <a:spcPts val="0"/>
              </a:spcBef>
              <a:spcAft>
                <a:spcPts val="0"/>
              </a:spcAft>
              <a:buSzPts val="4400"/>
              <a:buNone/>
              <a:defRPr/>
            </a:lvl7pPr>
            <a:lvl8pPr lvl="7" rtl="0" algn="ctr">
              <a:spcBef>
                <a:spcPts val="0"/>
              </a:spcBef>
              <a:spcAft>
                <a:spcPts val="0"/>
              </a:spcAft>
              <a:buSzPts val="4400"/>
              <a:buNone/>
              <a:defRPr/>
            </a:lvl8pPr>
            <a:lvl9pPr lvl="8" rtl="0" algn="ctr">
              <a:spcBef>
                <a:spcPts val="0"/>
              </a:spcBef>
              <a:spcAft>
                <a:spcPts val="0"/>
              </a:spcAft>
              <a:buSzPts val="4400"/>
              <a:buNone/>
              <a:defRPr/>
            </a:lvl9pPr>
          </a:lstStyle>
          <a:p/>
        </p:txBody>
      </p:sp>
      <p:sp>
        <p:nvSpPr>
          <p:cNvPr id="1841" name="Google Shape;1841;p90"/>
          <p:cNvSpPr/>
          <p:nvPr/>
        </p:nvSpPr>
        <p:spPr>
          <a:xfrm>
            <a:off x="0" y="4172812"/>
            <a:ext cx="819313" cy="970677"/>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2" name="Google Shape;1842;p90"/>
          <p:cNvSpPr/>
          <p:nvPr/>
        </p:nvSpPr>
        <p:spPr>
          <a:xfrm>
            <a:off x="-2" y="185404"/>
            <a:ext cx="1025437" cy="1611956"/>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3" name="Google Shape;1843;p90"/>
          <p:cNvSpPr/>
          <p:nvPr/>
        </p:nvSpPr>
        <p:spPr>
          <a:xfrm>
            <a:off x="8172266" y="348082"/>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4" name="Google Shape;1844;p90"/>
          <p:cNvSpPr/>
          <p:nvPr/>
        </p:nvSpPr>
        <p:spPr>
          <a:xfrm>
            <a:off x="489616" y="369979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5" name="Google Shape;1845;p90"/>
          <p:cNvSpPr/>
          <p:nvPr/>
        </p:nvSpPr>
        <p:spPr>
          <a:xfrm>
            <a:off x="8587099" y="1325774"/>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6" name="Google Shape;1846;p90"/>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7" name="Google Shape;1847;p90"/>
          <p:cNvSpPr/>
          <p:nvPr/>
        </p:nvSpPr>
        <p:spPr>
          <a:xfrm>
            <a:off x="1169424" y="4616868"/>
            <a:ext cx="205809" cy="217938"/>
          </a:xfrm>
          <a:custGeom>
            <a:rect b="b" l="l" r="r" t="t"/>
            <a:pathLst>
              <a:path extrusionOk="0" h="6801" w="6422">
                <a:moveTo>
                  <a:pt x="3816" y="1"/>
                </a:moveTo>
                <a:cubicBezTo>
                  <a:pt x="3309" y="1"/>
                  <a:pt x="2838" y="338"/>
                  <a:pt x="2258" y="733"/>
                </a:cubicBezTo>
                <a:cubicBezTo>
                  <a:pt x="1119" y="1521"/>
                  <a:pt x="0" y="2577"/>
                  <a:pt x="104" y="3903"/>
                </a:cubicBezTo>
                <a:cubicBezTo>
                  <a:pt x="124" y="4193"/>
                  <a:pt x="207" y="4483"/>
                  <a:pt x="352" y="4793"/>
                </a:cubicBezTo>
                <a:cubicBezTo>
                  <a:pt x="888" y="5973"/>
                  <a:pt x="1809" y="6801"/>
                  <a:pt x="2939" y="6801"/>
                </a:cubicBezTo>
                <a:cubicBezTo>
                  <a:pt x="3338" y="6801"/>
                  <a:pt x="3762" y="6698"/>
                  <a:pt x="4205" y="6471"/>
                </a:cubicBezTo>
                <a:cubicBezTo>
                  <a:pt x="5303" y="5933"/>
                  <a:pt x="6318" y="5208"/>
                  <a:pt x="6380" y="3882"/>
                </a:cubicBezTo>
                <a:cubicBezTo>
                  <a:pt x="6421" y="2805"/>
                  <a:pt x="5676" y="1106"/>
                  <a:pt x="4744" y="381"/>
                </a:cubicBezTo>
                <a:cubicBezTo>
                  <a:pt x="4405" y="110"/>
                  <a:pt x="4105" y="1"/>
                  <a:pt x="381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8" name="Google Shape;1848;p90"/>
          <p:cNvSpPr/>
          <p:nvPr/>
        </p:nvSpPr>
        <p:spPr>
          <a:xfrm>
            <a:off x="1546774" y="4834790"/>
            <a:ext cx="119537" cy="130615"/>
          </a:xfrm>
          <a:custGeom>
            <a:rect b="b" l="l" r="r" t="t"/>
            <a:pathLst>
              <a:path extrusionOk="0" h="4076" w="3730">
                <a:moveTo>
                  <a:pt x="1798" y="1"/>
                </a:moveTo>
                <a:cubicBezTo>
                  <a:pt x="864" y="1"/>
                  <a:pt x="311" y="2004"/>
                  <a:pt x="1" y="3196"/>
                </a:cubicBezTo>
                <a:cubicBezTo>
                  <a:pt x="49" y="3850"/>
                  <a:pt x="387" y="4075"/>
                  <a:pt x="800" y="4075"/>
                </a:cubicBezTo>
                <a:cubicBezTo>
                  <a:pt x="1276" y="4075"/>
                  <a:pt x="1853" y="3775"/>
                  <a:pt x="2197" y="3486"/>
                </a:cubicBezTo>
                <a:cubicBezTo>
                  <a:pt x="3067" y="2740"/>
                  <a:pt x="3729" y="1933"/>
                  <a:pt x="2880" y="793"/>
                </a:cubicBezTo>
                <a:cubicBezTo>
                  <a:pt x="2472" y="229"/>
                  <a:pt x="2114" y="1"/>
                  <a:pt x="17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9" name="Google Shape;1849;p90"/>
          <p:cNvSpPr/>
          <p:nvPr/>
        </p:nvSpPr>
        <p:spPr>
          <a:xfrm>
            <a:off x="7968438" y="3"/>
            <a:ext cx="1034376" cy="1135386"/>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50" name="Google Shape;1850;p90"/>
          <p:cNvGrpSpPr/>
          <p:nvPr/>
        </p:nvGrpSpPr>
        <p:grpSpPr>
          <a:xfrm>
            <a:off x="141137" y="2237636"/>
            <a:ext cx="509835" cy="466288"/>
            <a:chOff x="5177300" y="2314950"/>
            <a:chExt cx="341575" cy="312400"/>
          </a:xfrm>
        </p:grpSpPr>
        <p:sp>
          <p:nvSpPr>
            <p:cNvPr id="1851" name="Google Shape;1851;p90"/>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2" name="Google Shape;1852;p90"/>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90"/>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4" name="Google Shape;1854;p90"/>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90"/>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56" name="Google Shape;1856;p90"/>
          <p:cNvGrpSpPr/>
          <p:nvPr/>
        </p:nvGrpSpPr>
        <p:grpSpPr>
          <a:xfrm>
            <a:off x="8409940" y="3536482"/>
            <a:ext cx="603631" cy="552105"/>
            <a:chOff x="5177300" y="2314950"/>
            <a:chExt cx="341575" cy="312400"/>
          </a:xfrm>
        </p:grpSpPr>
        <p:sp>
          <p:nvSpPr>
            <p:cNvPr id="1857" name="Google Shape;1857;p90"/>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8" name="Google Shape;1858;p90"/>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9" name="Google Shape;1859;p90"/>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90"/>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90"/>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62" name="Google Shape;1862;p90"/>
          <p:cNvSpPr txBox="1"/>
          <p:nvPr>
            <p:ph idx="1" type="subTitle"/>
          </p:nvPr>
        </p:nvSpPr>
        <p:spPr>
          <a:xfrm>
            <a:off x="969264" y="2350008"/>
            <a:ext cx="2197500" cy="3291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600">
                <a:solidFill>
                  <a:schemeClr val="accent3"/>
                </a:solidFill>
                <a:latin typeface="Nunito"/>
                <a:ea typeface="Nunito"/>
                <a:cs typeface="Nunito"/>
                <a:sym typeface="Nunito"/>
              </a:defRPr>
            </a:lvl1pPr>
            <a:lvl2pPr lvl="1" rtl="0" algn="ctr">
              <a:spcBef>
                <a:spcPts val="0"/>
              </a:spcBef>
              <a:spcAft>
                <a:spcPts val="0"/>
              </a:spcAft>
              <a:buNone/>
              <a:defRPr b="1" sz="1600">
                <a:solidFill>
                  <a:schemeClr val="accent3"/>
                </a:solidFill>
                <a:latin typeface="Nunito"/>
                <a:ea typeface="Nunito"/>
                <a:cs typeface="Nunito"/>
                <a:sym typeface="Nunito"/>
              </a:defRPr>
            </a:lvl2pPr>
            <a:lvl3pPr lvl="2" rtl="0" algn="ctr">
              <a:spcBef>
                <a:spcPts val="0"/>
              </a:spcBef>
              <a:spcAft>
                <a:spcPts val="0"/>
              </a:spcAft>
              <a:buNone/>
              <a:defRPr b="1" sz="1600">
                <a:solidFill>
                  <a:schemeClr val="accent3"/>
                </a:solidFill>
                <a:latin typeface="Nunito"/>
                <a:ea typeface="Nunito"/>
                <a:cs typeface="Nunito"/>
                <a:sym typeface="Nunito"/>
              </a:defRPr>
            </a:lvl3pPr>
            <a:lvl4pPr lvl="3" rtl="0" algn="ctr">
              <a:spcBef>
                <a:spcPts val="0"/>
              </a:spcBef>
              <a:spcAft>
                <a:spcPts val="0"/>
              </a:spcAft>
              <a:buNone/>
              <a:defRPr b="1" sz="1600">
                <a:solidFill>
                  <a:schemeClr val="accent3"/>
                </a:solidFill>
                <a:latin typeface="Nunito"/>
                <a:ea typeface="Nunito"/>
                <a:cs typeface="Nunito"/>
                <a:sym typeface="Nunito"/>
              </a:defRPr>
            </a:lvl4pPr>
            <a:lvl5pPr lvl="4" rtl="0" algn="ctr">
              <a:spcBef>
                <a:spcPts val="0"/>
              </a:spcBef>
              <a:spcAft>
                <a:spcPts val="0"/>
              </a:spcAft>
              <a:buNone/>
              <a:defRPr b="1" sz="1600">
                <a:solidFill>
                  <a:schemeClr val="accent3"/>
                </a:solidFill>
                <a:latin typeface="Nunito"/>
                <a:ea typeface="Nunito"/>
                <a:cs typeface="Nunito"/>
                <a:sym typeface="Nunito"/>
              </a:defRPr>
            </a:lvl5pPr>
            <a:lvl6pPr lvl="5" rtl="0" algn="ctr">
              <a:spcBef>
                <a:spcPts val="0"/>
              </a:spcBef>
              <a:spcAft>
                <a:spcPts val="0"/>
              </a:spcAft>
              <a:buNone/>
              <a:defRPr b="1" sz="1600">
                <a:solidFill>
                  <a:schemeClr val="accent3"/>
                </a:solidFill>
                <a:latin typeface="Nunito"/>
                <a:ea typeface="Nunito"/>
                <a:cs typeface="Nunito"/>
                <a:sym typeface="Nunito"/>
              </a:defRPr>
            </a:lvl6pPr>
            <a:lvl7pPr lvl="6" rtl="0" algn="ctr">
              <a:spcBef>
                <a:spcPts val="0"/>
              </a:spcBef>
              <a:spcAft>
                <a:spcPts val="0"/>
              </a:spcAft>
              <a:buNone/>
              <a:defRPr b="1" sz="1600">
                <a:solidFill>
                  <a:schemeClr val="accent3"/>
                </a:solidFill>
                <a:latin typeface="Nunito"/>
                <a:ea typeface="Nunito"/>
                <a:cs typeface="Nunito"/>
                <a:sym typeface="Nunito"/>
              </a:defRPr>
            </a:lvl7pPr>
            <a:lvl8pPr lvl="7" rtl="0" algn="ctr">
              <a:spcBef>
                <a:spcPts val="0"/>
              </a:spcBef>
              <a:spcAft>
                <a:spcPts val="0"/>
              </a:spcAft>
              <a:buNone/>
              <a:defRPr b="1" sz="1600">
                <a:solidFill>
                  <a:schemeClr val="accent3"/>
                </a:solidFill>
                <a:latin typeface="Nunito"/>
                <a:ea typeface="Nunito"/>
                <a:cs typeface="Nunito"/>
                <a:sym typeface="Nunito"/>
              </a:defRPr>
            </a:lvl8pPr>
            <a:lvl9pPr lvl="8" rtl="0" algn="ctr">
              <a:spcBef>
                <a:spcPts val="0"/>
              </a:spcBef>
              <a:spcAft>
                <a:spcPts val="0"/>
              </a:spcAft>
              <a:buNone/>
              <a:defRPr b="1" sz="1600">
                <a:solidFill>
                  <a:schemeClr val="accent3"/>
                </a:solidFill>
                <a:latin typeface="Nunito"/>
                <a:ea typeface="Nunito"/>
                <a:cs typeface="Nunito"/>
                <a:sym typeface="Nunito"/>
              </a:defRPr>
            </a:lvl9pPr>
          </a:lstStyle>
          <a:p/>
        </p:txBody>
      </p:sp>
      <p:sp>
        <p:nvSpPr>
          <p:cNvPr id="1863" name="Google Shape;1863;p90"/>
          <p:cNvSpPr txBox="1"/>
          <p:nvPr>
            <p:ph idx="2" type="subTitle"/>
          </p:nvPr>
        </p:nvSpPr>
        <p:spPr>
          <a:xfrm>
            <a:off x="969264" y="2706624"/>
            <a:ext cx="21975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a:solidFill>
                  <a:schemeClr val="dk2"/>
                </a:solidFill>
                <a:latin typeface="Nunito"/>
                <a:ea typeface="Nunito"/>
                <a:cs typeface="Nunito"/>
                <a:sym typeface="Nunito"/>
              </a:defRPr>
            </a:lvl1pPr>
            <a:lvl2pPr lvl="1" rtl="0" algn="ctr">
              <a:spcBef>
                <a:spcPts val="0"/>
              </a:spcBef>
              <a:spcAft>
                <a:spcPts val="0"/>
              </a:spcAft>
              <a:buNone/>
              <a:defRPr>
                <a:solidFill>
                  <a:schemeClr val="dk2"/>
                </a:solidFill>
                <a:latin typeface="Nunito"/>
                <a:ea typeface="Nunito"/>
                <a:cs typeface="Nunito"/>
                <a:sym typeface="Nunito"/>
              </a:defRPr>
            </a:lvl2pPr>
            <a:lvl3pPr lvl="2" rtl="0" algn="ctr">
              <a:spcBef>
                <a:spcPts val="0"/>
              </a:spcBef>
              <a:spcAft>
                <a:spcPts val="0"/>
              </a:spcAft>
              <a:buNone/>
              <a:defRPr>
                <a:solidFill>
                  <a:schemeClr val="dk2"/>
                </a:solidFill>
                <a:latin typeface="Nunito"/>
                <a:ea typeface="Nunito"/>
                <a:cs typeface="Nunito"/>
                <a:sym typeface="Nunito"/>
              </a:defRPr>
            </a:lvl3pPr>
            <a:lvl4pPr lvl="3" rtl="0" algn="ctr">
              <a:spcBef>
                <a:spcPts val="0"/>
              </a:spcBef>
              <a:spcAft>
                <a:spcPts val="0"/>
              </a:spcAft>
              <a:buNone/>
              <a:defRPr>
                <a:solidFill>
                  <a:schemeClr val="dk2"/>
                </a:solidFill>
                <a:latin typeface="Nunito"/>
                <a:ea typeface="Nunito"/>
                <a:cs typeface="Nunito"/>
                <a:sym typeface="Nunito"/>
              </a:defRPr>
            </a:lvl4pPr>
            <a:lvl5pPr lvl="4" rtl="0" algn="ctr">
              <a:spcBef>
                <a:spcPts val="0"/>
              </a:spcBef>
              <a:spcAft>
                <a:spcPts val="0"/>
              </a:spcAft>
              <a:buNone/>
              <a:defRPr>
                <a:solidFill>
                  <a:schemeClr val="dk2"/>
                </a:solidFill>
                <a:latin typeface="Nunito"/>
                <a:ea typeface="Nunito"/>
                <a:cs typeface="Nunito"/>
                <a:sym typeface="Nunito"/>
              </a:defRPr>
            </a:lvl5pPr>
            <a:lvl6pPr lvl="5" rtl="0" algn="ctr">
              <a:spcBef>
                <a:spcPts val="0"/>
              </a:spcBef>
              <a:spcAft>
                <a:spcPts val="0"/>
              </a:spcAft>
              <a:buNone/>
              <a:defRPr>
                <a:solidFill>
                  <a:schemeClr val="dk2"/>
                </a:solidFill>
                <a:latin typeface="Nunito"/>
                <a:ea typeface="Nunito"/>
                <a:cs typeface="Nunito"/>
                <a:sym typeface="Nunito"/>
              </a:defRPr>
            </a:lvl6pPr>
            <a:lvl7pPr lvl="6" rtl="0" algn="ctr">
              <a:spcBef>
                <a:spcPts val="0"/>
              </a:spcBef>
              <a:spcAft>
                <a:spcPts val="0"/>
              </a:spcAft>
              <a:buNone/>
              <a:defRPr>
                <a:solidFill>
                  <a:schemeClr val="dk2"/>
                </a:solidFill>
                <a:latin typeface="Nunito"/>
                <a:ea typeface="Nunito"/>
                <a:cs typeface="Nunito"/>
                <a:sym typeface="Nunito"/>
              </a:defRPr>
            </a:lvl7pPr>
            <a:lvl8pPr lvl="7" rtl="0" algn="ctr">
              <a:spcBef>
                <a:spcPts val="0"/>
              </a:spcBef>
              <a:spcAft>
                <a:spcPts val="0"/>
              </a:spcAft>
              <a:buNone/>
              <a:defRPr>
                <a:solidFill>
                  <a:schemeClr val="dk2"/>
                </a:solidFill>
                <a:latin typeface="Nunito"/>
                <a:ea typeface="Nunito"/>
                <a:cs typeface="Nunito"/>
                <a:sym typeface="Nunito"/>
              </a:defRPr>
            </a:lvl8pPr>
            <a:lvl9pPr lvl="8" rtl="0" algn="ctr">
              <a:spcBef>
                <a:spcPts val="0"/>
              </a:spcBef>
              <a:spcAft>
                <a:spcPts val="0"/>
              </a:spcAft>
              <a:buNone/>
              <a:defRPr>
                <a:solidFill>
                  <a:schemeClr val="dk2"/>
                </a:solidFill>
                <a:latin typeface="Nunito"/>
                <a:ea typeface="Nunito"/>
                <a:cs typeface="Nunito"/>
                <a:sym typeface="Nunito"/>
              </a:defRPr>
            </a:lvl9pPr>
          </a:lstStyle>
          <a:p/>
        </p:txBody>
      </p:sp>
      <p:sp>
        <p:nvSpPr>
          <p:cNvPr id="1864" name="Google Shape;1864;p90"/>
          <p:cNvSpPr txBox="1"/>
          <p:nvPr>
            <p:ph idx="3" type="subTitle"/>
          </p:nvPr>
        </p:nvSpPr>
        <p:spPr>
          <a:xfrm>
            <a:off x="3474720" y="2350008"/>
            <a:ext cx="2197500" cy="3291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b="1" sz="1600">
                <a:solidFill>
                  <a:schemeClr val="accent3"/>
                </a:solidFill>
                <a:latin typeface="Nunito"/>
                <a:ea typeface="Nunito"/>
                <a:cs typeface="Nunito"/>
                <a:sym typeface="Nunito"/>
              </a:defRPr>
            </a:lvl1pPr>
            <a:lvl2pPr lvl="1" rtl="0" algn="ctr">
              <a:spcBef>
                <a:spcPts val="0"/>
              </a:spcBef>
              <a:spcAft>
                <a:spcPts val="0"/>
              </a:spcAft>
              <a:buNone/>
              <a:defRPr b="1" sz="1600">
                <a:solidFill>
                  <a:schemeClr val="accent3"/>
                </a:solidFill>
                <a:latin typeface="Nunito"/>
                <a:ea typeface="Nunito"/>
                <a:cs typeface="Nunito"/>
                <a:sym typeface="Nunito"/>
              </a:defRPr>
            </a:lvl2pPr>
            <a:lvl3pPr lvl="2" rtl="0" algn="ctr">
              <a:spcBef>
                <a:spcPts val="0"/>
              </a:spcBef>
              <a:spcAft>
                <a:spcPts val="0"/>
              </a:spcAft>
              <a:buNone/>
              <a:defRPr b="1" sz="1600">
                <a:solidFill>
                  <a:schemeClr val="accent3"/>
                </a:solidFill>
                <a:latin typeface="Nunito"/>
                <a:ea typeface="Nunito"/>
                <a:cs typeface="Nunito"/>
                <a:sym typeface="Nunito"/>
              </a:defRPr>
            </a:lvl3pPr>
            <a:lvl4pPr lvl="3" rtl="0" algn="ctr">
              <a:spcBef>
                <a:spcPts val="0"/>
              </a:spcBef>
              <a:spcAft>
                <a:spcPts val="0"/>
              </a:spcAft>
              <a:buNone/>
              <a:defRPr b="1" sz="1600">
                <a:solidFill>
                  <a:schemeClr val="accent3"/>
                </a:solidFill>
                <a:latin typeface="Nunito"/>
                <a:ea typeface="Nunito"/>
                <a:cs typeface="Nunito"/>
                <a:sym typeface="Nunito"/>
              </a:defRPr>
            </a:lvl4pPr>
            <a:lvl5pPr lvl="4" rtl="0" algn="ctr">
              <a:spcBef>
                <a:spcPts val="0"/>
              </a:spcBef>
              <a:spcAft>
                <a:spcPts val="0"/>
              </a:spcAft>
              <a:buNone/>
              <a:defRPr b="1" sz="1600">
                <a:solidFill>
                  <a:schemeClr val="accent3"/>
                </a:solidFill>
                <a:latin typeface="Nunito"/>
                <a:ea typeface="Nunito"/>
                <a:cs typeface="Nunito"/>
                <a:sym typeface="Nunito"/>
              </a:defRPr>
            </a:lvl5pPr>
            <a:lvl6pPr lvl="5" rtl="0" algn="ctr">
              <a:spcBef>
                <a:spcPts val="0"/>
              </a:spcBef>
              <a:spcAft>
                <a:spcPts val="0"/>
              </a:spcAft>
              <a:buNone/>
              <a:defRPr b="1" sz="1600">
                <a:solidFill>
                  <a:schemeClr val="accent3"/>
                </a:solidFill>
                <a:latin typeface="Nunito"/>
                <a:ea typeface="Nunito"/>
                <a:cs typeface="Nunito"/>
                <a:sym typeface="Nunito"/>
              </a:defRPr>
            </a:lvl6pPr>
            <a:lvl7pPr lvl="6" rtl="0" algn="ctr">
              <a:spcBef>
                <a:spcPts val="0"/>
              </a:spcBef>
              <a:spcAft>
                <a:spcPts val="0"/>
              </a:spcAft>
              <a:buNone/>
              <a:defRPr b="1" sz="1600">
                <a:solidFill>
                  <a:schemeClr val="accent3"/>
                </a:solidFill>
                <a:latin typeface="Nunito"/>
                <a:ea typeface="Nunito"/>
                <a:cs typeface="Nunito"/>
                <a:sym typeface="Nunito"/>
              </a:defRPr>
            </a:lvl7pPr>
            <a:lvl8pPr lvl="7" rtl="0" algn="ctr">
              <a:spcBef>
                <a:spcPts val="0"/>
              </a:spcBef>
              <a:spcAft>
                <a:spcPts val="0"/>
              </a:spcAft>
              <a:buNone/>
              <a:defRPr b="1" sz="1600">
                <a:solidFill>
                  <a:schemeClr val="accent3"/>
                </a:solidFill>
                <a:latin typeface="Nunito"/>
                <a:ea typeface="Nunito"/>
                <a:cs typeface="Nunito"/>
                <a:sym typeface="Nunito"/>
              </a:defRPr>
            </a:lvl8pPr>
            <a:lvl9pPr lvl="8" rtl="0" algn="ctr">
              <a:spcBef>
                <a:spcPts val="0"/>
              </a:spcBef>
              <a:spcAft>
                <a:spcPts val="0"/>
              </a:spcAft>
              <a:buNone/>
              <a:defRPr b="1" sz="1600">
                <a:solidFill>
                  <a:schemeClr val="accent3"/>
                </a:solidFill>
                <a:latin typeface="Nunito"/>
                <a:ea typeface="Nunito"/>
                <a:cs typeface="Nunito"/>
                <a:sym typeface="Nunito"/>
              </a:defRPr>
            </a:lvl9pPr>
          </a:lstStyle>
          <a:p/>
        </p:txBody>
      </p:sp>
      <p:sp>
        <p:nvSpPr>
          <p:cNvPr id="1865" name="Google Shape;1865;p90"/>
          <p:cNvSpPr txBox="1"/>
          <p:nvPr>
            <p:ph idx="4" type="subTitle"/>
          </p:nvPr>
        </p:nvSpPr>
        <p:spPr>
          <a:xfrm>
            <a:off x="3474720" y="2706624"/>
            <a:ext cx="21975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a:solidFill>
                  <a:schemeClr val="dk2"/>
                </a:solidFill>
                <a:latin typeface="Nunito"/>
                <a:ea typeface="Nunito"/>
                <a:cs typeface="Nunito"/>
                <a:sym typeface="Nunito"/>
              </a:defRPr>
            </a:lvl1pPr>
            <a:lvl2pPr lvl="1" rtl="0" algn="ctr">
              <a:spcBef>
                <a:spcPts val="0"/>
              </a:spcBef>
              <a:spcAft>
                <a:spcPts val="0"/>
              </a:spcAft>
              <a:buNone/>
              <a:defRPr>
                <a:solidFill>
                  <a:schemeClr val="dk2"/>
                </a:solidFill>
                <a:latin typeface="Nunito"/>
                <a:ea typeface="Nunito"/>
                <a:cs typeface="Nunito"/>
                <a:sym typeface="Nunito"/>
              </a:defRPr>
            </a:lvl2pPr>
            <a:lvl3pPr lvl="2" rtl="0" algn="ctr">
              <a:spcBef>
                <a:spcPts val="0"/>
              </a:spcBef>
              <a:spcAft>
                <a:spcPts val="0"/>
              </a:spcAft>
              <a:buNone/>
              <a:defRPr>
                <a:solidFill>
                  <a:schemeClr val="dk2"/>
                </a:solidFill>
                <a:latin typeface="Nunito"/>
                <a:ea typeface="Nunito"/>
                <a:cs typeface="Nunito"/>
                <a:sym typeface="Nunito"/>
              </a:defRPr>
            </a:lvl3pPr>
            <a:lvl4pPr lvl="3" rtl="0" algn="ctr">
              <a:spcBef>
                <a:spcPts val="0"/>
              </a:spcBef>
              <a:spcAft>
                <a:spcPts val="0"/>
              </a:spcAft>
              <a:buNone/>
              <a:defRPr>
                <a:solidFill>
                  <a:schemeClr val="dk2"/>
                </a:solidFill>
                <a:latin typeface="Nunito"/>
                <a:ea typeface="Nunito"/>
                <a:cs typeface="Nunito"/>
                <a:sym typeface="Nunito"/>
              </a:defRPr>
            </a:lvl4pPr>
            <a:lvl5pPr lvl="4" rtl="0" algn="ctr">
              <a:spcBef>
                <a:spcPts val="0"/>
              </a:spcBef>
              <a:spcAft>
                <a:spcPts val="0"/>
              </a:spcAft>
              <a:buNone/>
              <a:defRPr>
                <a:solidFill>
                  <a:schemeClr val="dk2"/>
                </a:solidFill>
                <a:latin typeface="Nunito"/>
                <a:ea typeface="Nunito"/>
                <a:cs typeface="Nunito"/>
                <a:sym typeface="Nunito"/>
              </a:defRPr>
            </a:lvl5pPr>
            <a:lvl6pPr lvl="5" rtl="0" algn="ctr">
              <a:spcBef>
                <a:spcPts val="0"/>
              </a:spcBef>
              <a:spcAft>
                <a:spcPts val="0"/>
              </a:spcAft>
              <a:buNone/>
              <a:defRPr>
                <a:solidFill>
                  <a:schemeClr val="dk2"/>
                </a:solidFill>
                <a:latin typeface="Nunito"/>
                <a:ea typeface="Nunito"/>
                <a:cs typeface="Nunito"/>
                <a:sym typeface="Nunito"/>
              </a:defRPr>
            </a:lvl6pPr>
            <a:lvl7pPr lvl="6" rtl="0" algn="ctr">
              <a:spcBef>
                <a:spcPts val="0"/>
              </a:spcBef>
              <a:spcAft>
                <a:spcPts val="0"/>
              </a:spcAft>
              <a:buNone/>
              <a:defRPr>
                <a:solidFill>
                  <a:schemeClr val="dk2"/>
                </a:solidFill>
                <a:latin typeface="Nunito"/>
                <a:ea typeface="Nunito"/>
                <a:cs typeface="Nunito"/>
                <a:sym typeface="Nunito"/>
              </a:defRPr>
            </a:lvl7pPr>
            <a:lvl8pPr lvl="7" rtl="0" algn="ctr">
              <a:spcBef>
                <a:spcPts val="0"/>
              </a:spcBef>
              <a:spcAft>
                <a:spcPts val="0"/>
              </a:spcAft>
              <a:buNone/>
              <a:defRPr>
                <a:solidFill>
                  <a:schemeClr val="dk2"/>
                </a:solidFill>
                <a:latin typeface="Nunito"/>
                <a:ea typeface="Nunito"/>
                <a:cs typeface="Nunito"/>
                <a:sym typeface="Nunito"/>
              </a:defRPr>
            </a:lvl8pPr>
            <a:lvl9pPr lvl="8" rtl="0" algn="ctr">
              <a:spcBef>
                <a:spcPts val="0"/>
              </a:spcBef>
              <a:spcAft>
                <a:spcPts val="0"/>
              </a:spcAft>
              <a:buNone/>
              <a:defRPr>
                <a:solidFill>
                  <a:schemeClr val="dk2"/>
                </a:solidFill>
                <a:latin typeface="Nunito"/>
                <a:ea typeface="Nunito"/>
                <a:cs typeface="Nunito"/>
                <a:sym typeface="Nunito"/>
              </a:defRPr>
            </a:lvl9pPr>
          </a:lstStyle>
          <a:p/>
        </p:txBody>
      </p:sp>
      <p:sp>
        <p:nvSpPr>
          <p:cNvPr id="1866" name="Google Shape;1866;p90"/>
          <p:cNvSpPr txBox="1"/>
          <p:nvPr>
            <p:ph idx="5" type="subTitle"/>
          </p:nvPr>
        </p:nvSpPr>
        <p:spPr>
          <a:xfrm>
            <a:off x="5980176" y="2350008"/>
            <a:ext cx="2197500" cy="3291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600">
                <a:solidFill>
                  <a:schemeClr val="accent3"/>
                </a:solidFill>
                <a:latin typeface="Nunito"/>
                <a:ea typeface="Nunito"/>
                <a:cs typeface="Nunito"/>
                <a:sym typeface="Nunito"/>
              </a:defRPr>
            </a:lvl1pPr>
            <a:lvl2pPr lvl="1" rtl="0" algn="ctr">
              <a:spcBef>
                <a:spcPts val="0"/>
              </a:spcBef>
              <a:spcAft>
                <a:spcPts val="0"/>
              </a:spcAft>
              <a:buNone/>
              <a:defRPr b="1" sz="1600">
                <a:solidFill>
                  <a:schemeClr val="accent3"/>
                </a:solidFill>
                <a:latin typeface="Nunito"/>
                <a:ea typeface="Nunito"/>
                <a:cs typeface="Nunito"/>
                <a:sym typeface="Nunito"/>
              </a:defRPr>
            </a:lvl2pPr>
            <a:lvl3pPr lvl="2" rtl="0" algn="ctr">
              <a:spcBef>
                <a:spcPts val="0"/>
              </a:spcBef>
              <a:spcAft>
                <a:spcPts val="0"/>
              </a:spcAft>
              <a:buNone/>
              <a:defRPr b="1" sz="1600">
                <a:solidFill>
                  <a:schemeClr val="accent3"/>
                </a:solidFill>
                <a:latin typeface="Nunito"/>
                <a:ea typeface="Nunito"/>
                <a:cs typeface="Nunito"/>
                <a:sym typeface="Nunito"/>
              </a:defRPr>
            </a:lvl3pPr>
            <a:lvl4pPr lvl="3" rtl="0" algn="ctr">
              <a:spcBef>
                <a:spcPts val="0"/>
              </a:spcBef>
              <a:spcAft>
                <a:spcPts val="0"/>
              </a:spcAft>
              <a:buNone/>
              <a:defRPr b="1" sz="1600">
                <a:solidFill>
                  <a:schemeClr val="accent3"/>
                </a:solidFill>
                <a:latin typeface="Nunito"/>
                <a:ea typeface="Nunito"/>
                <a:cs typeface="Nunito"/>
                <a:sym typeface="Nunito"/>
              </a:defRPr>
            </a:lvl4pPr>
            <a:lvl5pPr lvl="4" rtl="0" algn="ctr">
              <a:spcBef>
                <a:spcPts val="0"/>
              </a:spcBef>
              <a:spcAft>
                <a:spcPts val="0"/>
              </a:spcAft>
              <a:buNone/>
              <a:defRPr b="1" sz="1600">
                <a:solidFill>
                  <a:schemeClr val="accent3"/>
                </a:solidFill>
                <a:latin typeface="Nunito"/>
                <a:ea typeface="Nunito"/>
                <a:cs typeface="Nunito"/>
                <a:sym typeface="Nunito"/>
              </a:defRPr>
            </a:lvl5pPr>
            <a:lvl6pPr lvl="5" rtl="0" algn="ctr">
              <a:spcBef>
                <a:spcPts val="0"/>
              </a:spcBef>
              <a:spcAft>
                <a:spcPts val="0"/>
              </a:spcAft>
              <a:buNone/>
              <a:defRPr b="1" sz="1600">
                <a:solidFill>
                  <a:schemeClr val="accent3"/>
                </a:solidFill>
                <a:latin typeface="Nunito"/>
                <a:ea typeface="Nunito"/>
                <a:cs typeface="Nunito"/>
                <a:sym typeface="Nunito"/>
              </a:defRPr>
            </a:lvl6pPr>
            <a:lvl7pPr lvl="6" rtl="0" algn="ctr">
              <a:spcBef>
                <a:spcPts val="0"/>
              </a:spcBef>
              <a:spcAft>
                <a:spcPts val="0"/>
              </a:spcAft>
              <a:buNone/>
              <a:defRPr b="1" sz="1600">
                <a:solidFill>
                  <a:schemeClr val="accent3"/>
                </a:solidFill>
                <a:latin typeface="Nunito"/>
                <a:ea typeface="Nunito"/>
                <a:cs typeface="Nunito"/>
                <a:sym typeface="Nunito"/>
              </a:defRPr>
            </a:lvl7pPr>
            <a:lvl8pPr lvl="7" rtl="0" algn="ctr">
              <a:spcBef>
                <a:spcPts val="0"/>
              </a:spcBef>
              <a:spcAft>
                <a:spcPts val="0"/>
              </a:spcAft>
              <a:buNone/>
              <a:defRPr b="1" sz="1600">
                <a:solidFill>
                  <a:schemeClr val="accent3"/>
                </a:solidFill>
                <a:latin typeface="Nunito"/>
                <a:ea typeface="Nunito"/>
                <a:cs typeface="Nunito"/>
                <a:sym typeface="Nunito"/>
              </a:defRPr>
            </a:lvl8pPr>
            <a:lvl9pPr lvl="8" rtl="0" algn="ctr">
              <a:spcBef>
                <a:spcPts val="0"/>
              </a:spcBef>
              <a:spcAft>
                <a:spcPts val="0"/>
              </a:spcAft>
              <a:buNone/>
              <a:defRPr b="1" sz="1600">
                <a:solidFill>
                  <a:schemeClr val="accent3"/>
                </a:solidFill>
                <a:latin typeface="Nunito"/>
                <a:ea typeface="Nunito"/>
                <a:cs typeface="Nunito"/>
                <a:sym typeface="Nunito"/>
              </a:defRPr>
            </a:lvl9pPr>
          </a:lstStyle>
          <a:p/>
        </p:txBody>
      </p:sp>
      <p:sp>
        <p:nvSpPr>
          <p:cNvPr id="1867" name="Google Shape;1867;p90"/>
          <p:cNvSpPr txBox="1"/>
          <p:nvPr>
            <p:ph idx="6" type="subTitle"/>
          </p:nvPr>
        </p:nvSpPr>
        <p:spPr>
          <a:xfrm>
            <a:off x="5980176" y="2706624"/>
            <a:ext cx="21975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a:solidFill>
                  <a:schemeClr val="dk2"/>
                </a:solidFill>
                <a:latin typeface="Nunito"/>
                <a:ea typeface="Nunito"/>
                <a:cs typeface="Nunito"/>
                <a:sym typeface="Nunito"/>
              </a:defRPr>
            </a:lvl1pPr>
            <a:lvl2pPr lvl="1" rtl="0" algn="ctr">
              <a:spcBef>
                <a:spcPts val="0"/>
              </a:spcBef>
              <a:spcAft>
                <a:spcPts val="0"/>
              </a:spcAft>
              <a:buNone/>
              <a:defRPr>
                <a:solidFill>
                  <a:schemeClr val="dk2"/>
                </a:solidFill>
                <a:latin typeface="Nunito"/>
                <a:ea typeface="Nunito"/>
                <a:cs typeface="Nunito"/>
                <a:sym typeface="Nunito"/>
              </a:defRPr>
            </a:lvl2pPr>
            <a:lvl3pPr lvl="2" rtl="0" algn="ctr">
              <a:spcBef>
                <a:spcPts val="0"/>
              </a:spcBef>
              <a:spcAft>
                <a:spcPts val="0"/>
              </a:spcAft>
              <a:buNone/>
              <a:defRPr>
                <a:solidFill>
                  <a:schemeClr val="dk2"/>
                </a:solidFill>
                <a:latin typeface="Nunito"/>
                <a:ea typeface="Nunito"/>
                <a:cs typeface="Nunito"/>
                <a:sym typeface="Nunito"/>
              </a:defRPr>
            </a:lvl3pPr>
            <a:lvl4pPr lvl="3" rtl="0" algn="ctr">
              <a:spcBef>
                <a:spcPts val="0"/>
              </a:spcBef>
              <a:spcAft>
                <a:spcPts val="0"/>
              </a:spcAft>
              <a:buNone/>
              <a:defRPr>
                <a:solidFill>
                  <a:schemeClr val="dk2"/>
                </a:solidFill>
                <a:latin typeface="Nunito"/>
                <a:ea typeface="Nunito"/>
                <a:cs typeface="Nunito"/>
                <a:sym typeface="Nunito"/>
              </a:defRPr>
            </a:lvl4pPr>
            <a:lvl5pPr lvl="4" rtl="0" algn="ctr">
              <a:spcBef>
                <a:spcPts val="0"/>
              </a:spcBef>
              <a:spcAft>
                <a:spcPts val="0"/>
              </a:spcAft>
              <a:buNone/>
              <a:defRPr>
                <a:solidFill>
                  <a:schemeClr val="dk2"/>
                </a:solidFill>
                <a:latin typeface="Nunito"/>
                <a:ea typeface="Nunito"/>
                <a:cs typeface="Nunito"/>
                <a:sym typeface="Nunito"/>
              </a:defRPr>
            </a:lvl5pPr>
            <a:lvl6pPr lvl="5" rtl="0" algn="ctr">
              <a:spcBef>
                <a:spcPts val="0"/>
              </a:spcBef>
              <a:spcAft>
                <a:spcPts val="0"/>
              </a:spcAft>
              <a:buNone/>
              <a:defRPr>
                <a:solidFill>
                  <a:schemeClr val="dk2"/>
                </a:solidFill>
                <a:latin typeface="Nunito"/>
                <a:ea typeface="Nunito"/>
                <a:cs typeface="Nunito"/>
                <a:sym typeface="Nunito"/>
              </a:defRPr>
            </a:lvl6pPr>
            <a:lvl7pPr lvl="6" rtl="0" algn="ctr">
              <a:spcBef>
                <a:spcPts val="0"/>
              </a:spcBef>
              <a:spcAft>
                <a:spcPts val="0"/>
              </a:spcAft>
              <a:buNone/>
              <a:defRPr>
                <a:solidFill>
                  <a:schemeClr val="dk2"/>
                </a:solidFill>
                <a:latin typeface="Nunito"/>
                <a:ea typeface="Nunito"/>
                <a:cs typeface="Nunito"/>
                <a:sym typeface="Nunito"/>
              </a:defRPr>
            </a:lvl7pPr>
            <a:lvl8pPr lvl="7" rtl="0" algn="ctr">
              <a:spcBef>
                <a:spcPts val="0"/>
              </a:spcBef>
              <a:spcAft>
                <a:spcPts val="0"/>
              </a:spcAft>
              <a:buNone/>
              <a:defRPr>
                <a:solidFill>
                  <a:schemeClr val="dk2"/>
                </a:solidFill>
                <a:latin typeface="Nunito"/>
                <a:ea typeface="Nunito"/>
                <a:cs typeface="Nunito"/>
                <a:sym typeface="Nunito"/>
              </a:defRPr>
            </a:lvl8pPr>
            <a:lvl9pPr lvl="8" rtl="0" algn="ctr">
              <a:spcBef>
                <a:spcPts val="0"/>
              </a:spcBef>
              <a:spcAft>
                <a:spcPts val="0"/>
              </a:spcAft>
              <a:buNone/>
              <a:defRPr>
                <a:solidFill>
                  <a:schemeClr val="dk2"/>
                </a:solidFill>
                <a:latin typeface="Nunito"/>
                <a:ea typeface="Nunito"/>
                <a:cs typeface="Nunito"/>
                <a:sym typeface="Nunito"/>
              </a:defRPr>
            </a:lvl9pPr>
          </a:lstStyle>
          <a:p/>
        </p:txBody>
      </p:sp>
      <p:sp>
        <p:nvSpPr>
          <p:cNvPr id="1868" name="Google Shape;1868;p90"/>
          <p:cNvSpPr txBox="1"/>
          <p:nvPr>
            <p:ph idx="7" type="subTitle"/>
          </p:nvPr>
        </p:nvSpPr>
        <p:spPr>
          <a:xfrm>
            <a:off x="969264" y="3785616"/>
            <a:ext cx="2197500" cy="3291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600">
                <a:solidFill>
                  <a:schemeClr val="accent3"/>
                </a:solidFill>
                <a:latin typeface="Nunito"/>
                <a:ea typeface="Nunito"/>
                <a:cs typeface="Nunito"/>
                <a:sym typeface="Nunito"/>
              </a:defRPr>
            </a:lvl1pPr>
            <a:lvl2pPr lvl="1" rtl="0" algn="ctr">
              <a:spcBef>
                <a:spcPts val="0"/>
              </a:spcBef>
              <a:spcAft>
                <a:spcPts val="0"/>
              </a:spcAft>
              <a:buNone/>
              <a:defRPr b="1" sz="1600">
                <a:solidFill>
                  <a:schemeClr val="accent3"/>
                </a:solidFill>
                <a:latin typeface="Nunito"/>
                <a:ea typeface="Nunito"/>
                <a:cs typeface="Nunito"/>
                <a:sym typeface="Nunito"/>
              </a:defRPr>
            </a:lvl2pPr>
            <a:lvl3pPr lvl="2" rtl="0" algn="ctr">
              <a:spcBef>
                <a:spcPts val="0"/>
              </a:spcBef>
              <a:spcAft>
                <a:spcPts val="0"/>
              </a:spcAft>
              <a:buNone/>
              <a:defRPr b="1" sz="1600">
                <a:solidFill>
                  <a:schemeClr val="accent3"/>
                </a:solidFill>
                <a:latin typeface="Nunito"/>
                <a:ea typeface="Nunito"/>
                <a:cs typeface="Nunito"/>
                <a:sym typeface="Nunito"/>
              </a:defRPr>
            </a:lvl3pPr>
            <a:lvl4pPr lvl="3" rtl="0" algn="ctr">
              <a:spcBef>
                <a:spcPts val="0"/>
              </a:spcBef>
              <a:spcAft>
                <a:spcPts val="0"/>
              </a:spcAft>
              <a:buNone/>
              <a:defRPr b="1" sz="1600">
                <a:solidFill>
                  <a:schemeClr val="accent3"/>
                </a:solidFill>
                <a:latin typeface="Nunito"/>
                <a:ea typeface="Nunito"/>
                <a:cs typeface="Nunito"/>
                <a:sym typeface="Nunito"/>
              </a:defRPr>
            </a:lvl4pPr>
            <a:lvl5pPr lvl="4" rtl="0" algn="ctr">
              <a:spcBef>
                <a:spcPts val="0"/>
              </a:spcBef>
              <a:spcAft>
                <a:spcPts val="0"/>
              </a:spcAft>
              <a:buNone/>
              <a:defRPr b="1" sz="1600">
                <a:solidFill>
                  <a:schemeClr val="accent3"/>
                </a:solidFill>
                <a:latin typeface="Nunito"/>
                <a:ea typeface="Nunito"/>
                <a:cs typeface="Nunito"/>
                <a:sym typeface="Nunito"/>
              </a:defRPr>
            </a:lvl5pPr>
            <a:lvl6pPr lvl="5" rtl="0" algn="ctr">
              <a:spcBef>
                <a:spcPts val="0"/>
              </a:spcBef>
              <a:spcAft>
                <a:spcPts val="0"/>
              </a:spcAft>
              <a:buNone/>
              <a:defRPr b="1" sz="1600">
                <a:solidFill>
                  <a:schemeClr val="accent3"/>
                </a:solidFill>
                <a:latin typeface="Nunito"/>
                <a:ea typeface="Nunito"/>
                <a:cs typeface="Nunito"/>
                <a:sym typeface="Nunito"/>
              </a:defRPr>
            </a:lvl6pPr>
            <a:lvl7pPr lvl="6" rtl="0" algn="ctr">
              <a:spcBef>
                <a:spcPts val="0"/>
              </a:spcBef>
              <a:spcAft>
                <a:spcPts val="0"/>
              </a:spcAft>
              <a:buNone/>
              <a:defRPr b="1" sz="1600">
                <a:solidFill>
                  <a:schemeClr val="accent3"/>
                </a:solidFill>
                <a:latin typeface="Nunito"/>
                <a:ea typeface="Nunito"/>
                <a:cs typeface="Nunito"/>
                <a:sym typeface="Nunito"/>
              </a:defRPr>
            </a:lvl7pPr>
            <a:lvl8pPr lvl="7" rtl="0" algn="ctr">
              <a:spcBef>
                <a:spcPts val="0"/>
              </a:spcBef>
              <a:spcAft>
                <a:spcPts val="0"/>
              </a:spcAft>
              <a:buNone/>
              <a:defRPr b="1" sz="1600">
                <a:solidFill>
                  <a:schemeClr val="accent3"/>
                </a:solidFill>
                <a:latin typeface="Nunito"/>
                <a:ea typeface="Nunito"/>
                <a:cs typeface="Nunito"/>
                <a:sym typeface="Nunito"/>
              </a:defRPr>
            </a:lvl8pPr>
            <a:lvl9pPr lvl="8" rtl="0" algn="ctr">
              <a:spcBef>
                <a:spcPts val="0"/>
              </a:spcBef>
              <a:spcAft>
                <a:spcPts val="0"/>
              </a:spcAft>
              <a:buNone/>
              <a:defRPr b="1" sz="1600">
                <a:solidFill>
                  <a:schemeClr val="accent3"/>
                </a:solidFill>
                <a:latin typeface="Nunito"/>
                <a:ea typeface="Nunito"/>
                <a:cs typeface="Nunito"/>
                <a:sym typeface="Nunito"/>
              </a:defRPr>
            </a:lvl9pPr>
          </a:lstStyle>
          <a:p/>
        </p:txBody>
      </p:sp>
      <p:sp>
        <p:nvSpPr>
          <p:cNvPr id="1869" name="Google Shape;1869;p90"/>
          <p:cNvSpPr txBox="1"/>
          <p:nvPr>
            <p:ph idx="8" type="subTitle"/>
          </p:nvPr>
        </p:nvSpPr>
        <p:spPr>
          <a:xfrm>
            <a:off x="969264" y="4142232"/>
            <a:ext cx="21975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a:solidFill>
                  <a:schemeClr val="dk2"/>
                </a:solidFill>
                <a:latin typeface="Nunito"/>
                <a:ea typeface="Nunito"/>
                <a:cs typeface="Nunito"/>
                <a:sym typeface="Nunito"/>
              </a:defRPr>
            </a:lvl1pPr>
            <a:lvl2pPr lvl="1" rtl="0" algn="ctr">
              <a:spcBef>
                <a:spcPts val="0"/>
              </a:spcBef>
              <a:spcAft>
                <a:spcPts val="0"/>
              </a:spcAft>
              <a:buNone/>
              <a:defRPr>
                <a:solidFill>
                  <a:schemeClr val="dk2"/>
                </a:solidFill>
                <a:latin typeface="Nunito"/>
                <a:ea typeface="Nunito"/>
                <a:cs typeface="Nunito"/>
                <a:sym typeface="Nunito"/>
              </a:defRPr>
            </a:lvl2pPr>
            <a:lvl3pPr lvl="2" rtl="0" algn="ctr">
              <a:spcBef>
                <a:spcPts val="0"/>
              </a:spcBef>
              <a:spcAft>
                <a:spcPts val="0"/>
              </a:spcAft>
              <a:buNone/>
              <a:defRPr>
                <a:solidFill>
                  <a:schemeClr val="dk2"/>
                </a:solidFill>
                <a:latin typeface="Nunito"/>
                <a:ea typeface="Nunito"/>
                <a:cs typeface="Nunito"/>
                <a:sym typeface="Nunito"/>
              </a:defRPr>
            </a:lvl3pPr>
            <a:lvl4pPr lvl="3" rtl="0" algn="ctr">
              <a:spcBef>
                <a:spcPts val="0"/>
              </a:spcBef>
              <a:spcAft>
                <a:spcPts val="0"/>
              </a:spcAft>
              <a:buNone/>
              <a:defRPr>
                <a:solidFill>
                  <a:schemeClr val="dk2"/>
                </a:solidFill>
                <a:latin typeface="Nunito"/>
                <a:ea typeface="Nunito"/>
                <a:cs typeface="Nunito"/>
                <a:sym typeface="Nunito"/>
              </a:defRPr>
            </a:lvl4pPr>
            <a:lvl5pPr lvl="4" rtl="0" algn="ctr">
              <a:spcBef>
                <a:spcPts val="0"/>
              </a:spcBef>
              <a:spcAft>
                <a:spcPts val="0"/>
              </a:spcAft>
              <a:buNone/>
              <a:defRPr>
                <a:solidFill>
                  <a:schemeClr val="dk2"/>
                </a:solidFill>
                <a:latin typeface="Nunito"/>
                <a:ea typeface="Nunito"/>
                <a:cs typeface="Nunito"/>
                <a:sym typeface="Nunito"/>
              </a:defRPr>
            </a:lvl5pPr>
            <a:lvl6pPr lvl="5" rtl="0" algn="ctr">
              <a:spcBef>
                <a:spcPts val="0"/>
              </a:spcBef>
              <a:spcAft>
                <a:spcPts val="0"/>
              </a:spcAft>
              <a:buNone/>
              <a:defRPr>
                <a:solidFill>
                  <a:schemeClr val="dk2"/>
                </a:solidFill>
                <a:latin typeface="Nunito"/>
                <a:ea typeface="Nunito"/>
                <a:cs typeface="Nunito"/>
                <a:sym typeface="Nunito"/>
              </a:defRPr>
            </a:lvl6pPr>
            <a:lvl7pPr lvl="6" rtl="0" algn="ctr">
              <a:spcBef>
                <a:spcPts val="0"/>
              </a:spcBef>
              <a:spcAft>
                <a:spcPts val="0"/>
              </a:spcAft>
              <a:buNone/>
              <a:defRPr>
                <a:solidFill>
                  <a:schemeClr val="dk2"/>
                </a:solidFill>
                <a:latin typeface="Nunito"/>
                <a:ea typeface="Nunito"/>
                <a:cs typeface="Nunito"/>
                <a:sym typeface="Nunito"/>
              </a:defRPr>
            </a:lvl7pPr>
            <a:lvl8pPr lvl="7" rtl="0" algn="ctr">
              <a:spcBef>
                <a:spcPts val="0"/>
              </a:spcBef>
              <a:spcAft>
                <a:spcPts val="0"/>
              </a:spcAft>
              <a:buNone/>
              <a:defRPr>
                <a:solidFill>
                  <a:schemeClr val="dk2"/>
                </a:solidFill>
                <a:latin typeface="Nunito"/>
                <a:ea typeface="Nunito"/>
                <a:cs typeface="Nunito"/>
                <a:sym typeface="Nunito"/>
              </a:defRPr>
            </a:lvl8pPr>
            <a:lvl9pPr lvl="8" rtl="0" algn="ctr">
              <a:spcBef>
                <a:spcPts val="0"/>
              </a:spcBef>
              <a:spcAft>
                <a:spcPts val="0"/>
              </a:spcAft>
              <a:buNone/>
              <a:defRPr>
                <a:solidFill>
                  <a:schemeClr val="dk2"/>
                </a:solidFill>
                <a:latin typeface="Nunito"/>
                <a:ea typeface="Nunito"/>
                <a:cs typeface="Nunito"/>
                <a:sym typeface="Nunito"/>
              </a:defRPr>
            </a:lvl9pPr>
          </a:lstStyle>
          <a:p/>
        </p:txBody>
      </p:sp>
      <p:sp>
        <p:nvSpPr>
          <p:cNvPr id="1870" name="Google Shape;1870;p90"/>
          <p:cNvSpPr txBox="1"/>
          <p:nvPr>
            <p:ph idx="9" type="subTitle"/>
          </p:nvPr>
        </p:nvSpPr>
        <p:spPr>
          <a:xfrm>
            <a:off x="3474720" y="3785616"/>
            <a:ext cx="2197500" cy="3291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600">
                <a:solidFill>
                  <a:schemeClr val="accent3"/>
                </a:solidFill>
                <a:latin typeface="Nunito"/>
                <a:ea typeface="Nunito"/>
                <a:cs typeface="Nunito"/>
                <a:sym typeface="Nunito"/>
              </a:defRPr>
            </a:lvl1pPr>
            <a:lvl2pPr lvl="1" rtl="0" algn="ctr">
              <a:spcBef>
                <a:spcPts val="0"/>
              </a:spcBef>
              <a:spcAft>
                <a:spcPts val="0"/>
              </a:spcAft>
              <a:buNone/>
              <a:defRPr b="1" sz="1600">
                <a:solidFill>
                  <a:schemeClr val="accent3"/>
                </a:solidFill>
                <a:latin typeface="Nunito"/>
                <a:ea typeface="Nunito"/>
                <a:cs typeface="Nunito"/>
                <a:sym typeface="Nunito"/>
              </a:defRPr>
            </a:lvl2pPr>
            <a:lvl3pPr lvl="2" rtl="0" algn="ctr">
              <a:spcBef>
                <a:spcPts val="0"/>
              </a:spcBef>
              <a:spcAft>
                <a:spcPts val="0"/>
              </a:spcAft>
              <a:buNone/>
              <a:defRPr b="1" sz="1600">
                <a:solidFill>
                  <a:schemeClr val="accent3"/>
                </a:solidFill>
                <a:latin typeface="Nunito"/>
                <a:ea typeface="Nunito"/>
                <a:cs typeface="Nunito"/>
                <a:sym typeface="Nunito"/>
              </a:defRPr>
            </a:lvl3pPr>
            <a:lvl4pPr lvl="3" rtl="0" algn="ctr">
              <a:spcBef>
                <a:spcPts val="0"/>
              </a:spcBef>
              <a:spcAft>
                <a:spcPts val="0"/>
              </a:spcAft>
              <a:buNone/>
              <a:defRPr b="1" sz="1600">
                <a:solidFill>
                  <a:schemeClr val="accent3"/>
                </a:solidFill>
                <a:latin typeface="Nunito"/>
                <a:ea typeface="Nunito"/>
                <a:cs typeface="Nunito"/>
                <a:sym typeface="Nunito"/>
              </a:defRPr>
            </a:lvl4pPr>
            <a:lvl5pPr lvl="4" rtl="0" algn="ctr">
              <a:spcBef>
                <a:spcPts val="0"/>
              </a:spcBef>
              <a:spcAft>
                <a:spcPts val="0"/>
              </a:spcAft>
              <a:buNone/>
              <a:defRPr b="1" sz="1600">
                <a:solidFill>
                  <a:schemeClr val="accent3"/>
                </a:solidFill>
                <a:latin typeface="Nunito"/>
                <a:ea typeface="Nunito"/>
                <a:cs typeface="Nunito"/>
                <a:sym typeface="Nunito"/>
              </a:defRPr>
            </a:lvl5pPr>
            <a:lvl6pPr lvl="5" rtl="0" algn="ctr">
              <a:spcBef>
                <a:spcPts val="0"/>
              </a:spcBef>
              <a:spcAft>
                <a:spcPts val="0"/>
              </a:spcAft>
              <a:buNone/>
              <a:defRPr b="1" sz="1600">
                <a:solidFill>
                  <a:schemeClr val="accent3"/>
                </a:solidFill>
                <a:latin typeface="Nunito"/>
                <a:ea typeface="Nunito"/>
                <a:cs typeface="Nunito"/>
                <a:sym typeface="Nunito"/>
              </a:defRPr>
            </a:lvl6pPr>
            <a:lvl7pPr lvl="6" rtl="0" algn="ctr">
              <a:spcBef>
                <a:spcPts val="0"/>
              </a:spcBef>
              <a:spcAft>
                <a:spcPts val="0"/>
              </a:spcAft>
              <a:buNone/>
              <a:defRPr b="1" sz="1600">
                <a:solidFill>
                  <a:schemeClr val="accent3"/>
                </a:solidFill>
                <a:latin typeface="Nunito"/>
                <a:ea typeface="Nunito"/>
                <a:cs typeface="Nunito"/>
                <a:sym typeface="Nunito"/>
              </a:defRPr>
            </a:lvl7pPr>
            <a:lvl8pPr lvl="7" rtl="0" algn="ctr">
              <a:spcBef>
                <a:spcPts val="0"/>
              </a:spcBef>
              <a:spcAft>
                <a:spcPts val="0"/>
              </a:spcAft>
              <a:buNone/>
              <a:defRPr b="1" sz="1600">
                <a:solidFill>
                  <a:schemeClr val="accent3"/>
                </a:solidFill>
                <a:latin typeface="Nunito"/>
                <a:ea typeface="Nunito"/>
                <a:cs typeface="Nunito"/>
                <a:sym typeface="Nunito"/>
              </a:defRPr>
            </a:lvl8pPr>
            <a:lvl9pPr lvl="8" rtl="0" algn="ctr">
              <a:spcBef>
                <a:spcPts val="0"/>
              </a:spcBef>
              <a:spcAft>
                <a:spcPts val="0"/>
              </a:spcAft>
              <a:buNone/>
              <a:defRPr b="1" sz="1600">
                <a:solidFill>
                  <a:schemeClr val="accent3"/>
                </a:solidFill>
                <a:latin typeface="Nunito"/>
                <a:ea typeface="Nunito"/>
                <a:cs typeface="Nunito"/>
                <a:sym typeface="Nunito"/>
              </a:defRPr>
            </a:lvl9pPr>
          </a:lstStyle>
          <a:p/>
        </p:txBody>
      </p:sp>
      <p:sp>
        <p:nvSpPr>
          <p:cNvPr id="1871" name="Google Shape;1871;p90"/>
          <p:cNvSpPr txBox="1"/>
          <p:nvPr>
            <p:ph idx="13" type="subTitle"/>
          </p:nvPr>
        </p:nvSpPr>
        <p:spPr>
          <a:xfrm>
            <a:off x="3474720" y="4142232"/>
            <a:ext cx="21975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a:solidFill>
                  <a:schemeClr val="dk2"/>
                </a:solidFill>
                <a:latin typeface="Nunito"/>
                <a:ea typeface="Nunito"/>
                <a:cs typeface="Nunito"/>
                <a:sym typeface="Nunito"/>
              </a:defRPr>
            </a:lvl1pPr>
            <a:lvl2pPr lvl="1" rtl="0" algn="ctr">
              <a:spcBef>
                <a:spcPts val="0"/>
              </a:spcBef>
              <a:spcAft>
                <a:spcPts val="0"/>
              </a:spcAft>
              <a:buNone/>
              <a:defRPr>
                <a:solidFill>
                  <a:schemeClr val="dk2"/>
                </a:solidFill>
                <a:latin typeface="Nunito"/>
                <a:ea typeface="Nunito"/>
                <a:cs typeface="Nunito"/>
                <a:sym typeface="Nunito"/>
              </a:defRPr>
            </a:lvl2pPr>
            <a:lvl3pPr lvl="2" rtl="0" algn="ctr">
              <a:spcBef>
                <a:spcPts val="0"/>
              </a:spcBef>
              <a:spcAft>
                <a:spcPts val="0"/>
              </a:spcAft>
              <a:buNone/>
              <a:defRPr>
                <a:solidFill>
                  <a:schemeClr val="dk2"/>
                </a:solidFill>
                <a:latin typeface="Nunito"/>
                <a:ea typeface="Nunito"/>
                <a:cs typeface="Nunito"/>
                <a:sym typeface="Nunito"/>
              </a:defRPr>
            </a:lvl3pPr>
            <a:lvl4pPr lvl="3" rtl="0" algn="ctr">
              <a:spcBef>
                <a:spcPts val="0"/>
              </a:spcBef>
              <a:spcAft>
                <a:spcPts val="0"/>
              </a:spcAft>
              <a:buNone/>
              <a:defRPr>
                <a:solidFill>
                  <a:schemeClr val="dk2"/>
                </a:solidFill>
                <a:latin typeface="Nunito"/>
                <a:ea typeface="Nunito"/>
                <a:cs typeface="Nunito"/>
                <a:sym typeface="Nunito"/>
              </a:defRPr>
            </a:lvl4pPr>
            <a:lvl5pPr lvl="4" rtl="0" algn="ctr">
              <a:spcBef>
                <a:spcPts val="0"/>
              </a:spcBef>
              <a:spcAft>
                <a:spcPts val="0"/>
              </a:spcAft>
              <a:buNone/>
              <a:defRPr>
                <a:solidFill>
                  <a:schemeClr val="dk2"/>
                </a:solidFill>
                <a:latin typeface="Nunito"/>
                <a:ea typeface="Nunito"/>
                <a:cs typeface="Nunito"/>
                <a:sym typeface="Nunito"/>
              </a:defRPr>
            </a:lvl5pPr>
            <a:lvl6pPr lvl="5" rtl="0" algn="ctr">
              <a:spcBef>
                <a:spcPts val="0"/>
              </a:spcBef>
              <a:spcAft>
                <a:spcPts val="0"/>
              </a:spcAft>
              <a:buNone/>
              <a:defRPr>
                <a:solidFill>
                  <a:schemeClr val="dk2"/>
                </a:solidFill>
                <a:latin typeface="Nunito"/>
                <a:ea typeface="Nunito"/>
                <a:cs typeface="Nunito"/>
                <a:sym typeface="Nunito"/>
              </a:defRPr>
            </a:lvl6pPr>
            <a:lvl7pPr lvl="6" rtl="0" algn="ctr">
              <a:spcBef>
                <a:spcPts val="0"/>
              </a:spcBef>
              <a:spcAft>
                <a:spcPts val="0"/>
              </a:spcAft>
              <a:buNone/>
              <a:defRPr>
                <a:solidFill>
                  <a:schemeClr val="dk2"/>
                </a:solidFill>
                <a:latin typeface="Nunito"/>
                <a:ea typeface="Nunito"/>
                <a:cs typeface="Nunito"/>
                <a:sym typeface="Nunito"/>
              </a:defRPr>
            </a:lvl7pPr>
            <a:lvl8pPr lvl="7" rtl="0" algn="ctr">
              <a:spcBef>
                <a:spcPts val="0"/>
              </a:spcBef>
              <a:spcAft>
                <a:spcPts val="0"/>
              </a:spcAft>
              <a:buNone/>
              <a:defRPr>
                <a:solidFill>
                  <a:schemeClr val="dk2"/>
                </a:solidFill>
                <a:latin typeface="Nunito"/>
                <a:ea typeface="Nunito"/>
                <a:cs typeface="Nunito"/>
                <a:sym typeface="Nunito"/>
              </a:defRPr>
            </a:lvl8pPr>
            <a:lvl9pPr lvl="8" rtl="0" algn="ctr">
              <a:spcBef>
                <a:spcPts val="0"/>
              </a:spcBef>
              <a:spcAft>
                <a:spcPts val="0"/>
              </a:spcAft>
              <a:buNone/>
              <a:defRPr>
                <a:solidFill>
                  <a:schemeClr val="dk2"/>
                </a:solidFill>
                <a:latin typeface="Nunito"/>
                <a:ea typeface="Nunito"/>
                <a:cs typeface="Nunito"/>
                <a:sym typeface="Nunito"/>
              </a:defRPr>
            </a:lvl9pPr>
          </a:lstStyle>
          <a:p/>
        </p:txBody>
      </p:sp>
      <p:sp>
        <p:nvSpPr>
          <p:cNvPr id="1872" name="Google Shape;1872;p90"/>
          <p:cNvSpPr txBox="1"/>
          <p:nvPr>
            <p:ph idx="14" type="subTitle"/>
          </p:nvPr>
        </p:nvSpPr>
        <p:spPr>
          <a:xfrm>
            <a:off x="5980176" y="3785616"/>
            <a:ext cx="2197500" cy="3291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600">
                <a:solidFill>
                  <a:schemeClr val="accent3"/>
                </a:solidFill>
                <a:latin typeface="Nunito"/>
                <a:ea typeface="Nunito"/>
                <a:cs typeface="Nunito"/>
                <a:sym typeface="Nunito"/>
              </a:defRPr>
            </a:lvl1pPr>
            <a:lvl2pPr lvl="1" rtl="0" algn="ctr">
              <a:spcBef>
                <a:spcPts val="0"/>
              </a:spcBef>
              <a:spcAft>
                <a:spcPts val="0"/>
              </a:spcAft>
              <a:buNone/>
              <a:defRPr b="1" sz="1600">
                <a:solidFill>
                  <a:schemeClr val="accent3"/>
                </a:solidFill>
                <a:latin typeface="Nunito"/>
                <a:ea typeface="Nunito"/>
                <a:cs typeface="Nunito"/>
                <a:sym typeface="Nunito"/>
              </a:defRPr>
            </a:lvl2pPr>
            <a:lvl3pPr lvl="2" rtl="0" algn="ctr">
              <a:spcBef>
                <a:spcPts val="0"/>
              </a:spcBef>
              <a:spcAft>
                <a:spcPts val="0"/>
              </a:spcAft>
              <a:buNone/>
              <a:defRPr b="1" sz="1600">
                <a:solidFill>
                  <a:schemeClr val="accent3"/>
                </a:solidFill>
                <a:latin typeface="Nunito"/>
                <a:ea typeface="Nunito"/>
                <a:cs typeface="Nunito"/>
                <a:sym typeface="Nunito"/>
              </a:defRPr>
            </a:lvl3pPr>
            <a:lvl4pPr lvl="3" rtl="0" algn="ctr">
              <a:spcBef>
                <a:spcPts val="0"/>
              </a:spcBef>
              <a:spcAft>
                <a:spcPts val="0"/>
              </a:spcAft>
              <a:buNone/>
              <a:defRPr b="1" sz="1600">
                <a:solidFill>
                  <a:schemeClr val="accent3"/>
                </a:solidFill>
                <a:latin typeface="Nunito"/>
                <a:ea typeface="Nunito"/>
                <a:cs typeface="Nunito"/>
                <a:sym typeface="Nunito"/>
              </a:defRPr>
            </a:lvl4pPr>
            <a:lvl5pPr lvl="4" rtl="0" algn="ctr">
              <a:spcBef>
                <a:spcPts val="0"/>
              </a:spcBef>
              <a:spcAft>
                <a:spcPts val="0"/>
              </a:spcAft>
              <a:buNone/>
              <a:defRPr b="1" sz="1600">
                <a:solidFill>
                  <a:schemeClr val="accent3"/>
                </a:solidFill>
                <a:latin typeface="Nunito"/>
                <a:ea typeface="Nunito"/>
                <a:cs typeface="Nunito"/>
                <a:sym typeface="Nunito"/>
              </a:defRPr>
            </a:lvl5pPr>
            <a:lvl6pPr lvl="5" rtl="0" algn="ctr">
              <a:spcBef>
                <a:spcPts val="0"/>
              </a:spcBef>
              <a:spcAft>
                <a:spcPts val="0"/>
              </a:spcAft>
              <a:buNone/>
              <a:defRPr b="1" sz="1600">
                <a:solidFill>
                  <a:schemeClr val="accent3"/>
                </a:solidFill>
                <a:latin typeface="Nunito"/>
                <a:ea typeface="Nunito"/>
                <a:cs typeface="Nunito"/>
                <a:sym typeface="Nunito"/>
              </a:defRPr>
            </a:lvl6pPr>
            <a:lvl7pPr lvl="6" rtl="0" algn="ctr">
              <a:spcBef>
                <a:spcPts val="0"/>
              </a:spcBef>
              <a:spcAft>
                <a:spcPts val="0"/>
              </a:spcAft>
              <a:buNone/>
              <a:defRPr b="1" sz="1600">
                <a:solidFill>
                  <a:schemeClr val="accent3"/>
                </a:solidFill>
                <a:latin typeface="Nunito"/>
                <a:ea typeface="Nunito"/>
                <a:cs typeface="Nunito"/>
                <a:sym typeface="Nunito"/>
              </a:defRPr>
            </a:lvl7pPr>
            <a:lvl8pPr lvl="7" rtl="0" algn="ctr">
              <a:spcBef>
                <a:spcPts val="0"/>
              </a:spcBef>
              <a:spcAft>
                <a:spcPts val="0"/>
              </a:spcAft>
              <a:buNone/>
              <a:defRPr b="1" sz="1600">
                <a:solidFill>
                  <a:schemeClr val="accent3"/>
                </a:solidFill>
                <a:latin typeface="Nunito"/>
                <a:ea typeface="Nunito"/>
                <a:cs typeface="Nunito"/>
                <a:sym typeface="Nunito"/>
              </a:defRPr>
            </a:lvl8pPr>
            <a:lvl9pPr lvl="8" rtl="0" algn="ctr">
              <a:spcBef>
                <a:spcPts val="0"/>
              </a:spcBef>
              <a:spcAft>
                <a:spcPts val="0"/>
              </a:spcAft>
              <a:buNone/>
              <a:defRPr b="1" sz="1600">
                <a:solidFill>
                  <a:schemeClr val="accent3"/>
                </a:solidFill>
                <a:latin typeface="Nunito"/>
                <a:ea typeface="Nunito"/>
                <a:cs typeface="Nunito"/>
                <a:sym typeface="Nunito"/>
              </a:defRPr>
            </a:lvl9pPr>
          </a:lstStyle>
          <a:p/>
        </p:txBody>
      </p:sp>
      <p:sp>
        <p:nvSpPr>
          <p:cNvPr id="1873" name="Google Shape;1873;p90"/>
          <p:cNvSpPr txBox="1"/>
          <p:nvPr>
            <p:ph idx="15" type="subTitle"/>
          </p:nvPr>
        </p:nvSpPr>
        <p:spPr>
          <a:xfrm>
            <a:off x="5980176" y="4142232"/>
            <a:ext cx="21975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a:solidFill>
                  <a:schemeClr val="dk2"/>
                </a:solidFill>
                <a:latin typeface="Nunito"/>
                <a:ea typeface="Nunito"/>
                <a:cs typeface="Nunito"/>
                <a:sym typeface="Nunito"/>
              </a:defRPr>
            </a:lvl1pPr>
            <a:lvl2pPr lvl="1" rtl="0" algn="ctr">
              <a:spcBef>
                <a:spcPts val="0"/>
              </a:spcBef>
              <a:spcAft>
                <a:spcPts val="0"/>
              </a:spcAft>
              <a:buNone/>
              <a:defRPr>
                <a:solidFill>
                  <a:schemeClr val="dk2"/>
                </a:solidFill>
                <a:latin typeface="Nunito"/>
                <a:ea typeface="Nunito"/>
                <a:cs typeface="Nunito"/>
                <a:sym typeface="Nunito"/>
              </a:defRPr>
            </a:lvl2pPr>
            <a:lvl3pPr lvl="2" rtl="0" algn="ctr">
              <a:spcBef>
                <a:spcPts val="0"/>
              </a:spcBef>
              <a:spcAft>
                <a:spcPts val="0"/>
              </a:spcAft>
              <a:buNone/>
              <a:defRPr>
                <a:solidFill>
                  <a:schemeClr val="dk2"/>
                </a:solidFill>
                <a:latin typeface="Nunito"/>
                <a:ea typeface="Nunito"/>
                <a:cs typeface="Nunito"/>
                <a:sym typeface="Nunito"/>
              </a:defRPr>
            </a:lvl3pPr>
            <a:lvl4pPr lvl="3" rtl="0" algn="ctr">
              <a:spcBef>
                <a:spcPts val="0"/>
              </a:spcBef>
              <a:spcAft>
                <a:spcPts val="0"/>
              </a:spcAft>
              <a:buNone/>
              <a:defRPr>
                <a:solidFill>
                  <a:schemeClr val="dk2"/>
                </a:solidFill>
                <a:latin typeface="Nunito"/>
                <a:ea typeface="Nunito"/>
                <a:cs typeface="Nunito"/>
                <a:sym typeface="Nunito"/>
              </a:defRPr>
            </a:lvl4pPr>
            <a:lvl5pPr lvl="4" rtl="0" algn="ctr">
              <a:spcBef>
                <a:spcPts val="0"/>
              </a:spcBef>
              <a:spcAft>
                <a:spcPts val="0"/>
              </a:spcAft>
              <a:buNone/>
              <a:defRPr>
                <a:solidFill>
                  <a:schemeClr val="dk2"/>
                </a:solidFill>
                <a:latin typeface="Nunito"/>
                <a:ea typeface="Nunito"/>
                <a:cs typeface="Nunito"/>
                <a:sym typeface="Nunito"/>
              </a:defRPr>
            </a:lvl5pPr>
            <a:lvl6pPr lvl="5" rtl="0" algn="ctr">
              <a:spcBef>
                <a:spcPts val="0"/>
              </a:spcBef>
              <a:spcAft>
                <a:spcPts val="0"/>
              </a:spcAft>
              <a:buNone/>
              <a:defRPr>
                <a:solidFill>
                  <a:schemeClr val="dk2"/>
                </a:solidFill>
                <a:latin typeface="Nunito"/>
                <a:ea typeface="Nunito"/>
                <a:cs typeface="Nunito"/>
                <a:sym typeface="Nunito"/>
              </a:defRPr>
            </a:lvl6pPr>
            <a:lvl7pPr lvl="6" rtl="0" algn="ctr">
              <a:spcBef>
                <a:spcPts val="0"/>
              </a:spcBef>
              <a:spcAft>
                <a:spcPts val="0"/>
              </a:spcAft>
              <a:buNone/>
              <a:defRPr>
                <a:solidFill>
                  <a:schemeClr val="dk2"/>
                </a:solidFill>
                <a:latin typeface="Nunito"/>
                <a:ea typeface="Nunito"/>
                <a:cs typeface="Nunito"/>
                <a:sym typeface="Nunito"/>
              </a:defRPr>
            </a:lvl7pPr>
            <a:lvl8pPr lvl="7" rtl="0" algn="ctr">
              <a:spcBef>
                <a:spcPts val="0"/>
              </a:spcBef>
              <a:spcAft>
                <a:spcPts val="0"/>
              </a:spcAft>
              <a:buNone/>
              <a:defRPr>
                <a:solidFill>
                  <a:schemeClr val="dk2"/>
                </a:solidFill>
                <a:latin typeface="Nunito"/>
                <a:ea typeface="Nunito"/>
                <a:cs typeface="Nunito"/>
                <a:sym typeface="Nunito"/>
              </a:defRPr>
            </a:lvl8pPr>
            <a:lvl9pPr lvl="8" rtl="0" algn="ctr">
              <a:spcBef>
                <a:spcPts val="0"/>
              </a:spcBef>
              <a:spcAft>
                <a:spcPts val="0"/>
              </a:spcAft>
              <a:buNone/>
              <a:defRPr>
                <a:solidFill>
                  <a:schemeClr val="dk2"/>
                </a:solidFill>
                <a:latin typeface="Nunito"/>
                <a:ea typeface="Nunito"/>
                <a:cs typeface="Nunito"/>
                <a:sym typeface="Nunito"/>
              </a:defRPr>
            </a:lvl9pPr>
          </a:lstStyle>
          <a:p/>
        </p:txBody>
      </p:sp>
      <p:sp>
        <p:nvSpPr>
          <p:cNvPr id="1874" name="Google Shape;1874;p90"/>
          <p:cNvSpPr/>
          <p:nvPr/>
        </p:nvSpPr>
        <p:spPr>
          <a:xfrm rot="5400000">
            <a:off x="8128858" y="206742"/>
            <a:ext cx="1232802" cy="819326"/>
          </a:xfrm>
          <a:custGeom>
            <a:rect b="b" l="l" r="r" t="t"/>
            <a:pathLst>
              <a:path extrusionOk="0" h="25562" w="38426">
                <a:moveTo>
                  <a:pt x="3253" y="0"/>
                </a:moveTo>
                <a:cubicBezTo>
                  <a:pt x="3212" y="41"/>
                  <a:pt x="3170" y="83"/>
                  <a:pt x="3129" y="124"/>
                </a:cubicBezTo>
                <a:cubicBezTo>
                  <a:pt x="2860" y="435"/>
                  <a:pt x="2694" y="849"/>
                  <a:pt x="2570" y="1222"/>
                </a:cubicBezTo>
                <a:cubicBezTo>
                  <a:pt x="1782" y="3584"/>
                  <a:pt x="312" y="7975"/>
                  <a:pt x="125" y="11372"/>
                </a:cubicBezTo>
                <a:cubicBezTo>
                  <a:pt x="1" y="13796"/>
                  <a:pt x="726" y="16053"/>
                  <a:pt x="2321" y="18042"/>
                </a:cubicBezTo>
                <a:cubicBezTo>
                  <a:pt x="4085" y="20280"/>
                  <a:pt x="5745" y="20469"/>
                  <a:pt x="7746" y="20469"/>
                </a:cubicBezTo>
                <a:cubicBezTo>
                  <a:pt x="7930" y="20469"/>
                  <a:pt x="8117" y="20467"/>
                  <a:pt x="8307" y="20465"/>
                </a:cubicBezTo>
                <a:cubicBezTo>
                  <a:pt x="8908" y="20465"/>
                  <a:pt x="9509" y="20465"/>
                  <a:pt x="10172" y="20507"/>
                </a:cubicBezTo>
                <a:cubicBezTo>
                  <a:pt x="13258" y="20693"/>
                  <a:pt x="15267" y="21853"/>
                  <a:pt x="17794" y="23345"/>
                </a:cubicBezTo>
                <a:cubicBezTo>
                  <a:pt x="18291" y="23635"/>
                  <a:pt x="18830" y="23945"/>
                  <a:pt x="19389" y="24277"/>
                </a:cubicBezTo>
                <a:cubicBezTo>
                  <a:pt x="20922" y="25126"/>
                  <a:pt x="22517" y="25561"/>
                  <a:pt x="24091" y="25561"/>
                </a:cubicBezTo>
                <a:cubicBezTo>
                  <a:pt x="25831" y="25561"/>
                  <a:pt x="27530" y="25043"/>
                  <a:pt x="29063" y="23987"/>
                </a:cubicBezTo>
                <a:cubicBezTo>
                  <a:pt x="32543" y="21605"/>
                  <a:pt x="35401" y="16592"/>
                  <a:pt x="36437" y="12863"/>
                </a:cubicBezTo>
                <a:cubicBezTo>
                  <a:pt x="37473" y="9073"/>
                  <a:pt x="38426" y="4661"/>
                  <a:pt x="36478" y="394"/>
                </a:cubicBezTo>
                <a:cubicBezTo>
                  <a:pt x="36416" y="269"/>
                  <a:pt x="36333" y="124"/>
                  <a:pt x="36271" y="0"/>
                </a:cubicBezTo>
                <a:lnTo>
                  <a:pt x="35463" y="0"/>
                </a:lnTo>
                <a:cubicBezTo>
                  <a:pt x="35608" y="228"/>
                  <a:pt x="35733" y="435"/>
                  <a:pt x="35836" y="684"/>
                </a:cubicBezTo>
                <a:cubicBezTo>
                  <a:pt x="37701" y="4744"/>
                  <a:pt x="36768" y="9011"/>
                  <a:pt x="35774" y="12677"/>
                </a:cubicBezTo>
                <a:cubicBezTo>
                  <a:pt x="34780" y="16281"/>
                  <a:pt x="32025" y="21128"/>
                  <a:pt x="28669" y="23428"/>
                </a:cubicBezTo>
                <a:cubicBezTo>
                  <a:pt x="27255" y="24385"/>
                  <a:pt x="25687" y="24868"/>
                  <a:pt x="24084" y="24868"/>
                </a:cubicBezTo>
                <a:cubicBezTo>
                  <a:pt x="22635" y="24868"/>
                  <a:pt x="21158" y="24473"/>
                  <a:pt x="19741" y="23676"/>
                </a:cubicBezTo>
                <a:cubicBezTo>
                  <a:pt x="19182" y="23365"/>
                  <a:pt x="18644" y="23055"/>
                  <a:pt x="18126" y="22744"/>
                </a:cubicBezTo>
                <a:cubicBezTo>
                  <a:pt x="15640" y="21273"/>
                  <a:pt x="13465" y="20010"/>
                  <a:pt x="10213" y="19823"/>
                </a:cubicBezTo>
                <a:cubicBezTo>
                  <a:pt x="9674" y="19782"/>
                  <a:pt x="9177" y="19782"/>
                  <a:pt x="8701" y="19782"/>
                </a:cubicBezTo>
                <a:lnTo>
                  <a:pt x="8307" y="19782"/>
                </a:lnTo>
                <a:cubicBezTo>
                  <a:pt x="8265" y="19782"/>
                  <a:pt x="8224" y="19782"/>
                  <a:pt x="8183" y="19782"/>
                </a:cubicBezTo>
                <a:cubicBezTo>
                  <a:pt x="6014" y="19782"/>
                  <a:pt x="4547" y="19762"/>
                  <a:pt x="2860" y="17628"/>
                </a:cubicBezTo>
                <a:cubicBezTo>
                  <a:pt x="1368" y="15763"/>
                  <a:pt x="685" y="13671"/>
                  <a:pt x="809" y="11413"/>
                </a:cubicBezTo>
                <a:cubicBezTo>
                  <a:pt x="995" y="8099"/>
                  <a:pt x="2445" y="3770"/>
                  <a:pt x="3232" y="1450"/>
                </a:cubicBezTo>
                <a:cubicBezTo>
                  <a:pt x="3336" y="1139"/>
                  <a:pt x="3460" y="808"/>
                  <a:pt x="3647" y="580"/>
                </a:cubicBezTo>
                <a:cubicBezTo>
                  <a:pt x="3709" y="518"/>
                  <a:pt x="3750" y="476"/>
                  <a:pt x="3812" y="435"/>
                </a:cubicBezTo>
                <a:cubicBezTo>
                  <a:pt x="4040" y="249"/>
                  <a:pt x="4372" y="104"/>
                  <a:pt x="472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90"/>
          <p:cNvSpPr/>
          <p:nvPr/>
        </p:nvSpPr>
        <p:spPr>
          <a:xfrm rot="5400000">
            <a:off x="8345917" y="267624"/>
            <a:ext cx="923751" cy="694257"/>
          </a:xfrm>
          <a:custGeom>
            <a:rect b="b" l="l" r="r" t="t"/>
            <a:pathLst>
              <a:path extrusionOk="0" h="21660" w="28793">
                <a:moveTo>
                  <a:pt x="20500" y="414"/>
                </a:moveTo>
                <a:cubicBezTo>
                  <a:pt x="23140" y="414"/>
                  <a:pt x="25678" y="1050"/>
                  <a:pt x="26763" y="3418"/>
                </a:cubicBezTo>
                <a:cubicBezTo>
                  <a:pt x="28088" y="6297"/>
                  <a:pt x="27488" y="9321"/>
                  <a:pt x="26783" y="11952"/>
                </a:cubicBezTo>
                <a:cubicBezTo>
                  <a:pt x="26100" y="14541"/>
                  <a:pt x="24153" y="17897"/>
                  <a:pt x="21791" y="19637"/>
                </a:cubicBezTo>
                <a:cubicBezTo>
                  <a:pt x="20583" y="20534"/>
                  <a:pt x="19292" y="20965"/>
                  <a:pt x="17972" y="20965"/>
                </a:cubicBezTo>
                <a:cubicBezTo>
                  <a:pt x="16914" y="20965"/>
                  <a:pt x="15838" y="20689"/>
                  <a:pt x="14769" y="20155"/>
                </a:cubicBezTo>
                <a:cubicBezTo>
                  <a:pt x="14314" y="19927"/>
                  <a:pt x="13879" y="19699"/>
                  <a:pt x="13464" y="19471"/>
                </a:cubicBezTo>
                <a:cubicBezTo>
                  <a:pt x="12035" y="18705"/>
                  <a:pt x="10751" y="18000"/>
                  <a:pt x="9156" y="17628"/>
                </a:cubicBezTo>
                <a:cubicBezTo>
                  <a:pt x="8638" y="17503"/>
                  <a:pt x="8058" y="17420"/>
                  <a:pt x="7478" y="17379"/>
                </a:cubicBezTo>
                <a:cubicBezTo>
                  <a:pt x="7188" y="17379"/>
                  <a:pt x="6919" y="17358"/>
                  <a:pt x="6670" y="17358"/>
                </a:cubicBezTo>
                <a:lnTo>
                  <a:pt x="6049" y="17358"/>
                </a:lnTo>
                <a:cubicBezTo>
                  <a:pt x="4350" y="17358"/>
                  <a:pt x="3294" y="17317"/>
                  <a:pt x="2051" y="15598"/>
                </a:cubicBezTo>
                <a:cubicBezTo>
                  <a:pt x="1036" y="14231"/>
                  <a:pt x="559" y="12698"/>
                  <a:pt x="663" y="11020"/>
                </a:cubicBezTo>
                <a:cubicBezTo>
                  <a:pt x="808" y="8576"/>
                  <a:pt x="1864" y="5427"/>
                  <a:pt x="2507" y="3729"/>
                </a:cubicBezTo>
                <a:cubicBezTo>
                  <a:pt x="2589" y="3501"/>
                  <a:pt x="2672" y="3273"/>
                  <a:pt x="2817" y="3107"/>
                </a:cubicBezTo>
                <a:cubicBezTo>
                  <a:pt x="2859" y="3066"/>
                  <a:pt x="2900" y="3045"/>
                  <a:pt x="2942" y="3004"/>
                </a:cubicBezTo>
                <a:cubicBezTo>
                  <a:pt x="3522" y="2569"/>
                  <a:pt x="4806" y="2465"/>
                  <a:pt x="5800" y="2361"/>
                </a:cubicBezTo>
                <a:cubicBezTo>
                  <a:pt x="6007" y="2361"/>
                  <a:pt x="6214" y="2341"/>
                  <a:pt x="6401" y="2320"/>
                </a:cubicBezTo>
                <a:cubicBezTo>
                  <a:pt x="6716" y="2281"/>
                  <a:pt x="7040" y="2266"/>
                  <a:pt x="7366" y="2266"/>
                </a:cubicBezTo>
                <a:cubicBezTo>
                  <a:pt x="7555" y="2266"/>
                  <a:pt x="7744" y="2271"/>
                  <a:pt x="7934" y="2279"/>
                </a:cubicBezTo>
                <a:cubicBezTo>
                  <a:pt x="8493" y="2279"/>
                  <a:pt x="9073" y="2279"/>
                  <a:pt x="9632" y="2216"/>
                </a:cubicBezTo>
                <a:cubicBezTo>
                  <a:pt x="10606" y="2113"/>
                  <a:pt x="11538" y="1844"/>
                  <a:pt x="12408" y="1595"/>
                </a:cubicBezTo>
                <a:cubicBezTo>
                  <a:pt x="13071" y="1409"/>
                  <a:pt x="13713" y="1201"/>
                  <a:pt x="14376" y="1119"/>
                </a:cubicBezTo>
                <a:cubicBezTo>
                  <a:pt x="14728" y="1056"/>
                  <a:pt x="15101" y="994"/>
                  <a:pt x="15515" y="932"/>
                </a:cubicBezTo>
                <a:cubicBezTo>
                  <a:pt x="16959" y="693"/>
                  <a:pt x="18751" y="414"/>
                  <a:pt x="20500" y="414"/>
                </a:cubicBezTo>
                <a:close/>
                <a:moveTo>
                  <a:pt x="17131" y="0"/>
                </a:moveTo>
                <a:cubicBezTo>
                  <a:pt x="16551" y="83"/>
                  <a:pt x="15991" y="166"/>
                  <a:pt x="15453" y="249"/>
                </a:cubicBezTo>
                <a:cubicBezTo>
                  <a:pt x="15039" y="311"/>
                  <a:pt x="14666" y="373"/>
                  <a:pt x="14334" y="435"/>
                </a:cubicBezTo>
                <a:cubicBezTo>
                  <a:pt x="13630" y="539"/>
                  <a:pt x="12946" y="725"/>
                  <a:pt x="12263" y="932"/>
                </a:cubicBezTo>
                <a:cubicBezTo>
                  <a:pt x="11414" y="1160"/>
                  <a:pt x="10502" y="1429"/>
                  <a:pt x="9570" y="1533"/>
                </a:cubicBezTo>
                <a:cubicBezTo>
                  <a:pt x="9247" y="1570"/>
                  <a:pt x="8924" y="1578"/>
                  <a:pt x="8596" y="1578"/>
                </a:cubicBezTo>
                <a:cubicBezTo>
                  <a:pt x="8378" y="1578"/>
                  <a:pt x="8157" y="1574"/>
                  <a:pt x="7934" y="1574"/>
                </a:cubicBezTo>
                <a:cubicBezTo>
                  <a:pt x="7395" y="1574"/>
                  <a:pt x="6857" y="1574"/>
                  <a:pt x="6318" y="1636"/>
                </a:cubicBezTo>
                <a:cubicBezTo>
                  <a:pt x="6132" y="1657"/>
                  <a:pt x="5945" y="1678"/>
                  <a:pt x="5738" y="1678"/>
                </a:cubicBezTo>
                <a:cubicBezTo>
                  <a:pt x="4599" y="1781"/>
                  <a:pt x="3211" y="1926"/>
                  <a:pt x="2527" y="2444"/>
                </a:cubicBezTo>
                <a:cubicBezTo>
                  <a:pt x="2486" y="2486"/>
                  <a:pt x="2403" y="2569"/>
                  <a:pt x="2341" y="2610"/>
                </a:cubicBezTo>
                <a:cubicBezTo>
                  <a:pt x="2113" y="2859"/>
                  <a:pt x="1989" y="3169"/>
                  <a:pt x="1864" y="3459"/>
                </a:cubicBezTo>
                <a:cubicBezTo>
                  <a:pt x="1098" y="5344"/>
                  <a:pt x="21" y="8866"/>
                  <a:pt x="0" y="11476"/>
                </a:cubicBezTo>
                <a:cubicBezTo>
                  <a:pt x="0" y="11558"/>
                  <a:pt x="0" y="11621"/>
                  <a:pt x="0" y="11703"/>
                </a:cubicBezTo>
                <a:cubicBezTo>
                  <a:pt x="83" y="13692"/>
                  <a:pt x="870" y="15101"/>
                  <a:pt x="2092" y="16426"/>
                </a:cubicBezTo>
                <a:cubicBezTo>
                  <a:pt x="3294" y="17731"/>
                  <a:pt x="4329" y="18021"/>
                  <a:pt x="5572" y="18063"/>
                </a:cubicBezTo>
                <a:cubicBezTo>
                  <a:pt x="5842" y="18083"/>
                  <a:pt x="6132" y="18083"/>
                  <a:pt x="6422" y="18083"/>
                </a:cubicBezTo>
                <a:cubicBezTo>
                  <a:pt x="6836" y="18083"/>
                  <a:pt x="7271" y="18083"/>
                  <a:pt x="7727" y="18125"/>
                </a:cubicBezTo>
                <a:cubicBezTo>
                  <a:pt x="9922" y="18270"/>
                  <a:pt x="11351" y="19119"/>
                  <a:pt x="13174" y="20093"/>
                </a:cubicBezTo>
                <a:cubicBezTo>
                  <a:pt x="13609" y="20320"/>
                  <a:pt x="14044" y="20548"/>
                  <a:pt x="14500" y="20776"/>
                </a:cubicBezTo>
                <a:cubicBezTo>
                  <a:pt x="15204" y="21128"/>
                  <a:pt x="15909" y="21377"/>
                  <a:pt x="16613" y="21522"/>
                </a:cubicBezTo>
                <a:cubicBezTo>
                  <a:pt x="17069" y="21603"/>
                  <a:pt x="17512" y="21659"/>
                  <a:pt x="17963" y="21659"/>
                </a:cubicBezTo>
                <a:cubicBezTo>
                  <a:pt x="18085" y="21659"/>
                  <a:pt x="18208" y="21655"/>
                  <a:pt x="18332" y="21646"/>
                </a:cubicBezTo>
                <a:cubicBezTo>
                  <a:pt x="19679" y="21584"/>
                  <a:pt x="21004" y="21087"/>
                  <a:pt x="22226" y="20175"/>
                </a:cubicBezTo>
                <a:cubicBezTo>
                  <a:pt x="24712" y="18332"/>
                  <a:pt x="26742" y="14811"/>
                  <a:pt x="27467" y="12097"/>
                </a:cubicBezTo>
                <a:cubicBezTo>
                  <a:pt x="28192" y="9342"/>
                  <a:pt x="28793" y="6173"/>
                  <a:pt x="27384" y="3128"/>
                </a:cubicBezTo>
                <a:cubicBezTo>
                  <a:pt x="26556" y="1284"/>
                  <a:pt x="24981" y="394"/>
                  <a:pt x="2315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6" name="Google Shape;1876;p90"/>
          <p:cNvSpPr/>
          <p:nvPr/>
        </p:nvSpPr>
        <p:spPr>
          <a:xfrm rot="5400000">
            <a:off x="8505295" y="376886"/>
            <a:ext cx="623363" cy="463768"/>
          </a:xfrm>
          <a:custGeom>
            <a:rect b="b" l="l" r="r" t="t"/>
            <a:pathLst>
              <a:path extrusionOk="0" h="14469" w="19430">
                <a:moveTo>
                  <a:pt x="13198" y="657"/>
                </a:moveTo>
                <a:cubicBezTo>
                  <a:pt x="15128" y="657"/>
                  <a:pt x="17139" y="1061"/>
                  <a:pt x="17959" y="2822"/>
                </a:cubicBezTo>
                <a:cubicBezTo>
                  <a:pt x="18746" y="4521"/>
                  <a:pt x="18477" y="6323"/>
                  <a:pt x="18084" y="7918"/>
                </a:cubicBezTo>
                <a:cubicBezTo>
                  <a:pt x="17690" y="9472"/>
                  <a:pt x="16551" y="11398"/>
                  <a:pt x="15204" y="12558"/>
                </a:cubicBezTo>
                <a:cubicBezTo>
                  <a:pt x="14198" y="13415"/>
                  <a:pt x="13198" y="13788"/>
                  <a:pt x="12171" y="13788"/>
                </a:cubicBezTo>
                <a:cubicBezTo>
                  <a:pt x="11486" y="13788"/>
                  <a:pt x="10788" y="13623"/>
                  <a:pt x="10067" y="13324"/>
                </a:cubicBezTo>
                <a:cubicBezTo>
                  <a:pt x="9736" y="13179"/>
                  <a:pt x="9404" y="13055"/>
                  <a:pt x="9073" y="12910"/>
                </a:cubicBezTo>
                <a:cubicBezTo>
                  <a:pt x="8099" y="12475"/>
                  <a:pt x="7209" y="12019"/>
                  <a:pt x="6132" y="11812"/>
                </a:cubicBezTo>
                <a:cubicBezTo>
                  <a:pt x="5759" y="11729"/>
                  <a:pt x="5386" y="11667"/>
                  <a:pt x="4992" y="11647"/>
                </a:cubicBezTo>
                <a:cubicBezTo>
                  <a:pt x="4806" y="11647"/>
                  <a:pt x="4640" y="11626"/>
                  <a:pt x="4454" y="11626"/>
                </a:cubicBezTo>
                <a:lnTo>
                  <a:pt x="4039" y="11626"/>
                </a:lnTo>
                <a:cubicBezTo>
                  <a:pt x="2900" y="11605"/>
                  <a:pt x="2279" y="11522"/>
                  <a:pt x="1512" y="10279"/>
                </a:cubicBezTo>
                <a:cubicBezTo>
                  <a:pt x="953" y="9409"/>
                  <a:pt x="684" y="8394"/>
                  <a:pt x="767" y="7317"/>
                </a:cubicBezTo>
                <a:cubicBezTo>
                  <a:pt x="870" y="5722"/>
                  <a:pt x="1533" y="3775"/>
                  <a:pt x="2030" y="2698"/>
                </a:cubicBezTo>
                <a:cubicBezTo>
                  <a:pt x="2092" y="2574"/>
                  <a:pt x="2175" y="2429"/>
                  <a:pt x="2258" y="2325"/>
                </a:cubicBezTo>
                <a:cubicBezTo>
                  <a:pt x="2299" y="2304"/>
                  <a:pt x="2320" y="2284"/>
                  <a:pt x="2362" y="2263"/>
                </a:cubicBezTo>
                <a:cubicBezTo>
                  <a:pt x="2755" y="2015"/>
                  <a:pt x="3646" y="1870"/>
                  <a:pt x="4454" y="1766"/>
                </a:cubicBezTo>
                <a:cubicBezTo>
                  <a:pt x="4599" y="1745"/>
                  <a:pt x="4744" y="1725"/>
                  <a:pt x="4868" y="1704"/>
                </a:cubicBezTo>
                <a:cubicBezTo>
                  <a:pt x="5241" y="1642"/>
                  <a:pt x="5614" y="1621"/>
                  <a:pt x="5987" y="1580"/>
                </a:cubicBezTo>
                <a:cubicBezTo>
                  <a:pt x="6401" y="1559"/>
                  <a:pt x="6815" y="1538"/>
                  <a:pt x="7229" y="1476"/>
                </a:cubicBezTo>
                <a:cubicBezTo>
                  <a:pt x="7954" y="1372"/>
                  <a:pt x="8659" y="1227"/>
                  <a:pt x="9259" y="1082"/>
                </a:cubicBezTo>
                <a:cubicBezTo>
                  <a:pt x="9674" y="1000"/>
                  <a:pt x="10088" y="896"/>
                  <a:pt x="10481" y="855"/>
                </a:cubicBezTo>
                <a:cubicBezTo>
                  <a:pt x="10709" y="834"/>
                  <a:pt x="10937" y="792"/>
                  <a:pt x="11186" y="772"/>
                </a:cubicBezTo>
                <a:cubicBezTo>
                  <a:pt x="11805" y="711"/>
                  <a:pt x="12496" y="657"/>
                  <a:pt x="13198" y="657"/>
                </a:cubicBezTo>
                <a:close/>
                <a:moveTo>
                  <a:pt x="13092" y="0"/>
                </a:moveTo>
                <a:cubicBezTo>
                  <a:pt x="12437" y="0"/>
                  <a:pt x="11795" y="40"/>
                  <a:pt x="11206" y="88"/>
                </a:cubicBezTo>
                <a:cubicBezTo>
                  <a:pt x="10958" y="109"/>
                  <a:pt x="10709" y="150"/>
                  <a:pt x="10502" y="171"/>
                </a:cubicBezTo>
                <a:cubicBezTo>
                  <a:pt x="10046" y="212"/>
                  <a:pt x="9611" y="316"/>
                  <a:pt x="9176" y="399"/>
                </a:cubicBezTo>
                <a:cubicBezTo>
                  <a:pt x="8576" y="544"/>
                  <a:pt x="7892" y="689"/>
                  <a:pt x="7167" y="792"/>
                </a:cubicBezTo>
                <a:cubicBezTo>
                  <a:pt x="6774" y="855"/>
                  <a:pt x="6380" y="875"/>
                  <a:pt x="5966" y="896"/>
                </a:cubicBezTo>
                <a:cubicBezTo>
                  <a:pt x="5572" y="917"/>
                  <a:pt x="5158" y="958"/>
                  <a:pt x="4764" y="1020"/>
                </a:cubicBezTo>
                <a:cubicBezTo>
                  <a:pt x="4640" y="1041"/>
                  <a:pt x="4495" y="1062"/>
                  <a:pt x="4329" y="1082"/>
                </a:cubicBezTo>
                <a:cubicBezTo>
                  <a:pt x="3397" y="1227"/>
                  <a:pt x="2382" y="1393"/>
                  <a:pt x="1968" y="1683"/>
                </a:cubicBezTo>
                <a:lnTo>
                  <a:pt x="1823" y="1787"/>
                </a:lnTo>
                <a:cubicBezTo>
                  <a:pt x="1657" y="1973"/>
                  <a:pt x="1533" y="2180"/>
                  <a:pt x="1429" y="2387"/>
                </a:cubicBezTo>
                <a:cubicBezTo>
                  <a:pt x="684" y="3817"/>
                  <a:pt x="0" y="6447"/>
                  <a:pt x="145" y="8291"/>
                </a:cubicBezTo>
                <a:cubicBezTo>
                  <a:pt x="145" y="8332"/>
                  <a:pt x="145" y="8394"/>
                  <a:pt x="145" y="8436"/>
                </a:cubicBezTo>
                <a:cubicBezTo>
                  <a:pt x="394" y="10114"/>
                  <a:pt x="1202" y="10735"/>
                  <a:pt x="2154" y="11502"/>
                </a:cubicBezTo>
                <a:cubicBezTo>
                  <a:pt x="2921" y="12102"/>
                  <a:pt x="3522" y="12309"/>
                  <a:pt x="4288" y="12372"/>
                </a:cubicBezTo>
                <a:cubicBezTo>
                  <a:pt x="4454" y="12372"/>
                  <a:pt x="4619" y="12372"/>
                  <a:pt x="4785" y="12392"/>
                </a:cubicBezTo>
                <a:cubicBezTo>
                  <a:pt x="5034" y="12392"/>
                  <a:pt x="5303" y="12413"/>
                  <a:pt x="5572" y="12434"/>
                </a:cubicBezTo>
                <a:cubicBezTo>
                  <a:pt x="6856" y="12537"/>
                  <a:pt x="7747" y="13034"/>
                  <a:pt x="8845" y="13552"/>
                </a:cubicBezTo>
                <a:cubicBezTo>
                  <a:pt x="9176" y="13697"/>
                  <a:pt x="9529" y="13842"/>
                  <a:pt x="9901" y="13987"/>
                </a:cubicBezTo>
                <a:cubicBezTo>
                  <a:pt x="10440" y="14194"/>
                  <a:pt x="10979" y="14360"/>
                  <a:pt x="11538" y="14422"/>
                </a:cubicBezTo>
                <a:cubicBezTo>
                  <a:pt x="11755" y="14453"/>
                  <a:pt x="11968" y="14469"/>
                  <a:pt x="12180" y="14469"/>
                </a:cubicBezTo>
                <a:cubicBezTo>
                  <a:pt x="12392" y="14469"/>
                  <a:pt x="12605" y="14453"/>
                  <a:pt x="12822" y="14422"/>
                </a:cubicBezTo>
                <a:cubicBezTo>
                  <a:pt x="13796" y="14319"/>
                  <a:pt x="14749" y="13842"/>
                  <a:pt x="15681" y="13034"/>
                </a:cubicBezTo>
                <a:cubicBezTo>
                  <a:pt x="17151" y="11792"/>
                  <a:pt x="18353" y="9720"/>
                  <a:pt x="18767" y="8022"/>
                </a:cubicBezTo>
                <a:cubicBezTo>
                  <a:pt x="19181" y="6302"/>
                  <a:pt x="19430" y="4376"/>
                  <a:pt x="18581" y="2532"/>
                </a:cubicBezTo>
                <a:cubicBezTo>
                  <a:pt x="17609" y="445"/>
                  <a:pt x="15277" y="0"/>
                  <a:pt x="1309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7" name="Google Shape;1877;p90"/>
          <p:cNvSpPr/>
          <p:nvPr/>
        </p:nvSpPr>
        <p:spPr>
          <a:xfrm rot="5400000">
            <a:off x="8659490" y="487224"/>
            <a:ext cx="335615" cy="238439"/>
          </a:xfrm>
          <a:custGeom>
            <a:rect b="b" l="l" r="r" t="t"/>
            <a:pathLst>
              <a:path extrusionOk="0" h="7439" w="10461">
                <a:moveTo>
                  <a:pt x="6316" y="684"/>
                </a:moveTo>
                <a:cubicBezTo>
                  <a:pt x="7611" y="684"/>
                  <a:pt x="8737" y="1319"/>
                  <a:pt x="9239" y="2364"/>
                </a:cubicBezTo>
                <a:cubicBezTo>
                  <a:pt x="9736" y="3379"/>
                  <a:pt x="9529" y="4559"/>
                  <a:pt x="8679" y="5574"/>
                </a:cubicBezTo>
                <a:cubicBezTo>
                  <a:pt x="7932" y="6479"/>
                  <a:pt x="7262" y="6765"/>
                  <a:pt x="6521" y="6765"/>
                </a:cubicBezTo>
                <a:cubicBezTo>
                  <a:pt x="5990" y="6765"/>
                  <a:pt x="5422" y="6617"/>
                  <a:pt x="4764" y="6444"/>
                </a:cubicBezTo>
                <a:cubicBezTo>
                  <a:pt x="4267" y="6320"/>
                  <a:pt x="3749" y="6175"/>
                  <a:pt x="3190" y="6092"/>
                </a:cubicBezTo>
                <a:cubicBezTo>
                  <a:pt x="2859" y="6051"/>
                  <a:pt x="2589" y="6030"/>
                  <a:pt x="2341" y="6009"/>
                </a:cubicBezTo>
                <a:cubicBezTo>
                  <a:pt x="1595" y="5989"/>
                  <a:pt x="1347" y="5968"/>
                  <a:pt x="1057" y="5077"/>
                </a:cubicBezTo>
                <a:cubicBezTo>
                  <a:pt x="705" y="4062"/>
                  <a:pt x="1098" y="2281"/>
                  <a:pt x="1782" y="1659"/>
                </a:cubicBezTo>
                <a:cubicBezTo>
                  <a:pt x="2279" y="1494"/>
                  <a:pt x="4909" y="727"/>
                  <a:pt x="6194" y="686"/>
                </a:cubicBezTo>
                <a:cubicBezTo>
                  <a:pt x="6235" y="685"/>
                  <a:pt x="6276" y="684"/>
                  <a:pt x="6316" y="684"/>
                </a:cubicBezTo>
                <a:close/>
                <a:moveTo>
                  <a:pt x="6296" y="1"/>
                </a:moveTo>
                <a:cubicBezTo>
                  <a:pt x="6255" y="1"/>
                  <a:pt x="6214" y="1"/>
                  <a:pt x="6173" y="2"/>
                </a:cubicBezTo>
                <a:cubicBezTo>
                  <a:pt x="4744" y="44"/>
                  <a:pt x="1844" y="893"/>
                  <a:pt x="1492" y="1038"/>
                </a:cubicBezTo>
                <a:lnTo>
                  <a:pt x="1388" y="1100"/>
                </a:lnTo>
                <a:cubicBezTo>
                  <a:pt x="394" y="1908"/>
                  <a:pt x="0" y="4124"/>
                  <a:pt x="394" y="5305"/>
                </a:cubicBezTo>
                <a:cubicBezTo>
                  <a:pt x="829" y="6631"/>
                  <a:pt x="1512" y="6672"/>
                  <a:pt x="2299" y="6714"/>
                </a:cubicBezTo>
                <a:cubicBezTo>
                  <a:pt x="2527" y="6714"/>
                  <a:pt x="2797" y="6734"/>
                  <a:pt x="3087" y="6776"/>
                </a:cubicBezTo>
                <a:cubicBezTo>
                  <a:pt x="3604" y="6859"/>
                  <a:pt x="4102" y="6983"/>
                  <a:pt x="4578" y="7107"/>
                </a:cubicBezTo>
                <a:cubicBezTo>
                  <a:pt x="5241" y="7273"/>
                  <a:pt x="5883" y="7439"/>
                  <a:pt x="6525" y="7439"/>
                </a:cubicBezTo>
                <a:cubicBezTo>
                  <a:pt x="7416" y="7439"/>
                  <a:pt x="8307" y="7128"/>
                  <a:pt x="9218" y="6030"/>
                </a:cubicBezTo>
                <a:cubicBezTo>
                  <a:pt x="10233" y="4808"/>
                  <a:pt x="10461" y="3316"/>
                  <a:pt x="9860" y="2053"/>
                </a:cubicBezTo>
                <a:cubicBezTo>
                  <a:pt x="9234" y="781"/>
                  <a:pt x="7880" y="1"/>
                  <a:pt x="62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4">
    <p:bg>
      <p:bgPr>
        <a:solidFill>
          <a:schemeClr val="accent4"/>
        </a:solidFill>
      </p:bgPr>
    </p:bg>
    <p:spTree>
      <p:nvGrpSpPr>
        <p:cNvPr id="1878" name="Shape 1878"/>
        <p:cNvGrpSpPr/>
        <p:nvPr/>
      </p:nvGrpSpPr>
      <p:grpSpPr>
        <a:xfrm>
          <a:off x="0" y="0"/>
          <a:ext cx="0" cy="0"/>
          <a:chOff x="0" y="0"/>
          <a:chExt cx="0" cy="0"/>
        </a:xfrm>
      </p:grpSpPr>
      <p:sp>
        <p:nvSpPr>
          <p:cNvPr id="1879" name="Google Shape;1879;p91"/>
          <p:cNvSpPr txBox="1"/>
          <p:nvPr>
            <p:ph type="title"/>
          </p:nvPr>
        </p:nvSpPr>
        <p:spPr>
          <a:xfrm>
            <a:off x="3767328" y="1371600"/>
            <a:ext cx="4581000" cy="12345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5">
    <p:bg>
      <p:bgPr>
        <a:solidFill>
          <a:schemeClr val="accent6"/>
        </a:solidFill>
      </p:bgPr>
    </p:bg>
    <p:spTree>
      <p:nvGrpSpPr>
        <p:cNvPr id="1880" name="Shape 1880"/>
        <p:cNvGrpSpPr/>
        <p:nvPr/>
      </p:nvGrpSpPr>
      <p:grpSpPr>
        <a:xfrm>
          <a:off x="0" y="0"/>
          <a:ext cx="0" cy="0"/>
          <a:chOff x="0" y="0"/>
          <a:chExt cx="0" cy="0"/>
        </a:xfrm>
      </p:grpSpPr>
      <p:sp>
        <p:nvSpPr>
          <p:cNvPr id="1881" name="Google Shape;1881;p92"/>
          <p:cNvSpPr txBox="1"/>
          <p:nvPr>
            <p:ph type="title"/>
          </p:nvPr>
        </p:nvSpPr>
        <p:spPr>
          <a:xfrm>
            <a:off x="1433550" y="418374"/>
            <a:ext cx="6276900" cy="5760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1882" name="Google Shape;1882;p92"/>
          <p:cNvSpPr/>
          <p:nvPr/>
        </p:nvSpPr>
        <p:spPr>
          <a:xfrm>
            <a:off x="0" y="4008102"/>
            <a:ext cx="958346" cy="1135418"/>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3" name="Google Shape;1883;p92"/>
          <p:cNvSpPr/>
          <p:nvPr/>
        </p:nvSpPr>
        <p:spPr>
          <a:xfrm>
            <a:off x="7293266" y="248182"/>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92"/>
          <p:cNvSpPr/>
          <p:nvPr/>
        </p:nvSpPr>
        <p:spPr>
          <a:xfrm>
            <a:off x="8493106" y="4203170"/>
            <a:ext cx="95598" cy="91488"/>
          </a:xfrm>
          <a:custGeom>
            <a:rect b="b" l="l" r="r" t="t"/>
            <a:pathLst>
              <a:path extrusionOk="0" h="2855" w="2983">
                <a:moveTo>
                  <a:pt x="1256" y="1"/>
                </a:moveTo>
                <a:cubicBezTo>
                  <a:pt x="1048" y="1"/>
                  <a:pt x="845" y="50"/>
                  <a:pt x="663" y="166"/>
                </a:cubicBezTo>
                <a:cubicBezTo>
                  <a:pt x="435" y="311"/>
                  <a:pt x="290" y="539"/>
                  <a:pt x="207" y="809"/>
                </a:cubicBezTo>
                <a:cubicBezTo>
                  <a:pt x="0" y="1554"/>
                  <a:pt x="332" y="2631"/>
                  <a:pt x="1181" y="2839"/>
                </a:cubicBezTo>
                <a:cubicBezTo>
                  <a:pt x="1240" y="2849"/>
                  <a:pt x="1300" y="2854"/>
                  <a:pt x="1361" y="2854"/>
                </a:cubicBezTo>
                <a:cubicBezTo>
                  <a:pt x="1536" y="2854"/>
                  <a:pt x="1716" y="2812"/>
                  <a:pt x="1885" y="2735"/>
                </a:cubicBezTo>
                <a:cubicBezTo>
                  <a:pt x="1927" y="2714"/>
                  <a:pt x="1989" y="2694"/>
                  <a:pt x="2030" y="2673"/>
                </a:cubicBezTo>
                <a:cubicBezTo>
                  <a:pt x="2279" y="2507"/>
                  <a:pt x="2486" y="2279"/>
                  <a:pt x="2672" y="2051"/>
                </a:cubicBezTo>
                <a:cubicBezTo>
                  <a:pt x="2817" y="1844"/>
                  <a:pt x="2962" y="1616"/>
                  <a:pt x="2962" y="1347"/>
                </a:cubicBezTo>
                <a:cubicBezTo>
                  <a:pt x="2983" y="1140"/>
                  <a:pt x="2879" y="954"/>
                  <a:pt x="2755" y="788"/>
                </a:cubicBezTo>
                <a:cubicBezTo>
                  <a:pt x="2436" y="378"/>
                  <a:pt x="1827" y="1"/>
                  <a:pt x="125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5" name="Google Shape;1885;p92"/>
          <p:cNvSpPr/>
          <p:nvPr/>
        </p:nvSpPr>
        <p:spPr>
          <a:xfrm>
            <a:off x="489616" y="369979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6" name="Google Shape;1886;p92"/>
          <p:cNvSpPr/>
          <p:nvPr/>
        </p:nvSpPr>
        <p:spPr>
          <a:xfrm>
            <a:off x="8755649" y="1205424"/>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7" name="Google Shape;1887;p92"/>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8" name="Google Shape;1888;p92"/>
          <p:cNvSpPr/>
          <p:nvPr/>
        </p:nvSpPr>
        <p:spPr>
          <a:xfrm>
            <a:off x="1169424" y="4616868"/>
            <a:ext cx="205809" cy="217938"/>
          </a:xfrm>
          <a:custGeom>
            <a:rect b="b" l="l" r="r" t="t"/>
            <a:pathLst>
              <a:path extrusionOk="0" h="6801" w="6422">
                <a:moveTo>
                  <a:pt x="3816" y="1"/>
                </a:moveTo>
                <a:cubicBezTo>
                  <a:pt x="3309" y="1"/>
                  <a:pt x="2838" y="338"/>
                  <a:pt x="2258" y="733"/>
                </a:cubicBezTo>
                <a:cubicBezTo>
                  <a:pt x="1119" y="1521"/>
                  <a:pt x="0" y="2577"/>
                  <a:pt x="104" y="3903"/>
                </a:cubicBezTo>
                <a:cubicBezTo>
                  <a:pt x="124" y="4193"/>
                  <a:pt x="207" y="4483"/>
                  <a:pt x="352" y="4793"/>
                </a:cubicBezTo>
                <a:cubicBezTo>
                  <a:pt x="888" y="5973"/>
                  <a:pt x="1809" y="6801"/>
                  <a:pt x="2939" y="6801"/>
                </a:cubicBezTo>
                <a:cubicBezTo>
                  <a:pt x="3338" y="6801"/>
                  <a:pt x="3762" y="6698"/>
                  <a:pt x="4205" y="6471"/>
                </a:cubicBezTo>
                <a:cubicBezTo>
                  <a:pt x="5303" y="5933"/>
                  <a:pt x="6318" y="5208"/>
                  <a:pt x="6380" y="3882"/>
                </a:cubicBezTo>
                <a:cubicBezTo>
                  <a:pt x="6421" y="2805"/>
                  <a:pt x="5676" y="1106"/>
                  <a:pt x="4744" y="381"/>
                </a:cubicBezTo>
                <a:cubicBezTo>
                  <a:pt x="4405" y="110"/>
                  <a:pt x="4105" y="1"/>
                  <a:pt x="381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p92"/>
          <p:cNvSpPr/>
          <p:nvPr/>
        </p:nvSpPr>
        <p:spPr>
          <a:xfrm>
            <a:off x="1546774" y="4834790"/>
            <a:ext cx="119537" cy="130615"/>
          </a:xfrm>
          <a:custGeom>
            <a:rect b="b" l="l" r="r" t="t"/>
            <a:pathLst>
              <a:path extrusionOk="0" h="4076" w="3730">
                <a:moveTo>
                  <a:pt x="1798" y="1"/>
                </a:moveTo>
                <a:cubicBezTo>
                  <a:pt x="864" y="1"/>
                  <a:pt x="311" y="2004"/>
                  <a:pt x="1" y="3196"/>
                </a:cubicBezTo>
                <a:cubicBezTo>
                  <a:pt x="49" y="3850"/>
                  <a:pt x="387" y="4075"/>
                  <a:pt x="800" y="4075"/>
                </a:cubicBezTo>
                <a:cubicBezTo>
                  <a:pt x="1276" y="4075"/>
                  <a:pt x="1853" y="3775"/>
                  <a:pt x="2197" y="3486"/>
                </a:cubicBezTo>
                <a:cubicBezTo>
                  <a:pt x="3067" y="2740"/>
                  <a:pt x="3729" y="1933"/>
                  <a:pt x="2880" y="793"/>
                </a:cubicBezTo>
                <a:cubicBezTo>
                  <a:pt x="2472" y="229"/>
                  <a:pt x="2114" y="1"/>
                  <a:pt x="17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0" name="Google Shape;1890;p92"/>
          <p:cNvSpPr/>
          <p:nvPr/>
        </p:nvSpPr>
        <p:spPr>
          <a:xfrm>
            <a:off x="7968438" y="3"/>
            <a:ext cx="1034376" cy="1135386"/>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91" name="Google Shape;1891;p92"/>
          <p:cNvGrpSpPr/>
          <p:nvPr/>
        </p:nvGrpSpPr>
        <p:grpSpPr>
          <a:xfrm>
            <a:off x="1546774" y="88236"/>
            <a:ext cx="509835" cy="466288"/>
            <a:chOff x="5177300" y="2314950"/>
            <a:chExt cx="341575" cy="312400"/>
          </a:xfrm>
        </p:grpSpPr>
        <p:sp>
          <p:nvSpPr>
            <p:cNvPr id="1892" name="Google Shape;1892;p92"/>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3" name="Google Shape;1893;p92"/>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92"/>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5" name="Google Shape;1895;p92"/>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6" name="Google Shape;1896;p92"/>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97" name="Google Shape;1897;p92"/>
          <p:cNvSpPr txBox="1"/>
          <p:nvPr>
            <p:ph idx="1" type="subTitle"/>
          </p:nvPr>
        </p:nvSpPr>
        <p:spPr>
          <a:xfrm>
            <a:off x="6071616" y="1746504"/>
            <a:ext cx="2377500" cy="3750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1600">
                <a:solidFill>
                  <a:schemeClr val="accent3"/>
                </a:solidFill>
                <a:latin typeface="Nunito"/>
                <a:ea typeface="Nunito"/>
                <a:cs typeface="Nunito"/>
                <a:sym typeface="Nunito"/>
              </a:defRPr>
            </a:lvl1pPr>
            <a:lvl2pPr lvl="1" rtl="0">
              <a:spcBef>
                <a:spcPts val="0"/>
              </a:spcBef>
              <a:spcAft>
                <a:spcPts val="0"/>
              </a:spcAft>
              <a:buNone/>
              <a:defRPr b="1" sz="1600">
                <a:solidFill>
                  <a:schemeClr val="accent3"/>
                </a:solidFill>
                <a:latin typeface="Nunito"/>
                <a:ea typeface="Nunito"/>
                <a:cs typeface="Nunito"/>
                <a:sym typeface="Nunito"/>
              </a:defRPr>
            </a:lvl2pPr>
            <a:lvl3pPr lvl="2" rtl="0">
              <a:spcBef>
                <a:spcPts val="0"/>
              </a:spcBef>
              <a:spcAft>
                <a:spcPts val="0"/>
              </a:spcAft>
              <a:buNone/>
              <a:defRPr b="1" sz="1600">
                <a:solidFill>
                  <a:schemeClr val="accent3"/>
                </a:solidFill>
                <a:latin typeface="Nunito"/>
                <a:ea typeface="Nunito"/>
                <a:cs typeface="Nunito"/>
                <a:sym typeface="Nunito"/>
              </a:defRPr>
            </a:lvl3pPr>
            <a:lvl4pPr lvl="3" rtl="0">
              <a:spcBef>
                <a:spcPts val="0"/>
              </a:spcBef>
              <a:spcAft>
                <a:spcPts val="0"/>
              </a:spcAft>
              <a:buNone/>
              <a:defRPr b="1" sz="1600">
                <a:solidFill>
                  <a:schemeClr val="accent3"/>
                </a:solidFill>
                <a:latin typeface="Nunito"/>
                <a:ea typeface="Nunito"/>
                <a:cs typeface="Nunito"/>
                <a:sym typeface="Nunito"/>
              </a:defRPr>
            </a:lvl4pPr>
            <a:lvl5pPr lvl="4" rtl="0">
              <a:spcBef>
                <a:spcPts val="0"/>
              </a:spcBef>
              <a:spcAft>
                <a:spcPts val="0"/>
              </a:spcAft>
              <a:buNone/>
              <a:defRPr b="1" sz="1600">
                <a:solidFill>
                  <a:schemeClr val="accent3"/>
                </a:solidFill>
                <a:latin typeface="Nunito"/>
                <a:ea typeface="Nunito"/>
                <a:cs typeface="Nunito"/>
                <a:sym typeface="Nunito"/>
              </a:defRPr>
            </a:lvl5pPr>
            <a:lvl6pPr lvl="5" rtl="0">
              <a:spcBef>
                <a:spcPts val="0"/>
              </a:spcBef>
              <a:spcAft>
                <a:spcPts val="0"/>
              </a:spcAft>
              <a:buNone/>
              <a:defRPr b="1" sz="1600">
                <a:solidFill>
                  <a:schemeClr val="accent3"/>
                </a:solidFill>
                <a:latin typeface="Nunito"/>
                <a:ea typeface="Nunito"/>
                <a:cs typeface="Nunito"/>
                <a:sym typeface="Nunito"/>
              </a:defRPr>
            </a:lvl6pPr>
            <a:lvl7pPr lvl="6" rtl="0">
              <a:spcBef>
                <a:spcPts val="0"/>
              </a:spcBef>
              <a:spcAft>
                <a:spcPts val="0"/>
              </a:spcAft>
              <a:buNone/>
              <a:defRPr b="1" sz="1600">
                <a:solidFill>
                  <a:schemeClr val="accent3"/>
                </a:solidFill>
                <a:latin typeface="Nunito"/>
                <a:ea typeface="Nunito"/>
                <a:cs typeface="Nunito"/>
                <a:sym typeface="Nunito"/>
              </a:defRPr>
            </a:lvl7pPr>
            <a:lvl8pPr lvl="7" rtl="0">
              <a:spcBef>
                <a:spcPts val="0"/>
              </a:spcBef>
              <a:spcAft>
                <a:spcPts val="0"/>
              </a:spcAft>
              <a:buNone/>
              <a:defRPr b="1" sz="1600">
                <a:solidFill>
                  <a:schemeClr val="accent3"/>
                </a:solidFill>
                <a:latin typeface="Nunito"/>
                <a:ea typeface="Nunito"/>
                <a:cs typeface="Nunito"/>
                <a:sym typeface="Nunito"/>
              </a:defRPr>
            </a:lvl8pPr>
            <a:lvl9pPr lvl="8" rtl="0">
              <a:spcBef>
                <a:spcPts val="0"/>
              </a:spcBef>
              <a:spcAft>
                <a:spcPts val="0"/>
              </a:spcAft>
              <a:buNone/>
              <a:defRPr b="1" sz="1600">
                <a:solidFill>
                  <a:schemeClr val="accent3"/>
                </a:solidFill>
                <a:latin typeface="Nunito"/>
                <a:ea typeface="Nunito"/>
                <a:cs typeface="Nunito"/>
                <a:sym typeface="Nunito"/>
              </a:defRPr>
            </a:lvl9pPr>
          </a:lstStyle>
          <a:p/>
        </p:txBody>
      </p:sp>
      <p:sp>
        <p:nvSpPr>
          <p:cNvPr id="1898" name="Google Shape;1898;p92"/>
          <p:cNvSpPr txBox="1"/>
          <p:nvPr>
            <p:ph idx="2" type="subTitle"/>
          </p:nvPr>
        </p:nvSpPr>
        <p:spPr>
          <a:xfrm>
            <a:off x="6071616" y="2176272"/>
            <a:ext cx="2377500" cy="475500"/>
          </a:xfrm>
          <a:prstGeom prst="rect">
            <a:avLst/>
          </a:prstGeom>
        </p:spPr>
        <p:txBody>
          <a:bodyPr anchorCtr="0" anchor="t" bIns="91425" lIns="91425" spcFirstLastPara="1" rIns="91425" wrap="square" tIns="91425">
            <a:noAutofit/>
          </a:bodyPr>
          <a:lstStyle>
            <a:lvl1pPr lvl="0" rtl="0">
              <a:spcBef>
                <a:spcPts val="0"/>
              </a:spcBef>
              <a:spcAft>
                <a:spcPts val="0"/>
              </a:spcAft>
              <a:buNone/>
              <a:defRPr>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
        <p:nvSpPr>
          <p:cNvPr id="1899" name="Google Shape;1899;p92"/>
          <p:cNvSpPr txBox="1"/>
          <p:nvPr>
            <p:ph idx="3" type="subTitle"/>
          </p:nvPr>
        </p:nvSpPr>
        <p:spPr>
          <a:xfrm>
            <a:off x="6071616" y="2935224"/>
            <a:ext cx="2377500" cy="3750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1600">
                <a:solidFill>
                  <a:schemeClr val="accent3"/>
                </a:solidFill>
                <a:latin typeface="Nunito"/>
                <a:ea typeface="Nunito"/>
                <a:cs typeface="Nunito"/>
                <a:sym typeface="Nunito"/>
              </a:defRPr>
            </a:lvl1pPr>
            <a:lvl2pPr lvl="1" rtl="0">
              <a:spcBef>
                <a:spcPts val="0"/>
              </a:spcBef>
              <a:spcAft>
                <a:spcPts val="0"/>
              </a:spcAft>
              <a:buNone/>
              <a:defRPr b="1" sz="1600">
                <a:solidFill>
                  <a:schemeClr val="accent3"/>
                </a:solidFill>
                <a:latin typeface="Nunito"/>
                <a:ea typeface="Nunito"/>
                <a:cs typeface="Nunito"/>
                <a:sym typeface="Nunito"/>
              </a:defRPr>
            </a:lvl2pPr>
            <a:lvl3pPr lvl="2" rtl="0">
              <a:spcBef>
                <a:spcPts val="0"/>
              </a:spcBef>
              <a:spcAft>
                <a:spcPts val="0"/>
              </a:spcAft>
              <a:buNone/>
              <a:defRPr b="1" sz="1600">
                <a:solidFill>
                  <a:schemeClr val="accent3"/>
                </a:solidFill>
                <a:latin typeface="Nunito"/>
                <a:ea typeface="Nunito"/>
                <a:cs typeface="Nunito"/>
                <a:sym typeface="Nunito"/>
              </a:defRPr>
            </a:lvl3pPr>
            <a:lvl4pPr lvl="3" rtl="0">
              <a:spcBef>
                <a:spcPts val="0"/>
              </a:spcBef>
              <a:spcAft>
                <a:spcPts val="0"/>
              </a:spcAft>
              <a:buNone/>
              <a:defRPr b="1" sz="1600">
                <a:solidFill>
                  <a:schemeClr val="accent3"/>
                </a:solidFill>
                <a:latin typeface="Nunito"/>
                <a:ea typeface="Nunito"/>
                <a:cs typeface="Nunito"/>
                <a:sym typeface="Nunito"/>
              </a:defRPr>
            </a:lvl4pPr>
            <a:lvl5pPr lvl="4" rtl="0">
              <a:spcBef>
                <a:spcPts val="0"/>
              </a:spcBef>
              <a:spcAft>
                <a:spcPts val="0"/>
              </a:spcAft>
              <a:buNone/>
              <a:defRPr b="1" sz="1600">
                <a:solidFill>
                  <a:schemeClr val="accent3"/>
                </a:solidFill>
                <a:latin typeface="Nunito"/>
                <a:ea typeface="Nunito"/>
                <a:cs typeface="Nunito"/>
                <a:sym typeface="Nunito"/>
              </a:defRPr>
            </a:lvl5pPr>
            <a:lvl6pPr lvl="5" rtl="0">
              <a:spcBef>
                <a:spcPts val="0"/>
              </a:spcBef>
              <a:spcAft>
                <a:spcPts val="0"/>
              </a:spcAft>
              <a:buNone/>
              <a:defRPr b="1" sz="1600">
                <a:solidFill>
                  <a:schemeClr val="accent3"/>
                </a:solidFill>
                <a:latin typeface="Nunito"/>
                <a:ea typeface="Nunito"/>
                <a:cs typeface="Nunito"/>
                <a:sym typeface="Nunito"/>
              </a:defRPr>
            </a:lvl6pPr>
            <a:lvl7pPr lvl="6" rtl="0">
              <a:spcBef>
                <a:spcPts val="0"/>
              </a:spcBef>
              <a:spcAft>
                <a:spcPts val="0"/>
              </a:spcAft>
              <a:buNone/>
              <a:defRPr b="1" sz="1600">
                <a:solidFill>
                  <a:schemeClr val="accent3"/>
                </a:solidFill>
                <a:latin typeface="Nunito"/>
                <a:ea typeface="Nunito"/>
                <a:cs typeface="Nunito"/>
                <a:sym typeface="Nunito"/>
              </a:defRPr>
            </a:lvl7pPr>
            <a:lvl8pPr lvl="7" rtl="0">
              <a:spcBef>
                <a:spcPts val="0"/>
              </a:spcBef>
              <a:spcAft>
                <a:spcPts val="0"/>
              </a:spcAft>
              <a:buNone/>
              <a:defRPr b="1" sz="1600">
                <a:solidFill>
                  <a:schemeClr val="accent3"/>
                </a:solidFill>
                <a:latin typeface="Nunito"/>
                <a:ea typeface="Nunito"/>
                <a:cs typeface="Nunito"/>
                <a:sym typeface="Nunito"/>
              </a:defRPr>
            </a:lvl8pPr>
            <a:lvl9pPr lvl="8" rtl="0">
              <a:spcBef>
                <a:spcPts val="0"/>
              </a:spcBef>
              <a:spcAft>
                <a:spcPts val="0"/>
              </a:spcAft>
              <a:buNone/>
              <a:defRPr b="1" sz="1600">
                <a:solidFill>
                  <a:schemeClr val="accent3"/>
                </a:solidFill>
                <a:latin typeface="Nunito"/>
                <a:ea typeface="Nunito"/>
                <a:cs typeface="Nunito"/>
                <a:sym typeface="Nunito"/>
              </a:defRPr>
            </a:lvl9pPr>
          </a:lstStyle>
          <a:p/>
        </p:txBody>
      </p:sp>
      <p:sp>
        <p:nvSpPr>
          <p:cNvPr id="1900" name="Google Shape;1900;p92"/>
          <p:cNvSpPr txBox="1"/>
          <p:nvPr>
            <p:ph idx="4" type="subTitle"/>
          </p:nvPr>
        </p:nvSpPr>
        <p:spPr>
          <a:xfrm>
            <a:off x="6071616" y="3364992"/>
            <a:ext cx="2377500" cy="475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a:solidFill>
                  <a:schemeClr val="dk2"/>
                </a:solidFill>
                <a:latin typeface="Nunito"/>
                <a:ea typeface="Nunito"/>
                <a:cs typeface="Nunito"/>
                <a:sym typeface="Nunito"/>
              </a:defRPr>
            </a:lvl1pPr>
            <a:lvl2pPr lvl="1" rtl="0">
              <a:spcBef>
                <a:spcPts val="0"/>
              </a:spcBef>
              <a:spcAft>
                <a:spcPts val="0"/>
              </a:spcAft>
              <a:buNone/>
              <a:defRPr>
                <a:solidFill>
                  <a:schemeClr val="dk2"/>
                </a:solidFill>
                <a:latin typeface="Nunito"/>
                <a:ea typeface="Nunito"/>
                <a:cs typeface="Nunito"/>
                <a:sym typeface="Nunito"/>
              </a:defRPr>
            </a:lvl2pPr>
            <a:lvl3pPr lvl="2" rtl="0">
              <a:spcBef>
                <a:spcPts val="0"/>
              </a:spcBef>
              <a:spcAft>
                <a:spcPts val="0"/>
              </a:spcAft>
              <a:buNone/>
              <a:defRPr>
                <a:solidFill>
                  <a:schemeClr val="dk2"/>
                </a:solidFill>
                <a:latin typeface="Nunito"/>
                <a:ea typeface="Nunito"/>
                <a:cs typeface="Nunito"/>
                <a:sym typeface="Nunito"/>
              </a:defRPr>
            </a:lvl3pPr>
            <a:lvl4pPr lvl="3" rtl="0">
              <a:spcBef>
                <a:spcPts val="0"/>
              </a:spcBef>
              <a:spcAft>
                <a:spcPts val="0"/>
              </a:spcAft>
              <a:buNone/>
              <a:defRPr>
                <a:solidFill>
                  <a:schemeClr val="dk2"/>
                </a:solidFill>
                <a:latin typeface="Nunito"/>
                <a:ea typeface="Nunito"/>
                <a:cs typeface="Nunito"/>
                <a:sym typeface="Nunito"/>
              </a:defRPr>
            </a:lvl4pPr>
            <a:lvl5pPr lvl="4" rtl="0">
              <a:spcBef>
                <a:spcPts val="0"/>
              </a:spcBef>
              <a:spcAft>
                <a:spcPts val="0"/>
              </a:spcAft>
              <a:buNone/>
              <a:defRPr>
                <a:solidFill>
                  <a:schemeClr val="dk2"/>
                </a:solidFill>
                <a:latin typeface="Nunito"/>
                <a:ea typeface="Nunito"/>
                <a:cs typeface="Nunito"/>
                <a:sym typeface="Nunito"/>
              </a:defRPr>
            </a:lvl5pPr>
            <a:lvl6pPr lvl="5" rtl="0">
              <a:spcBef>
                <a:spcPts val="0"/>
              </a:spcBef>
              <a:spcAft>
                <a:spcPts val="0"/>
              </a:spcAft>
              <a:buNone/>
              <a:defRPr>
                <a:solidFill>
                  <a:schemeClr val="dk2"/>
                </a:solidFill>
                <a:latin typeface="Nunito"/>
                <a:ea typeface="Nunito"/>
                <a:cs typeface="Nunito"/>
                <a:sym typeface="Nunito"/>
              </a:defRPr>
            </a:lvl6pPr>
            <a:lvl7pPr lvl="6" rtl="0">
              <a:spcBef>
                <a:spcPts val="0"/>
              </a:spcBef>
              <a:spcAft>
                <a:spcPts val="0"/>
              </a:spcAft>
              <a:buNone/>
              <a:defRPr>
                <a:solidFill>
                  <a:schemeClr val="dk2"/>
                </a:solidFill>
                <a:latin typeface="Nunito"/>
                <a:ea typeface="Nunito"/>
                <a:cs typeface="Nunito"/>
                <a:sym typeface="Nunito"/>
              </a:defRPr>
            </a:lvl7pPr>
            <a:lvl8pPr lvl="7" rtl="0">
              <a:spcBef>
                <a:spcPts val="0"/>
              </a:spcBef>
              <a:spcAft>
                <a:spcPts val="0"/>
              </a:spcAft>
              <a:buNone/>
              <a:defRPr>
                <a:solidFill>
                  <a:schemeClr val="dk2"/>
                </a:solidFill>
                <a:latin typeface="Nunito"/>
                <a:ea typeface="Nunito"/>
                <a:cs typeface="Nunito"/>
                <a:sym typeface="Nunito"/>
              </a:defRPr>
            </a:lvl8pPr>
            <a:lvl9pPr lvl="8" rtl="0">
              <a:spcBef>
                <a:spcPts val="0"/>
              </a:spcBef>
              <a:spcAft>
                <a:spcPts val="0"/>
              </a:spcAft>
              <a:buNone/>
              <a:defRPr>
                <a:solidFill>
                  <a:schemeClr val="dk2"/>
                </a:solidFill>
                <a:latin typeface="Nunito"/>
                <a:ea typeface="Nunito"/>
                <a:cs typeface="Nunito"/>
                <a:sym typeface="Nunito"/>
              </a:defRPr>
            </a:lvl9pPr>
          </a:lstStyle>
          <a:p/>
        </p:txBody>
      </p:sp>
      <p:sp>
        <p:nvSpPr>
          <p:cNvPr id="1901" name="Google Shape;1901;p92"/>
          <p:cNvSpPr/>
          <p:nvPr/>
        </p:nvSpPr>
        <p:spPr>
          <a:xfrm rot="-5400000">
            <a:off x="-516318" y="641160"/>
            <a:ext cx="1830507" cy="797872"/>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ighlighted numbers">
  <p:cSld name="CUSTOM_6">
    <p:bg>
      <p:bgPr>
        <a:solidFill>
          <a:schemeClr val="accent6"/>
        </a:solidFill>
      </p:bgPr>
    </p:bg>
    <p:spTree>
      <p:nvGrpSpPr>
        <p:cNvPr id="1902" name="Shape 1902"/>
        <p:cNvGrpSpPr/>
        <p:nvPr/>
      </p:nvGrpSpPr>
      <p:grpSpPr>
        <a:xfrm>
          <a:off x="0" y="0"/>
          <a:ext cx="0" cy="0"/>
          <a:chOff x="0" y="0"/>
          <a:chExt cx="0" cy="0"/>
        </a:xfrm>
      </p:grpSpPr>
      <p:sp>
        <p:nvSpPr>
          <p:cNvPr id="1903" name="Google Shape;1903;p93"/>
          <p:cNvSpPr txBox="1"/>
          <p:nvPr>
            <p:ph hasCustomPrompt="1" type="title"/>
          </p:nvPr>
        </p:nvSpPr>
        <p:spPr>
          <a:xfrm>
            <a:off x="704088" y="996696"/>
            <a:ext cx="3346800" cy="567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3"/>
              </a:buClr>
              <a:buSzPts val="3000"/>
              <a:buNone/>
              <a:defRPr b="1" sz="3000">
                <a:solidFill>
                  <a:schemeClr val="accent3"/>
                </a:solidFill>
              </a:defRPr>
            </a:lvl1pPr>
            <a:lvl2pPr lvl="1" rtl="0" algn="ctr">
              <a:spcBef>
                <a:spcPts val="0"/>
              </a:spcBef>
              <a:spcAft>
                <a:spcPts val="0"/>
              </a:spcAft>
              <a:buClr>
                <a:schemeClr val="accent3"/>
              </a:buClr>
              <a:buSzPts val="3000"/>
              <a:buNone/>
              <a:defRPr b="1" sz="3000">
                <a:solidFill>
                  <a:schemeClr val="accent3"/>
                </a:solidFill>
              </a:defRPr>
            </a:lvl2pPr>
            <a:lvl3pPr lvl="2" rtl="0" algn="ctr">
              <a:spcBef>
                <a:spcPts val="0"/>
              </a:spcBef>
              <a:spcAft>
                <a:spcPts val="0"/>
              </a:spcAft>
              <a:buClr>
                <a:schemeClr val="accent3"/>
              </a:buClr>
              <a:buSzPts val="3000"/>
              <a:buNone/>
              <a:defRPr b="1" sz="3000">
                <a:solidFill>
                  <a:schemeClr val="accent3"/>
                </a:solidFill>
              </a:defRPr>
            </a:lvl3pPr>
            <a:lvl4pPr lvl="3" rtl="0" algn="ctr">
              <a:spcBef>
                <a:spcPts val="0"/>
              </a:spcBef>
              <a:spcAft>
                <a:spcPts val="0"/>
              </a:spcAft>
              <a:buClr>
                <a:schemeClr val="accent3"/>
              </a:buClr>
              <a:buSzPts val="3000"/>
              <a:buNone/>
              <a:defRPr b="1" sz="3000">
                <a:solidFill>
                  <a:schemeClr val="accent3"/>
                </a:solidFill>
              </a:defRPr>
            </a:lvl4pPr>
            <a:lvl5pPr lvl="4" rtl="0" algn="ctr">
              <a:spcBef>
                <a:spcPts val="0"/>
              </a:spcBef>
              <a:spcAft>
                <a:spcPts val="0"/>
              </a:spcAft>
              <a:buClr>
                <a:schemeClr val="accent3"/>
              </a:buClr>
              <a:buSzPts val="3000"/>
              <a:buNone/>
              <a:defRPr b="1" sz="3000">
                <a:solidFill>
                  <a:schemeClr val="accent3"/>
                </a:solidFill>
              </a:defRPr>
            </a:lvl5pPr>
            <a:lvl6pPr lvl="5" rtl="0" algn="ctr">
              <a:spcBef>
                <a:spcPts val="0"/>
              </a:spcBef>
              <a:spcAft>
                <a:spcPts val="0"/>
              </a:spcAft>
              <a:buClr>
                <a:schemeClr val="accent3"/>
              </a:buClr>
              <a:buSzPts val="3000"/>
              <a:buNone/>
              <a:defRPr b="1" sz="3000">
                <a:solidFill>
                  <a:schemeClr val="accent3"/>
                </a:solidFill>
              </a:defRPr>
            </a:lvl6pPr>
            <a:lvl7pPr lvl="6" rtl="0" algn="ctr">
              <a:spcBef>
                <a:spcPts val="0"/>
              </a:spcBef>
              <a:spcAft>
                <a:spcPts val="0"/>
              </a:spcAft>
              <a:buClr>
                <a:schemeClr val="accent3"/>
              </a:buClr>
              <a:buSzPts val="3000"/>
              <a:buNone/>
              <a:defRPr b="1" sz="3000">
                <a:solidFill>
                  <a:schemeClr val="accent3"/>
                </a:solidFill>
              </a:defRPr>
            </a:lvl7pPr>
            <a:lvl8pPr lvl="7" rtl="0" algn="ctr">
              <a:spcBef>
                <a:spcPts val="0"/>
              </a:spcBef>
              <a:spcAft>
                <a:spcPts val="0"/>
              </a:spcAft>
              <a:buClr>
                <a:schemeClr val="accent3"/>
              </a:buClr>
              <a:buSzPts val="3000"/>
              <a:buNone/>
              <a:defRPr b="1" sz="3000">
                <a:solidFill>
                  <a:schemeClr val="accent3"/>
                </a:solidFill>
              </a:defRPr>
            </a:lvl8pPr>
            <a:lvl9pPr lvl="8" rtl="0" algn="ctr">
              <a:spcBef>
                <a:spcPts val="0"/>
              </a:spcBef>
              <a:spcAft>
                <a:spcPts val="0"/>
              </a:spcAft>
              <a:buClr>
                <a:schemeClr val="accent3"/>
              </a:buClr>
              <a:buSzPts val="3000"/>
              <a:buNone/>
              <a:defRPr b="1" sz="3000">
                <a:solidFill>
                  <a:schemeClr val="accent3"/>
                </a:solidFill>
              </a:defRPr>
            </a:lvl9pPr>
          </a:lstStyle>
          <a:p>
            <a:r>
              <a:t>xx%</a:t>
            </a:r>
          </a:p>
        </p:txBody>
      </p:sp>
      <p:sp>
        <p:nvSpPr>
          <p:cNvPr id="1904" name="Google Shape;1904;p93"/>
          <p:cNvSpPr/>
          <p:nvPr/>
        </p:nvSpPr>
        <p:spPr>
          <a:xfrm>
            <a:off x="2209324" y="4423399"/>
            <a:ext cx="2293706" cy="720150"/>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05" name="Google Shape;1905;p93"/>
          <p:cNvGrpSpPr/>
          <p:nvPr/>
        </p:nvGrpSpPr>
        <p:grpSpPr>
          <a:xfrm rot="240">
            <a:off x="2258334" y="4341119"/>
            <a:ext cx="489135" cy="447357"/>
            <a:chOff x="5177300" y="2314950"/>
            <a:chExt cx="341575" cy="312400"/>
          </a:xfrm>
        </p:grpSpPr>
        <p:sp>
          <p:nvSpPr>
            <p:cNvPr id="1906" name="Google Shape;1906;p93"/>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93"/>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8" name="Google Shape;1908;p93"/>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93"/>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93"/>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11" name="Google Shape;1911;p93"/>
          <p:cNvGrpSpPr/>
          <p:nvPr/>
        </p:nvGrpSpPr>
        <p:grpSpPr>
          <a:xfrm rot="-5400000">
            <a:off x="283454" y="4559784"/>
            <a:ext cx="489135" cy="447388"/>
            <a:chOff x="5177300" y="2314950"/>
            <a:chExt cx="341575" cy="312400"/>
          </a:xfrm>
        </p:grpSpPr>
        <p:sp>
          <p:nvSpPr>
            <p:cNvPr id="1912" name="Google Shape;1912;p93"/>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93"/>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p93"/>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5" name="Google Shape;1915;p93"/>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6" name="Google Shape;1916;p93"/>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17" name="Google Shape;1917;p93"/>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8" name="Google Shape;1918;p93"/>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93"/>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0" name="Google Shape;1920;p93"/>
          <p:cNvSpPr/>
          <p:nvPr/>
        </p:nvSpPr>
        <p:spPr>
          <a:xfrm>
            <a:off x="-13710" y="1044872"/>
            <a:ext cx="3337" cy="57908"/>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1" name="Google Shape;1921;p93"/>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2" name="Google Shape;1922;p93"/>
          <p:cNvSpPr/>
          <p:nvPr/>
        </p:nvSpPr>
        <p:spPr>
          <a:xfrm>
            <a:off x="208581" y="1392590"/>
            <a:ext cx="95734" cy="91695"/>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3" name="Google Shape;1923;p93"/>
          <p:cNvSpPr/>
          <p:nvPr/>
        </p:nvSpPr>
        <p:spPr>
          <a:xfrm rot="10800000">
            <a:off x="-6839" y="2313092"/>
            <a:ext cx="937578" cy="1468477"/>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4" name="Google Shape;1924;p93"/>
          <p:cNvSpPr/>
          <p:nvPr/>
        </p:nvSpPr>
        <p:spPr>
          <a:xfrm rot="10800000">
            <a:off x="-6838" y="2622133"/>
            <a:ext cx="782603" cy="1481769"/>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93"/>
          <p:cNvSpPr txBox="1"/>
          <p:nvPr>
            <p:ph hasCustomPrompt="1" idx="2" type="title"/>
          </p:nvPr>
        </p:nvSpPr>
        <p:spPr>
          <a:xfrm>
            <a:off x="5071091" y="3512749"/>
            <a:ext cx="3346800" cy="567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3"/>
              </a:buClr>
              <a:buSzPts val="3000"/>
              <a:buNone/>
              <a:defRPr b="1" sz="3000">
                <a:solidFill>
                  <a:schemeClr val="accent3"/>
                </a:solidFill>
              </a:defRPr>
            </a:lvl1pPr>
            <a:lvl2pPr lvl="1" rtl="0" algn="ctr">
              <a:spcBef>
                <a:spcPts val="0"/>
              </a:spcBef>
              <a:spcAft>
                <a:spcPts val="0"/>
              </a:spcAft>
              <a:buClr>
                <a:schemeClr val="accent3"/>
              </a:buClr>
              <a:buSzPts val="3000"/>
              <a:buNone/>
              <a:defRPr b="1" sz="3000">
                <a:solidFill>
                  <a:schemeClr val="accent3"/>
                </a:solidFill>
              </a:defRPr>
            </a:lvl2pPr>
            <a:lvl3pPr lvl="2" rtl="0" algn="ctr">
              <a:spcBef>
                <a:spcPts val="0"/>
              </a:spcBef>
              <a:spcAft>
                <a:spcPts val="0"/>
              </a:spcAft>
              <a:buClr>
                <a:schemeClr val="accent3"/>
              </a:buClr>
              <a:buSzPts val="3000"/>
              <a:buNone/>
              <a:defRPr b="1" sz="3000">
                <a:solidFill>
                  <a:schemeClr val="accent3"/>
                </a:solidFill>
              </a:defRPr>
            </a:lvl3pPr>
            <a:lvl4pPr lvl="3" rtl="0" algn="ctr">
              <a:spcBef>
                <a:spcPts val="0"/>
              </a:spcBef>
              <a:spcAft>
                <a:spcPts val="0"/>
              </a:spcAft>
              <a:buClr>
                <a:schemeClr val="accent3"/>
              </a:buClr>
              <a:buSzPts val="3000"/>
              <a:buNone/>
              <a:defRPr b="1" sz="3000">
                <a:solidFill>
                  <a:schemeClr val="accent3"/>
                </a:solidFill>
              </a:defRPr>
            </a:lvl4pPr>
            <a:lvl5pPr lvl="4" rtl="0" algn="ctr">
              <a:spcBef>
                <a:spcPts val="0"/>
              </a:spcBef>
              <a:spcAft>
                <a:spcPts val="0"/>
              </a:spcAft>
              <a:buClr>
                <a:schemeClr val="accent3"/>
              </a:buClr>
              <a:buSzPts val="3000"/>
              <a:buNone/>
              <a:defRPr b="1" sz="3000">
                <a:solidFill>
                  <a:schemeClr val="accent3"/>
                </a:solidFill>
              </a:defRPr>
            </a:lvl5pPr>
            <a:lvl6pPr lvl="5" rtl="0" algn="ctr">
              <a:spcBef>
                <a:spcPts val="0"/>
              </a:spcBef>
              <a:spcAft>
                <a:spcPts val="0"/>
              </a:spcAft>
              <a:buClr>
                <a:schemeClr val="accent3"/>
              </a:buClr>
              <a:buSzPts val="3000"/>
              <a:buNone/>
              <a:defRPr b="1" sz="3000">
                <a:solidFill>
                  <a:schemeClr val="accent3"/>
                </a:solidFill>
              </a:defRPr>
            </a:lvl6pPr>
            <a:lvl7pPr lvl="6" rtl="0" algn="ctr">
              <a:spcBef>
                <a:spcPts val="0"/>
              </a:spcBef>
              <a:spcAft>
                <a:spcPts val="0"/>
              </a:spcAft>
              <a:buClr>
                <a:schemeClr val="accent3"/>
              </a:buClr>
              <a:buSzPts val="3000"/>
              <a:buNone/>
              <a:defRPr b="1" sz="3000">
                <a:solidFill>
                  <a:schemeClr val="accent3"/>
                </a:solidFill>
              </a:defRPr>
            </a:lvl7pPr>
            <a:lvl8pPr lvl="7" rtl="0" algn="ctr">
              <a:spcBef>
                <a:spcPts val="0"/>
              </a:spcBef>
              <a:spcAft>
                <a:spcPts val="0"/>
              </a:spcAft>
              <a:buClr>
                <a:schemeClr val="accent3"/>
              </a:buClr>
              <a:buSzPts val="3000"/>
              <a:buNone/>
              <a:defRPr b="1" sz="3000">
                <a:solidFill>
                  <a:schemeClr val="accent3"/>
                </a:solidFill>
              </a:defRPr>
            </a:lvl8pPr>
            <a:lvl9pPr lvl="8" rtl="0" algn="ctr">
              <a:spcBef>
                <a:spcPts val="0"/>
              </a:spcBef>
              <a:spcAft>
                <a:spcPts val="0"/>
              </a:spcAft>
              <a:buClr>
                <a:schemeClr val="accent3"/>
              </a:buClr>
              <a:buSzPts val="3000"/>
              <a:buNone/>
              <a:defRPr b="1" sz="3000">
                <a:solidFill>
                  <a:schemeClr val="accent3"/>
                </a:solidFill>
              </a:defRPr>
            </a:lvl9pPr>
          </a:lstStyle>
          <a:p>
            <a:r>
              <a:t>xx%</a:t>
            </a:r>
          </a:p>
        </p:txBody>
      </p:sp>
      <p:sp>
        <p:nvSpPr>
          <p:cNvPr id="1926" name="Google Shape;1926;p93"/>
          <p:cNvSpPr txBox="1"/>
          <p:nvPr>
            <p:ph idx="1" type="subTitle"/>
          </p:nvPr>
        </p:nvSpPr>
        <p:spPr>
          <a:xfrm>
            <a:off x="704088" y="1481328"/>
            <a:ext cx="3346800" cy="3933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defRPr>
            </a:lvl1pPr>
            <a:lvl2pPr lvl="1" rtl="0" algn="ctr">
              <a:spcBef>
                <a:spcPts val="0"/>
              </a:spcBef>
              <a:spcAft>
                <a:spcPts val="0"/>
              </a:spcAft>
              <a:buNone/>
              <a:defRPr sz="1600">
                <a:solidFill>
                  <a:schemeClr val="dk2"/>
                </a:solidFill>
              </a:defRPr>
            </a:lvl2pPr>
            <a:lvl3pPr lvl="2" rtl="0" algn="ctr">
              <a:spcBef>
                <a:spcPts val="0"/>
              </a:spcBef>
              <a:spcAft>
                <a:spcPts val="0"/>
              </a:spcAft>
              <a:buNone/>
              <a:defRPr sz="1600">
                <a:solidFill>
                  <a:schemeClr val="dk2"/>
                </a:solidFill>
              </a:defRPr>
            </a:lvl3pPr>
            <a:lvl4pPr lvl="3" rtl="0" algn="ctr">
              <a:spcBef>
                <a:spcPts val="0"/>
              </a:spcBef>
              <a:spcAft>
                <a:spcPts val="0"/>
              </a:spcAft>
              <a:buNone/>
              <a:defRPr sz="1600">
                <a:solidFill>
                  <a:schemeClr val="dk2"/>
                </a:solidFill>
              </a:defRPr>
            </a:lvl4pPr>
            <a:lvl5pPr lvl="4" rtl="0" algn="ctr">
              <a:spcBef>
                <a:spcPts val="0"/>
              </a:spcBef>
              <a:spcAft>
                <a:spcPts val="0"/>
              </a:spcAft>
              <a:buNone/>
              <a:defRPr sz="1600">
                <a:solidFill>
                  <a:schemeClr val="dk2"/>
                </a:solidFill>
              </a:defRPr>
            </a:lvl5pPr>
            <a:lvl6pPr lvl="5" rtl="0" algn="ctr">
              <a:spcBef>
                <a:spcPts val="0"/>
              </a:spcBef>
              <a:spcAft>
                <a:spcPts val="0"/>
              </a:spcAft>
              <a:buNone/>
              <a:defRPr sz="1600">
                <a:solidFill>
                  <a:schemeClr val="dk2"/>
                </a:solidFill>
              </a:defRPr>
            </a:lvl6pPr>
            <a:lvl7pPr lvl="6" rtl="0" algn="ctr">
              <a:spcBef>
                <a:spcPts val="0"/>
              </a:spcBef>
              <a:spcAft>
                <a:spcPts val="0"/>
              </a:spcAft>
              <a:buNone/>
              <a:defRPr sz="1600">
                <a:solidFill>
                  <a:schemeClr val="dk2"/>
                </a:solidFill>
              </a:defRPr>
            </a:lvl7pPr>
            <a:lvl8pPr lvl="7" rtl="0" algn="ctr">
              <a:spcBef>
                <a:spcPts val="0"/>
              </a:spcBef>
              <a:spcAft>
                <a:spcPts val="0"/>
              </a:spcAft>
              <a:buNone/>
              <a:defRPr sz="1600">
                <a:solidFill>
                  <a:schemeClr val="dk2"/>
                </a:solidFill>
              </a:defRPr>
            </a:lvl8pPr>
            <a:lvl9pPr lvl="8" rtl="0" algn="ctr">
              <a:spcBef>
                <a:spcPts val="0"/>
              </a:spcBef>
              <a:spcAft>
                <a:spcPts val="0"/>
              </a:spcAft>
              <a:buNone/>
              <a:defRPr sz="1600">
                <a:solidFill>
                  <a:schemeClr val="dk2"/>
                </a:solidFill>
              </a:defRPr>
            </a:lvl9pPr>
          </a:lstStyle>
          <a:p/>
        </p:txBody>
      </p:sp>
      <p:sp>
        <p:nvSpPr>
          <p:cNvPr id="1927" name="Google Shape;1927;p93"/>
          <p:cNvSpPr txBox="1"/>
          <p:nvPr>
            <p:ph idx="3" type="subTitle"/>
          </p:nvPr>
        </p:nvSpPr>
        <p:spPr>
          <a:xfrm>
            <a:off x="5071091" y="3995928"/>
            <a:ext cx="3346800" cy="3933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defRPr>
            </a:lvl1pPr>
            <a:lvl2pPr lvl="1" rtl="0" algn="ctr">
              <a:spcBef>
                <a:spcPts val="0"/>
              </a:spcBef>
              <a:spcAft>
                <a:spcPts val="0"/>
              </a:spcAft>
              <a:buNone/>
              <a:defRPr sz="1600">
                <a:solidFill>
                  <a:schemeClr val="dk2"/>
                </a:solidFill>
              </a:defRPr>
            </a:lvl2pPr>
            <a:lvl3pPr lvl="2" rtl="0" algn="ctr">
              <a:spcBef>
                <a:spcPts val="0"/>
              </a:spcBef>
              <a:spcAft>
                <a:spcPts val="0"/>
              </a:spcAft>
              <a:buNone/>
              <a:defRPr sz="1600">
                <a:solidFill>
                  <a:schemeClr val="dk2"/>
                </a:solidFill>
              </a:defRPr>
            </a:lvl3pPr>
            <a:lvl4pPr lvl="3" rtl="0" algn="ctr">
              <a:spcBef>
                <a:spcPts val="0"/>
              </a:spcBef>
              <a:spcAft>
                <a:spcPts val="0"/>
              </a:spcAft>
              <a:buNone/>
              <a:defRPr sz="1600">
                <a:solidFill>
                  <a:schemeClr val="dk2"/>
                </a:solidFill>
              </a:defRPr>
            </a:lvl4pPr>
            <a:lvl5pPr lvl="4" rtl="0" algn="ctr">
              <a:spcBef>
                <a:spcPts val="0"/>
              </a:spcBef>
              <a:spcAft>
                <a:spcPts val="0"/>
              </a:spcAft>
              <a:buNone/>
              <a:defRPr sz="1600">
                <a:solidFill>
                  <a:schemeClr val="dk2"/>
                </a:solidFill>
              </a:defRPr>
            </a:lvl5pPr>
            <a:lvl6pPr lvl="5" rtl="0" algn="ctr">
              <a:spcBef>
                <a:spcPts val="0"/>
              </a:spcBef>
              <a:spcAft>
                <a:spcPts val="0"/>
              </a:spcAft>
              <a:buNone/>
              <a:defRPr sz="1600">
                <a:solidFill>
                  <a:schemeClr val="dk2"/>
                </a:solidFill>
              </a:defRPr>
            </a:lvl6pPr>
            <a:lvl7pPr lvl="6" rtl="0" algn="ctr">
              <a:spcBef>
                <a:spcPts val="0"/>
              </a:spcBef>
              <a:spcAft>
                <a:spcPts val="0"/>
              </a:spcAft>
              <a:buNone/>
              <a:defRPr sz="1600">
                <a:solidFill>
                  <a:schemeClr val="dk2"/>
                </a:solidFill>
              </a:defRPr>
            </a:lvl7pPr>
            <a:lvl8pPr lvl="7" rtl="0" algn="ctr">
              <a:spcBef>
                <a:spcPts val="0"/>
              </a:spcBef>
              <a:spcAft>
                <a:spcPts val="0"/>
              </a:spcAft>
              <a:buNone/>
              <a:defRPr sz="1600">
                <a:solidFill>
                  <a:schemeClr val="dk2"/>
                </a:solidFill>
              </a:defRPr>
            </a:lvl8pPr>
            <a:lvl9pPr lvl="8" rtl="0" algn="ctr">
              <a:spcBef>
                <a:spcPts val="0"/>
              </a:spcBef>
              <a:spcAft>
                <a:spcPts val="0"/>
              </a:spcAft>
              <a:buNone/>
              <a:defRPr sz="1600">
                <a:solidFill>
                  <a:schemeClr val="dk2"/>
                </a:solidFill>
              </a:defRPr>
            </a:lvl9pPr>
          </a:lstStyle>
          <a:p/>
        </p:txBody>
      </p:sp>
      <p:sp>
        <p:nvSpPr>
          <p:cNvPr id="1928" name="Google Shape;1928;p93"/>
          <p:cNvSpPr txBox="1"/>
          <p:nvPr>
            <p:ph idx="4" type="subTitle"/>
          </p:nvPr>
        </p:nvSpPr>
        <p:spPr>
          <a:xfrm>
            <a:off x="2898600" y="2743200"/>
            <a:ext cx="3346800" cy="6309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defRPr>
            </a:lvl1pPr>
            <a:lvl2pPr lvl="1" rtl="0" algn="ctr">
              <a:spcBef>
                <a:spcPts val="0"/>
              </a:spcBef>
              <a:spcAft>
                <a:spcPts val="0"/>
              </a:spcAft>
              <a:buNone/>
              <a:defRPr sz="1600">
                <a:solidFill>
                  <a:schemeClr val="dk2"/>
                </a:solidFill>
              </a:defRPr>
            </a:lvl2pPr>
            <a:lvl3pPr lvl="2" rtl="0" algn="ctr">
              <a:spcBef>
                <a:spcPts val="0"/>
              </a:spcBef>
              <a:spcAft>
                <a:spcPts val="0"/>
              </a:spcAft>
              <a:buNone/>
              <a:defRPr sz="1600">
                <a:solidFill>
                  <a:schemeClr val="dk2"/>
                </a:solidFill>
              </a:defRPr>
            </a:lvl3pPr>
            <a:lvl4pPr lvl="3" rtl="0" algn="ctr">
              <a:spcBef>
                <a:spcPts val="0"/>
              </a:spcBef>
              <a:spcAft>
                <a:spcPts val="0"/>
              </a:spcAft>
              <a:buNone/>
              <a:defRPr sz="1600">
                <a:solidFill>
                  <a:schemeClr val="dk2"/>
                </a:solidFill>
              </a:defRPr>
            </a:lvl4pPr>
            <a:lvl5pPr lvl="4" rtl="0" algn="ctr">
              <a:spcBef>
                <a:spcPts val="0"/>
              </a:spcBef>
              <a:spcAft>
                <a:spcPts val="0"/>
              </a:spcAft>
              <a:buNone/>
              <a:defRPr sz="1600">
                <a:solidFill>
                  <a:schemeClr val="dk2"/>
                </a:solidFill>
              </a:defRPr>
            </a:lvl5pPr>
            <a:lvl6pPr lvl="5" rtl="0" algn="ctr">
              <a:spcBef>
                <a:spcPts val="0"/>
              </a:spcBef>
              <a:spcAft>
                <a:spcPts val="0"/>
              </a:spcAft>
              <a:buNone/>
              <a:defRPr sz="1600">
                <a:solidFill>
                  <a:schemeClr val="dk2"/>
                </a:solidFill>
              </a:defRPr>
            </a:lvl6pPr>
            <a:lvl7pPr lvl="6" rtl="0" algn="ctr">
              <a:spcBef>
                <a:spcPts val="0"/>
              </a:spcBef>
              <a:spcAft>
                <a:spcPts val="0"/>
              </a:spcAft>
              <a:buNone/>
              <a:defRPr sz="1600">
                <a:solidFill>
                  <a:schemeClr val="dk2"/>
                </a:solidFill>
              </a:defRPr>
            </a:lvl7pPr>
            <a:lvl8pPr lvl="7" rtl="0" algn="ctr">
              <a:spcBef>
                <a:spcPts val="0"/>
              </a:spcBef>
              <a:spcAft>
                <a:spcPts val="0"/>
              </a:spcAft>
              <a:buNone/>
              <a:defRPr sz="1600">
                <a:solidFill>
                  <a:schemeClr val="dk2"/>
                </a:solidFill>
              </a:defRPr>
            </a:lvl8pPr>
            <a:lvl9pPr lvl="8" rtl="0" algn="ctr">
              <a:spcBef>
                <a:spcPts val="0"/>
              </a:spcBef>
              <a:spcAft>
                <a:spcPts val="0"/>
              </a:spcAft>
              <a:buNone/>
              <a:defRPr sz="1600">
                <a:solidFill>
                  <a:schemeClr val="dk2"/>
                </a:solidFill>
              </a:defRPr>
            </a:lvl9pPr>
          </a:lstStyle>
          <a:p/>
        </p:txBody>
      </p:sp>
      <p:sp>
        <p:nvSpPr>
          <p:cNvPr id="1929" name="Google Shape;1929;p93"/>
          <p:cNvSpPr txBox="1"/>
          <p:nvPr>
            <p:ph hasCustomPrompt="1" idx="5" type="title"/>
          </p:nvPr>
        </p:nvSpPr>
        <p:spPr>
          <a:xfrm>
            <a:off x="2898600" y="2254723"/>
            <a:ext cx="3346800" cy="567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3"/>
              </a:buClr>
              <a:buSzPts val="3000"/>
              <a:buNone/>
              <a:defRPr b="1" sz="3000">
                <a:solidFill>
                  <a:schemeClr val="accent3"/>
                </a:solidFill>
              </a:defRPr>
            </a:lvl1pPr>
            <a:lvl2pPr lvl="1" rtl="0" algn="ctr">
              <a:spcBef>
                <a:spcPts val="0"/>
              </a:spcBef>
              <a:spcAft>
                <a:spcPts val="0"/>
              </a:spcAft>
              <a:buClr>
                <a:schemeClr val="accent3"/>
              </a:buClr>
              <a:buSzPts val="3000"/>
              <a:buNone/>
              <a:defRPr b="1" sz="3000">
                <a:solidFill>
                  <a:schemeClr val="accent3"/>
                </a:solidFill>
              </a:defRPr>
            </a:lvl2pPr>
            <a:lvl3pPr lvl="2" rtl="0" algn="ctr">
              <a:spcBef>
                <a:spcPts val="0"/>
              </a:spcBef>
              <a:spcAft>
                <a:spcPts val="0"/>
              </a:spcAft>
              <a:buClr>
                <a:schemeClr val="accent3"/>
              </a:buClr>
              <a:buSzPts val="3000"/>
              <a:buNone/>
              <a:defRPr b="1" sz="3000">
                <a:solidFill>
                  <a:schemeClr val="accent3"/>
                </a:solidFill>
              </a:defRPr>
            </a:lvl3pPr>
            <a:lvl4pPr lvl="3" rtl="0" algn="ctr">
              <a:spcBef>
                <a:spcPts val="0"/>
              </a:spcBef>
              <a:spcAft>
                <a:spcPts val="0"/>
              </a:spcAft>
              <a:buClr>
                <a:schemeClr val="accent3"/>
              </a:buClr>
              <a:buSzPts val="3000"/>
              <a:buNone/>
              <a:defRPr b="1" sz="3000">
                <a:solidFill>
                  <a:schemeClr val="accent3"/>
                </a:solidFill>
              </a:defRPr>
            </a:lvl4pPr>
            <a:lvl5pPr lvl="4" rtl="0" algn="ctr">
              <a:spcBef>
                <a:spcPts val="0"/>
              </a:spcBef>
              <a:spcAft>
                <a:spcPts val="0"/>
              </a:spcAft>
              <a:buClr>
                <a:schemeClr val="accent3"/>
              </a:buClr>
              <a:buSzPts val="3000"/>
              <a:buNone/>
              <a:defRPr b="1" sz="3000">
                <a:solidFill>
                  <a:schemeClr val="accent3"/>
                </a:solidFill>
              </a:defRPr>
            </a:lvl5pPr>
            <a:lvl6pPr lvl="5" rtl="0" algn="ctr">
              <a:spcBef>
                <a:spcPts val="0"/>
              </a:spcBef>
              <a:spcAft>
                <a:spcPts val="0"/>
              </a:spcAft>
              <a:buClr>
                <a:schemeClr val="accent3"/>
              </a:buClr>
              <a:buSzPts val="3000"/>
              <a:buNone/>
              <a:defRPr b="1" sz="3000">
                <a:solidFill>
                  <a:schemeClr val="accent3"/>
                </a:solidFill>
              </a:defRPr>
            </a:lvl6pPr>
            <a:lvl7pPr lvl="6" rtl="0" algn="ctr">
              <a:spcBef>
                <a:spcPts val="0"/>
              </a:spcBef>
              <a:spcAft>
                <a:spcPts val="0"/>
              </a:spcAft>
              <a:buClr>
                <a:schemeClr val="accent3"/>
              </a:buClr>
              <a:buSzPts val="3000"/>
              <a:buNone/>
              <a:defRPr b="1" sz="3000">
                <a:solidFill>
                  <a:schemeClr val="accent3"/>
                </a:solidFill>
              </a:defRPr>
            </a:lvl7pPr>
            <a:lvl8pPr lvl="7" rtl="0" algn="ctr">
              <a:spcBef>
                <a:spcPts val="0"/>
              </a:spcBef>
              <a:spcAft>
                <a:spcPts val="0"/>
              </a:spcAft>
              <a:buClr>
                <a:schemeClr val="accent3"/>
              </a:buClr>
              <a:buSzPts val="3000"/>
              <a:buNone/>
              <a:defRPr b="1" sz="3000">
                <a:solidFill>
                  <a:schemeClr val="accent3"/>
                </a:solidFill>
              </a:defRPr>
            </a:lvl8pPr>
            <a:lvl9pPr lvl="8" rtl="0" algn="ctr">
              <a:spcBef>
                <a:spcPts val="0"/>
              </a:spcBef>
              <a:spcAft>
                <a:spcPts val="0"/>
              </a:spcAft>
              <a:buClr>
                <a:schemeClr val="accent3"/>
              </a:buClr>
              <a:buSzPts val="3000"/>
              <a:buNone/>
              <a:defRPr b="1" sz="3000">
                <a:solidFill>
                  <a:schemeClr val="accent3"/>
                </a:solidFill>
              </a:defRPr>
            </a:lvl9pPr>
          </a:lstStyle>
          <a:p>
            <a:r>
              <a:t>xx%</a:t>
            </a:r>
          </a:p>
        </p:txBody>
      </p:sp>
      <p:grpSp>
        <p:nvGrpSpPr>
          <p:cNvPr id="1930" name="Google Shape;1930;p93"/>
          <p:cNvGrpSpPr/>
          <p:nvPr/>
        </p:nvGrpSpPr>
        <p:grpSpPr>
          <a:xfrm>
            <a:off x="6462383" y="-6809"/>
            <a:ext cx="2286113" cy="1598833"/>
            <a:chOff x="3045330" y="-6829"/>
            <a:chExt cx="2308272" cy="1614331"/>
          </a:xfrm>
        </p:grpSpPr>
        <p:sp>
          <p:nvSpPr>
            <p:cNvPr id="1931" name="Google Shape;1931;p93"/>
            <p:cNvSpPr/>
            <p:nvPr/>
          </p:nvSpPr>
          <p:spPr>
            <a:xfrm>
              <a:off x="4420183" y="61587"/>
              <a:ext cx="933419" cy="1188837"/>
            </a:xfrm>
            <a:custGeom>
              <a:rect b="b" l="l" r="r" t="t"/>
              <a:pathLst>
                <a:path extrusionOk="0" h="37099" w="29083">
                  <a:moveTo>
                    <a:pt x="3464" y="0"/>
                  </a:moveTo>
                  <a:cubicBezTo>
                    <a:pt x="3337" y="0"/>
                    <a:pt x="3263" y="13"/>
                    <a:pt x="3252" y="40"/>
                  </a:cubicBezTo>
                  <a:cubicBezTo>
                    <a:pt x="1699" y="4162"/>
                    <a:pt x="0" y="10086"/>
                    <a:pt x="3024" y="14478"/>
                  </a:cubicBezTo>
                  <a:cubicBezTo>
                    <a:pt x="4164" y="16135"/>
                    <a:pt x="6090" y="16590"/>
                    <a:pt x="7789" y="17440"/>
                  </a:cubicBezTo>
                  <a:cubicBezTo>
                    <a:pt x="9736" y="18413"/>
                    <a:pt x="10502" y="20008"/>
                    <a:pt x="10813" y="22100"/>
                  </a:cubicBezTo>
                  <a:cubicBezTo>
                    <a:pt x="11041" y="23675"/>
                    <a:pt x="11144" y="25373"/>
                    <a:pt x="12139" y="26616"/>
                  </a:cubicBezTo>
                  <a:cubicBezTo>
                    <a:pt x="13485" y="28335"/>
                    <a:pt x="15660" y="28149"/>
                    <a:pt x="17296" y="29309"/>
                  </a:cubicBezTo>
                  <a:cubicBezTo>
                    <a:pt x="18373" y="30055"/>
                    <a:pt x="18912" y="31256"/>
                    <a:pt x="19471" y="32416"/>
                  </a:cubicBezTo>
                  <a:cubicBezTo>
                    <a:pt x="20468" y="34444"/>
                    <a:pt x="22931" y="37099"/>
                    <a:pt x="25536" y="37099"/>
                  </a:cubicBezTo>
                  <a:cubicBezTo>
                    <a:pt x="25963" y="37099"/>
                    <a:pt x="26395" y="37027"/>
                    <a:pt x="26825" y="36869"/>
                  </a:cubicBezTo>
                  <a:cubicBezTo>
                    <a:pt x="27715" y="34757"/>
                    <a:pt x="29083" y="32271"/>
                    <a:pt x="28544" y="29930"/>
                  </a:cubicBezTo>
                  <a:cubicBezTo>
                    <a:pt x="27695" y="26202"/>
                    <a:pt x="24940" y="24379"/>
                    <a:pt x="26659" y="20360"/>
                  </a:cubicBezTo>
                  <a:cubicBezTo>
                    <a:pt x="27860" y="17523"/>
                    <a:pt x="28068" y="14540"/>
                    <a:pt x="24733" y="13069"/>
                  </a:cubicBezTo>
                  <a:cubicBezTo>
                    <a:pt x="23324" y="12448"/>
                    <a:pt x="21294" y="12468"/>
                    <a:pt x="20217" y="11143"/>
                  </a:cubicBezTo>
                  <a:cubicBezTo>
                    <a:pt x="19078" y="9734"/>
                    <a:pt x="19803" y="8450"/>
                    <a:pt x="19658" y="6938"/>
                  </a:cubicBezTo>
                  <a:cubicBezTo>
                    <a:pt x="19326" y="3437"/>
                    <a:pt x="15556" y="2153"/>
                    <a:pt x="12636" y="1511"/>
                  </a:cubicBezTo>
                  <a:cubicBezTo>
                    <a:pt x="11879" y="1359"/>
                    <a:pt x="4791" y="0"/>
                    <a:pt x="3464"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EDE6"/>
                </a:solidFill>
              </a:endParaRPr>
            </a:p>
          </p:txBody>
        </p:sp>
        <p:sp>
          <p:nvSpPr>
            <p:cNvPr id="1932" name="Google Shape;1932;p93"/>
            <p:cNvSpPr/>
            <p:nvPr/>
          </p:nvSpPr>
          <p:spPr>
            <a:xfrm>
              <a:off x="3045330" y="-6829"/>
              <a:ext cx="1311723" cy="291866"/>
            </a:xfrm>
            <a:custGeom>
              <a:rect b="b" l="l" r="r" t="t"/>
              <a:pathLst>
                <a:path extrusionOk="0" h="9108" w="40870">
                  <a:moveTo>
                    <a:pt x="0" y="0"/>
                  </a:moveTo>
                  <a:cubicBezTo>
                    <a:pt x="1450" y="870"/>
                    <a:pt x="3232" y="1305"/>
                    <a:pt x="4599" y="1346"/>
                  </a:cubicBezTo>
                  <a:cubicBezTo>
                    <a:pt x="5883" y="1388"/>
                    <a:pt x="7188" y="1388"/>
                    <a:pt x="8348" y="2051"/>
                  </a:cubicBezTo>
                  <a:cubicBezTo>
                    <a:pt x="10047" y="3086"/>
                    <a:pt x="10792" y="5116"/>
                    <a:pt x="12905" y="5655"/>
                  </a:cubicBezTo>
                  <a:cubicBezTo>
                    <a:pt x="13250" y="5739"/>
                    <a:pt x="13599" y="5774"/>
                    <a:pt x="13949" y="5774"/>
                  </a:cubicBezTo>
                  <a:cubicBezTo>
                    <a:pt x="15159" y="5774"/>
                    <a:pt x="16394" y="5350"/>
                    <a:pt x="17566" y="5013"/>
                  </a:cubicBezTo>
                  <a:cubicBezTo>
                    <a:pt x="18352" y="4790"/>
                    <a:pt x="19093" y="4659"/>
                    <a:pt x="19803" y="4659"/>
                  </a:cubicBezTo>
                  <a:cubicBezTo>
                    <a:pt x="20945" y="4659"/>
                    <a:pt x="22008" y="4998"/>
                    <a:pt x="23055" y="5841"/>
                  </a:cubicBezTo>
                  <a:cubicBezTo>
                    <a:pt x="24526" y="7022"/>
                    <a:pt x="25748" y="8617"/>
                    <a:pt x="27716" y="8969"/>
                  </a:cubicBezTo>
                  <a:cubicBezTo>
                    <a:pt x="28249" y="9064"/>
                    <a:pt x="28776" y="9108"/>
                    <a:pt x="29297" y="9108"/>
                  </a:cubicBezTo>
                  <a:cubicBezTo>
                    <a:pt x="33910" y="9108"/>
                    <a:pt x="37976" y="5628"/>
                    <a:pt x="40786" y="2817"/>
                  </a:cubicBezTo>
                  <a:cubicBezTo>
                    <a:pt x="40869" y="2714"/>
                    <a:pt x="40103" y="1471"/>
                    <a:pt x="39109"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EDE6"/>
                </a:solidFill>
              </a:endParaRPr>
            </a:p>
          </p:txBody>
        </p:sp>
        <p:sp>
          <p:nvSpPr>
            <p:cNvPr id="1933" name="Google Shape;1933;p93"/>
            <p:cNvSpPr/>
            <p:nvPr/>
          </p:nvSpPr>
          <p:spPr>
            <a:xfrm>
              <a:off x="3623040" y="328330"/>
              <a:ext cx="848367" cy="1279172"/>
            </a:xfrm>
            <a:custGeom>
              <a:rect b="b" l="l" r="r" t="t"/>
              <a:pathLst>
                <a:path extrusionOk="0" h="39918" w="26433">
                  <a:moveTo>
                    <a:pt x="20451" y="1"/>
                  </a:moveTo>
                  <a:cubicBezTo>
                    <a:pt x="20449" y="1"/>
                    <a:pt x="20447" y="1"/>
                    <a:pt x="20446" y="2"/>
                  </a:cubicBezTo>
                  <a:cubicBezTo>
                    <a:pt x="16158" y="954"/>
                    <a:pt x="10275" y="2798"/>
                    <a:pt x="8266" y="7728"/>
                  </a:cubicBezTo>
                  <a:cubicBezTo>
                    <a:pt x="7499" y="9592"/>
                    <a:pt x="8183" y="11456"/>
                    <a:pt x="8411" y="13341"/>
                  </a:cubicBezTo>
                  <a:cubicBezTo>
                    <a:pt x="8659" y="15496"/>
                    <a:pt x="7748" y="17008"/>
                    <a:pt x="6174" y="18416"/>
                  </a:cubicBezTo>
                  <a:cubicBezTo>
                    <a:pt x="4972" y="19473"/>
                    <a:pt x="3626" y="20488"/>
                    <a:pt x="3108" y="22000"/>
                  </a:cubicBezTo>
                  <a:cubicBezTo>
                    <a:pt x="2425" y="24071"/>
                    <a:pt x="3750" y="25791"/>
                    <a:pt x="3709" y="27779"/>
                  </a:cubicBezTo>
                  <a:cubicBezTo>
                    <a:pt x="3667" y="29105"/>
                    <a:pt x="2942" y="30203"/>
                    <a:pt x="2300" y="31321"/>
                  </a:cubicBezTo>
                  <a:cubicBezTo>
                    <a:pt x="954" y="33579"/>
                    <a:pt x="1" y="37991"/>
                    <a:pt x="2611" y="39917"/>
                  </a:cubicBezTo>
                  <a:cubicBezTo>
                    <a:pt x="4869" y="39503"/>
                    <a:pt x="7686" y="39275"/>
                    <a:pt x="9364" y="37535"/>
                  </a:cubicBezTo>
                  <a:cubicBezTo>
                    <a:pt x="11994" y="34780"/>
                    <a:pt x="12015" y="31466"/>
                    <a:pt x="16324" y="30700"/>
                  </a:cubicBezTo>
                  <a:cubicBezTo>
                    <a:pt x="19327" y="30161"/>
                    <a:pt x="21958" y="28690"/>
                    <a:pt x="21357" y="25107"/>
                  </a:cubicBezTo>
                  <a:cubicBezTo>
                    <a:pt x="21088" y="23574"/>
                    <a:pt x="19969" y="21896"/>
                    <a:pt x="20487" y="20281"/>
                  </a:cubicBezTo>
                  <a:cubicBezTo>
                    <a:pt x="21026" y="18541"/>
                    <a:pt x="22517" y="18437"/>
                    <a:pt x="23698" y="17484"/>
                  </a:cubicBezTo>
                  <a:cubicBezTo>
                    <a:pt x="26432" y="15309"/>
                    <a:pt x="25438" y="11436"/>
                    <a:pt x="24381" y="8660"/>
                  </a:cubicBezTo>
                  <a:cubicBezTo>
                    <a:pt x="24072" y="7856"/>
                    <a:pt x="20811" y="1"/>
                    <a:pt x="20451" y="1"/>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EDE6"/>
                </a:solidFill>
              </a:endParaRPr>
            </a:p>
          </p:txBody>
        </p:sp>
      </p:grpSp>
      <p:grpSp>
        <p:nvGrpSpPr>
          <p:cNvPr id="1934" name="Google Shape;1934;p93"/>
          <p:cNvGrpSpPr/>
          <p:nvPr/>
        </p:nvGrpSpPr>
        <p:grpSpPr>
          <a:xfrm rot="-5400000">
            <a:off x="8147745" y="1475666"/>
            <a:ext cx="652955" cy="597215"/>
            <a:chOff x="5177300" y="2314950"/>
            <a:chExt cx="341575" cy="312400"/>
          </a:xfrm>
        </p:grpSpPr>
        <p:sp>
          <p:nvSpPr>
            <p:cNvPr id="1935" name="Google Shape;1935;p93"/>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6" name="Google Shape;1936;p93"/>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93"/>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p93"/>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93"/>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40" name="Google Shape;1940;p93"/>
          <p:cNvSpPr/>
          <p:nvPr/>
        </p:nvSpPr>
        <p:spPr>
          <a:xfrm rot="10800000">
            <a:off x="3463667" y="-6899"/>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CUSTOM_8">
    <p:bg>
      <p:bgPr>
        <a:solidFill>
          <a:schemeClr val="accent6"/>
        </a:solidFill>
      </p:bgPr>
    </p:bg>
    <p:spTree>
      <p:nvGrpSpPr>
        <p:cNvPr id="1941" name="Shape 1941"/>
        <p:cNvGrpSpPr/>
        <p:nvPr/>
      </p:nvGrpSpPr>
      <p:grpSpPr>
        <a:xfrm>
          <a:off x="0" y="0"/>
          <a:ext cx="0" cy="0"/>
          <a:chOff x="0" y="0"/>
          <a:chExt cx="0" cy="0"/>
        </a:xfrm>
      </p:grpSpPr>
      <p:sp>
        <p:nvSpPr>
          <p:cNvPr id="1942" name="Google Shape;1942;p94"/>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3" name="Google Shape;1943;p94"/>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4" name="Google Shape;1944;p94"/>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5" name="Google Shape;1945;p94"/>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6" name="Google Shape;1946;p94"/>
          <p:cNvSpPr/>
          <p:nvPr/>
        </p:nvSpPr>
        <p:spPr>
          <a:xfrm>
            <a:off x="8643464" y="1326960"/>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7" name="Google Shape;1947;p94"/>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8" name="Google Shape;1948;p94"/>
          <p:cNvSpPr/>
          <p:nvPr/>
        </p:nvSpPr>
        <p:spPr>
          <a:xfrm>
            <a:off x="7710450" y="530327"/>
            <a:ext cx="1433536" cy="1327661"/>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94"/>
          <p:cNvSpPr/>
          <p:nvPr/>
        </p:nvSpPr>
        <p:spPr>
          <a:xfrm>
            <a:off x="3857333" y="-6911"/>
            <a:ext cx="2387772" cy="1042117"/>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0" name="Google Shape;1950;p94"/>
          <p:cNvSpPr/>
          <p:nvPr/>
        </p:nvSpPr>
        <p:spPr>
          <a:xfrm>
            <a:off x="3207626" y="4433150"/>
            <a:ext cx="1547839" cy="711981"/>
          </a:xfrm>
          <a:custGeom>
            <a:rect b="b" l="l" r="r" t="t"/>
            <a:pathLst>
              <a:path extrusionOk="0" h="28680" w="62350">
                <a:moveTo>
                  <a:pt x="41636" y="0"/>
                </a:moveTo>
                <a:cubicBezTo>
                  <a:pt x="26782" y="0"/>
                  <a:pt x="9821" y="8724"/>
                  <a:pt x="2175" y="20436"/>
                </a:cubicBezTo>
                <a:cubicBezTo>
                  <a:pt x="1699" y="21181"/>
                  <a:pt x="1285" y="21989"/>
                  <a:pt x="953" y="22839"/>
                </a:cubicBezTo>
                <a:cubicBezTo>
                  <a:pt x="228" y="24724"/>
                  <a:pt x="0" y="26795"/>
                  <a:pt x="518" y="28680"/>
                </a:cubicBezTo>
                <a:lnTo>
                  <a:pt x="53318" y="28680"/>
                </a:lnTo>
                <a:cubicBezTo>
                  <a:pt x="55265" y="27396"/>
                  <a:pt x="57068" y="25925"/>
                  <a:pt x="58559" y="24164"/>
                </a:cubicBezTo>
                <a:cubicBezTo>
                  <a:pt x="60734" y="21616"/>
                  <a:pt x="62225" y="18426"/>
                  <a:pt x="62267" y="15071"/>
                </a:cubicBezTo>
                <a:cubicBezTo>
                  <a:pt x="62350" y="8339"/>
                  <a:pt x="56405" y="2705"/>
                  <a:pt x="49880" y="1006"/>
                </a:cubicBezTo>
                <a:cubicBezTo>
                  <a:pt x="47263" y="322"/>
                  <a:pt x="44488" y="0"/>
                  <a:pt x="4163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94"/>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2" name="Google Shape;1952;p94"/>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94"/>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4" name="Google Shape;1954;p94"/>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94"/>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56" name="Google Shape;1956;p94"/>
          <p:cNvGrpSpPr/>
          <p:nvPr/>
        </p:nvGrpSpPr>
        <p:grpSpPr>
          <a:xfrm rot="10800000">
            <a:off x="6311381" y="3803824"/>
            <a:ext cx="1931101" cy="1350549"/>
            <a:chOff x="3045330" y="-6829"/>
            <a:chExt cx="2308272" cy="1614331"/>
          </a:xfrm>
        </p:grpSpPr>
        <p:sp>
          <p:nvSpPr>
            <p:cNvPr id="1957" name="Google Shape;1957;p94"/>
            <p:cNvSpPr/>
            <p:nvPr/>
          </p:nvSpPr>
          <p:spPr>
            <a:xfrm>
              <a:off x="4420183" y="61587"/>
              <a:ext cx="933419" cy="1188837"/>
            </a:xfrm>
            <a:custGeom>
              <a:rect b="b" l="l" r="r" t="t"/>
              <a:pathLst>
                <a:path extrusionOk="0" h="37099" w="29083">
                  <a:moveTo>
                    <a:pt x="3464" y="0"/>
                  </a:moveTo>
                  <a:cubicBezTo>
                    <a:pt x="3337" y="0"/>
                    <a:pt x="3263" y="13"/>
                    <a:pt x="3252" y="40"/>
                  </a:cubicBezTo>
                  <a:cubicBezTo>
                    <a:pt x="1699" y="4162"/>
                    <a:pt x="0" y="10086"/>
                    <a:pt x="3024" y="14478"/>
                  </a:cubicBezTo>
                  <a:cubicBezTo>
                    <a:pt x="4164" y="16135"/>
                    <a:pt x="6090" y="16590"/>
                    <a:pt x="7789" y="17440"/>
                  </a:cubicBezTo>
                  <a:cubicBezTo>
                    <a:pt x="9736" y="18413"/>
                    <a:pt x="10502" y="20008"/>
                    <a:pt x="10813" y="22100"/>
                  </a:cubicBezTo>
                  <a:cubicBezTo>
                    <a:pt x="11041" y="23675"/>
                    <a:pt x="11144" y="25373"/>
                    <a:pt x="12139" y="26616"/>
                  </a:cubicBezTo>
                  <a:cubicBezTo>
                    <a:pt x="13485" y="28335"/>
                    <a:pt x="15660" y="28149"/>
                    <a:pt x="17296" y="29309"/>
                  </a:cubicBezTo>
                  <a:cubicBezTo>
                    <a:pt x="18373" y="30055"/>
                    <a:pt x="18912" y="31256"/>
                    <a:pt x="19471" y="32416"/>
                  </a:cubicBezTo>
                  <a:cubicBezTo>
                    <a:pt x="20468" y="34444"/>
                    <a:pt x="22931" y="37099"/>
                    <a:pt x="25536" y="37099"/>
                  </a:cubicBezTo>
                  <a:cubicBezTo>
                    <a:pt x="25963" y="37099"/>
                    <a:pt x="26395" y="37027"/>
                    <a:pt x="26825" y="36869"/>
                  </a:cubicBezTo>
                  <a:cubicBezTo>
                    <a:pt x="27715" y="34757"/>
                    <a:pt x="29083" y="32271"/>
                    <a:pt x="28544" y="29930"/>
                  </a:cubicBezTo>
                  <a:cubicBezTo>
                    <a:pt x="27695" y="26202"/>
                    <a:pt x="24940" y="24379"/>
                    <a:pt x="26659" y="20360"/>
                  </a:cubicBezTo>
                  <a:cubicBezTo>
                    <a:pt x="27860" y="17523"/>
                    <a:pt x="28068" y="14540"/>
                    <a:pt x="24733" y="13069"/>
                  </a:cubicBezTo>
                  <a:cubicBezTo>
                    <a:pt x="23324" y="12448"/>
                    <a:pt x="21294" y="12468"/>
                    <a:pt x="20217" y="11143"/>
                  </a:cubicBezTo>
                  <a:cubicBezTo>
                    <a:pt x="19078" y="9734"/>
                    <a:pt x="19803" y="8450"/>
                    <a:pt x="19658" y="6938"/>
                  </a:cubicBezTo>
                  <a:cubicBezTo>
                    <a:pt x="19326" y="3437"/>
                    <a:pt x="15556" y="2153"/>
                    <a:pt x="12636" y="1511"/>
                  </a:cubicBezTo>
                  <a:cubicBezTo>
                    <a:pt x="11879" y="1359"/>
                    <a:pt x="4791" y="0"/>
                    <a:pt x="34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8" name="Google Shape;1958;p94"/>
            <p:cNvSpPr/>
            <p:nvPr/>
          </p:nvSpPr>
          <p:spPr>
            <a:xfrm>
              <a:off x="3045330" y="-6829"/>
              <a:ext cx="1311723" cy="291866"/>
            </a:xfrm>
            <a:custGeom>
              <a:rect b="b" l="l" r="r" t="t"/>
              <a:pathLst>
                <a:path extrusionOk="0" h="9108" w="40870">
                  <a:moveTo>
                    <a:pt x="0" y="0"/>
                  </a:moveTo>
                  <a:cubicBezTo>
                    <a:pt x="1450" y="870"/>
                    <a:pt x="3232" y="1305"/>
                    <a:pt x="4599" y="1346"/>
                  </a:cubicBezTo>
                  <a:cubicBezTo>
                    <a:pt x="5883" y="1388"/>
                    <a:pt x="7188" y="1388"/>
                    <a:pt x="8348" y="2051"/>
                  </a:cubicBezTo>
                  <a:cubicBezTo>
                    <a:pt x="10047" y="3086"/>
                    <a:pt x="10792" y="5116"/>
                    <a:pt x="12905" y="5655"/>
                  </a:cubicBezTo>
                  <a:cubicBezTo>
                    <a:pt x="13250" y="5739"/>
                    <a:pt x="13599" y="5774"/>
                    <a:pt x="13949" y="5774"/>
                  </a:cubicBezTo>
                  <a:cubicBezTo>
                    <a:pt x="15159" y="5774"/>
                    <a:pt x="16394" y="5350"/>
                    <a:pt x="17566" y="5013"/>
                  </a:cubicBezTo>
                  <a:cubicBezTo>
                    <a:pt x="18352" y="4790"/>
                    <a:pt x="19093" y="4659"/>
                    <a:pt x="19803" y="4659"/>
                  </a:cubicBezTo>
                  <a:cubicBezTo>
                    <a:pt x="20945" y="4659"/>
                    <a:pt x="22008" y="4998"/>
                    <a:pt x="23055" y="5841"/>
                  </a:cubicBezTo>
                  <a:cubicBezTo>
                    <a:pt x="24526" y="7022"/>
                    <a:pt x="25748" y="8617"/>
                    <a:pt x="27716" y="8969"/>
                  </a:cubicBezTo>
                  <a:cubicBezTo>
                    <a:pt x="28249" y="9064"/>
                    <a:pt x="28776" y="9108"/>
                    <a:pt x="29297" y="9108"/>
                  </a:cubicBezTo>
                  <a:cubicBezTo>
                    <a:pt x="33910" y="9108"/>
                    <a:pt x="37976" y="5628"/>
                    <a:pt x="40786" y="2817"/>
                  </a:cubicBezTo>
                  <a:cubicBezTo>
                    <a:pt x="40869" y="2714"/>
                    <a:pt x="40103" y="1471"/>
                    <a:pt x="3910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9" name="Google Shape;1959;p94"/>
            <p:cNvSpPr/>
            <p:nvPr/>
          </p:nvSpPr>
          <p:spPr>
            <a:xfrm>
              <a:off x="3623040" y="328330"/>
              <a:ext cx="848367" cy="1279172"/>
            </a:xfrm>
            <a:custGeom>
              <a:rect b="b" l="l" r="r" t="t"/>
              <a:pathLst>
                <a:path extrusionOk="0" h="39918" w="26433">
                  <a:moveTo>
                    <a:pt x="20451" y="1"/>
                  </a:moveTo>
                  <a:cubicBezTo>
                    <a:pt x="20449" y="1"/>
                    <a:pt x="20447" y="1"/>
                    <a:pt x="20446" y="2"/>
                  </a:cubicBezTo>
                  <a:cubicBezTo>
                    <a:pt x="16158" y="954"/>
                    <a:pt x="10275" y="2798"/>
                    <a:pt x="8266" y="7728"/>
                  </a:cubicBezTo>
                  <a:cubicBezTo>
                    <a:pt x="7499" y="9592"/>
                    <a:pt x="8183" y="11456"/>
                    <a:pt x="8411" y="13341"/>
                  </a:cubicBezTo>
                  <a:cubicBezTo>
                    <a:pt x="8659" y="15496"/>
                    <a:pt x="7748" y="17008"/>
                    <a:pt x="6174" y="18416"/>
                  </a:cubicBezTo>
                  <a:cubicBezTo>
                    <a:pt x="4972" y="19473"/>
                    <a:pt x="3626" y="20488"/>
                    <a:pt x="3108" y="22000"/>
                  </a:cubicBezTo>
                  <a:cubicBezTo>
                    <a:pt x="2425" y="24071"/>
                    <a:pt x="3750" y="25791"/>
                    <a:pt x="3709" y="27779"/>
                  </a:cubicBezTo>
                  <a:cubicBezTo>
                    <a:pt x="3667" y="29105"/>
                    <a:pt x="2942" y="30203"/>
                    <a:pt x="2300" y="31321"/>
                  </a:cubicBezTo>
                  <a:cubicBezTo>
                    <a:pt x="954" y="33579"/>
                    <a:pt x="1" y="37991"/>
                    <a:pt x="2611" y="39917"/>
                  </a:cubicBezTo>
                  <a:cubicBezTo>
                    <a:pt x="4869" y="39503"/>
                    <a:pt x="7686" y="39275"/>
                    <a:pt x="9364" y="37535"/>
                  </a:cubicBezTo>
                  <a:cubicBezTo>
                    <a:pt x="11994" y="34780"/>
                    <a:pt x="12015" y="31466"/>
                    <a:pt x="16324" y="30700"/>
                  </a:cubicBezTo>
                  <a:cubicBezTo>
                    <a:pt x="19327" y="30161"/>
                    <a:pt x="21958" y="28690"/>
                    <a:pt x="21357" y="25107"/>
                  </a:cubicBezTo>
                  <a:cubicBezTo>
                    <a:pt x="21088" y="23574"/>
                    <a:pt x="19969" y="21896"/>
                    <a:pt x="20487" y="20281"/>
                  </a:cubicBezTo>
                  <a:cubicBezTo>
                    <a:pt x="21026" y="18541"/>
                    <a:pt x="22517" y="18437"/>
                    <a:pt x="23698" y="17484"/>
                  </a:cubicBezTo>
                  <a:cubicBezTo>
                    <a:pt x="26432" y="15309"/>
                    <a:pt x="25438" y="11436"/>
                    <a:pt x="24381" y="8660"/>
                  </a:cubicBezTo>
                  <a:cubicBezTo>
                    <a:pt x="24072" y="7856"/>
                    <a:pt x="20811" y="1"/>
                    <a:pt x="2045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60" name="Google Shape;1960;p94"/>
          <p:cNvSpPr txBox="1"/>
          <p:nvPr>
            <p:ph type="title"/>
          </p:nvPr>
        </p:nvSpPr>
        <p:spPr>
          <a:xfrm>
            <a:off x="4169664" y="1225332"/>
            <a:ext cx="3264300" cy="740700"/>
          </a:xfrm>
          <a:prstGeom prst="rect">
            <a:avLst/>
          </a:prstGeom>
        </p:spPr>
        <p:txBody>
          <a:bodyPr anchorCtr="0" anchor="ctr"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961" name="Google Shape;1961;p94"/>
          <p:cNvSpPr txBox="1"/>
          <p:nvPr>
            <p:ph idx="1" type="subTitle"/>
          </p:nvPr>
        </p:nvSpPr>
        <p:spPr>
          <a:xfrm>
            <a:off x="4187952" y="2139696"/>
            <a:ext cx="3264300" cy="12618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600">
                <a:solidFill>
                  <a:schemeClr val="dk1"/>
                </a:solidFill>
                <a:latin typeface="Nunito"/>
                <a:ea typeface="Nunito"/>
                <a:cs typeface="Nunito"/>
                <a:sym typeface="Nunito"/>
              </a:defRPr>
            </a:lvl1pPr>
            <a:lvl2pPr lvl="1" rtl="0">
              <a:spcBef>
                <a:spcPts val="0"/>
              </a:spcBef>
              <a:spcAft>
                <a:spcPts val="0"/>
              </a:spcAft>
              <a:buNone/>
              <a:defRPr sz="1600">
                <a:solidFill>
                  <a:schemeClr val="dk1"/>
                </a:solidFill>
                <a:latin typeface="Nunito"/>
                <a:ea typeface="Nunito"/>
                <a:cs typeface="Nunito"/>
                <a:sym typeface="Nunito"/>
              </a:defRPr>
            </a:lvl2pPr>
            <a:lvl3pPr lvl="2" rtl="0">
              <a:spcBef>
                <a:spcPts val="0"/>
              </a:spcBef>
              <a:spcAft>
                <a:spcPts val="0"/>
              </a:spcAft>
              <a:buNone/>
              <a:defRPr sz="1600">
                <a:solidFill>
                  <a:schemeClr val="dk1"/>
                </a:solidFill>
                <a:latin typeface="Nunito"/>
                <a:ea typeface="Nunito"/>
                <a:cs typeface="Nunito"/>
                <a:sym typeface="Nunito"/>
              </a:defRPr>
            </a:lvl3pPr>
            <a:lvl4pPr lvl="3" rtl="0">
              <a:spcBef>
                <a:spcPts val="0"/>
              </a:spcBef>
              <a:spcAft>
                <a:spcPts val="0"/>
              </a:spcAft>
              <a:buNone/>
              <a:defRPr sz="1600">
                <a:solidFill>
                  <a:schemeClr val="dk1"/>
                </a:solidFill>
                <a:latin typeface="Nunito"/>
                <a:ea typeface="Nunito"/>
                <a:cs typeface="Nunito"/>
                <a:sym typeface="Nunito"/>
              </a:defRPr>
            </a:lvl4pPr>
            <a:lvl5pPr lvl="4" rtl="0">
              <a:spcBef>
                <a:spcPts val="0"/>
              </a:spcBef>
              <a:spcAft>
                <a:spcPts val="0"/>
              </a:spcAft>
              <a:buNone/>
              <a:defRPr sz="1600">
                <a:solidFill>
                  <a:schemeClr val="dk1"/>
                </a:solidFill>
                <a:latin typeface="Nunito"/>
                <a:ea typeface="Nunito"/>
                <a:cs typeface="Nunito"/>
                <a:sym typeface="Nunito"/>
              </a:defRPr>
            </a:lvl5pPr>
            <a:lvl6pPr lvl="5" rtl="0">
              <a:spcBef>
                <a:spcPts val="0"/>
              </a:spcBef>
              <a:spcAft>
                <a:spcPts val="0"/>
              </a:spcAft>
              <a:buNone/>
              <a:defRPr sz="1600">
                <a:solidFill>
                  <a:schemeClr val="dk1"/>
                </a:solidFill>
                <a:latin typeface="Nunito"/>
                <a:ea typeface="Nunito"/>
                <a:cs typeface="Nunito"/>
                <a:sym typeface="Nunito"/>
              </a:defRPr>
            </a:lvl6pPr>
            <a:lvl7pPr lvl="6" rtl="0">
              <a:spcBef>
                <a:spcPts val="0"/>
              </a:spcBef>
              <a:spcAft>
                <a:spcPts val="0"/>
              </a:spcAft>
              <a:buNone/>
              <a:defRPr sz="1600">
                <a:solidFill>
                  <a:schemeClr val="dk1"/>
                </a:solidFill>
                <a:latin typeface="Nunito"/>
                <a:ea typeface="Nunito"/>
                <a:cs typeface="Nunito"/>
                <a:sym typeface="Nunito"/>
              </a:defRPr>
            </a:lvl7pPr>
            <a:lvl8pPr lvl="7" rtl="0">
              <a:spcBef>
                <a:spcPts val="0"/>
              </a:spcBef>
              <a:spcAft>
                <a:spcPts val="0"/>
              </a:spcAft>
              <a:buNone/>
              <a:defRPr sz="1600">
                <a:solidFill>
                  <a:schemeClr val="dk1"/>
                </a:solidFill>
                <a:latin typeface="Nunito"/>
                <a:ea typeface="Nunito"/>
                <a:cs typeface="Nunito"/>
                <a:sym typeface="Nunito"/>
              </a:defRPr>
            </a:lvl8pPr>
            <a:lvl9pPr lvl="8" rtl="0">
              <a:spcBef>
                <a:spcPts val="0"/>
              </a:spcBef>
              <a:spcAft>
                <a:spcPts val="0"/>
              </a:spcAft>
              <a:buNone/>
              <a:defRPr sz="1600">
                <a:solidFill>
                  <a:schemeClr val="dk1"/>
                </a:solidFill>
                <a:latin typeface="Nunito"/>
                <a:ea typeface="Nunito"/>
                <a:cs typeface="Nunito"/>
                <a:sym typeface="Nunito"/>
              </a:defRPr>
            </a:lvl9pPr>
          </a:lstStyle>
          <a:p/>
        </p:txBody>
      </p:sp>
      <p:sp>
        <p:nvSpPr>
          <p:cNvPr id="1962" name="Google Shape;1962;p94"/>
          <p:cNvSpPr/>
          <p:nvPr/>
        </p:nvSpPr>
        <p:spPr>
          <a:xfrm rot="-5400000">
            <a:off x="-597935" y="2503512"/>
            <a:ext cx="2085044" cy="90997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lumns of text">
  <p:cSld name="CUSTOM_10">
    <p:bg>
      <p:bgPr>
        <a:solidFill>
          <a:schemeClr val="accent1"/>
        </a:solidFill>
      </p:bgPr>
    </p:bg>
    <p:spTree>
      <p:nvGrpSpPr>
        <p:cNvPr id="1963" name="Shape 1963"/>
        <p:cNvGrpSpPr/>
        <p:nvPr/>
      </p:nvGrpSpPr>
      <p:grpSpPr>
        <a:xfrm>
          <a:off x="0" y="0"/>
          <a:ext cx="0" cy="0"/>
          <a:chOff x="0" y="0"/>
          <a:chExt cx="0" cy="0"/>
        </a:xfrm>
      </p:grpSpPr>
      <p:sp>
        <p:nvSpPr>
          <p:cNvPr id="1964" name="Google Shape;1964;p95"/>
          <p:cNvSpPr txBox="1"/>
          <p:nvPr>
            <p:ph type="title"/>
          </p:nvPr>
        </p:nvSpPr>
        <p:spPr>
          <a:xfrm>
            <a:off x="1435608" y="418374"/>
            <a:ext cx="6272700" cy="5760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1965" name="Google Shape;1965;p95"/>
          <p:cNvSpPr txBox="1"/>
          <p:nvPr>
            <p:ph idx="1" type="subTitle"/>
          </p:nvPr>
        </p:nvSpPr>
        <p:spPr>
          <a:xfrm>
            <a:off x="1911775" y="1655064"/>
            <a:ext cx="2176200" cy="4023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800">
                <a:solidFill>
                  <a:schemeClr val="accent3"/>
                </a:solidFill>
                <a:latin typeface="Nunito"/>
                <a:ea typeface="Nunito"/>
                <a:cs typeface="Nunito"/>
                <a:sym typeface="Nunito"/>
              </a:defRPr>
            </a:lvl1pPr>
            <a:lvl2pPr lvl="1" rtl="0" algn="ctr">
              <a:spcBef>
                <a:spcPts val="0"/>
              </a:spcBef>
              <a:spcAft>
                <a:spcPts val="0"/>
              </a:spcAft>
              <a:buNone/>
              <a:defRPr b="1" sz="1800">
                <a:solidFill>
                  <a:schemeClr val="accent3"/>
                </a:solidFill>
                <a:latin typeface="Nunito"/>
                <a:ea typeface="Nunito"/>
                <a:cs typeface="Nunito"/>
                <a:sym typeface="Nunito"/>
              </a:defRPr>
            </a:lvl2pPr>
            <a:lvl3pPr lvl="2" rtl="0" algn="ctr">
              <a:spcBef>
                <a:spcPts val="0"/>
              </a:spcBef>
              <a:spcAft>
                <a:spcPts val="0"/>
              </a:spcAft>
              <a:buNone/>
              <a:defRPr b="1" sz="1800">
                <a:solidFill>
                  <a:schemeClr val="accent3"/>
                </a:solidFill>
                <a:latin typeface="Nunito"/>
                <a:ea typeface="Nunito"/>
                <a:cs typeface="Nunito"/>
                <a:sym typeface="Nunito"/>
              </a:defRPr>
            </a:lvl3pPr>
            <a:lvl4pPr lvl="3" rtl="0" algn="ctr">
              <a:spcBef>
                <a:spcPts val="0"/>
              </a:spcBef>
              <a:spcAft>
                <a:spcPts val="0"/>
              </a:spcAft>
              <a:buNone/>
              <a:defRPr b="1" sz="1800">
                <a:solidFill>
                  <a:schemeClr val="accent3"/>
                </a:solidFill>
                <a:latin typeface="Nunito"/>
                <a:ea typeface="Nunito"/>
                <a:cs typeface="Nunito"/>
                <a:sym typeface="Nunito"/>
              </a:defRPr>
            </a:lvl4pPr>
            <a:lvl5pPr lvl="4" rtl="0" algn="ctr">
              <a:spcBef>
                <a:spcPts val="0"/>
              </a:spcBef>
              <a:spcAft>
                <a:spcPts val="0"/>
              </a:spcAft>
              <a:buNone/>
              <a:defRPr b="1" sz="1800">
                <a:solidFill>
                  <a:schemeClr val="accent3"/>
                </a:solidFill>
                <a:latin typeface="Nunito"/>
                <a:ea typeface="Nunito"/>
                <a:cs typeface="Nunito"/>
                <a:sym typeface="Nunito"/>
              </a:defRPr>
            </a:lvl5pPr>
            <a:lvl6pPr lvl="5" rtl="0" algn="ctr">
              <a:spcBef>
                <a:spcPts val="0"/>
              </a:spcBef>
              <a:spcAft>
                <a:spcPts val="0"/>
              </a:spcAft>
              <a:buNone/>
              <a:defRPr b="1" sz="1800">
                <a:solidFill>
                  <a:schemeClr val="accent3"/>
                </a:solidFill>
                <a:latin typeface="Nunito"/>
                <a:ea typeface="Nunito"/>
                <a:cs typeface="Nunito"/>
                <a:sym typeface="Nunito"/>
              </a:defRPr>
            </a:lvl6pPr>
            <a:lvl7pPr lvl="6" rtl="0" algn="ctr">
              <a:spcBef>
                <a:spcPts val="0"/>
              </a:spcBef>
              <a:spcAft>
                <a:spcPts val="0"/>
              </a:spcAft>
              <a:buNone/>
              <a:defRPr b="1" sz="1800">
                <a:solidFill>
                  <a:schemeClr val="accent3"/>
                </a:solidFill>
                <a:latin typeface="Nunito"/>
                <a:ea typeface="Nunito"/>
                <a:cs typeface="Nunito"/>
                <a:sym typeface="Nunito"/>
              </a:defRPr>
            </a:lvl7pPr>
            <a:lvl8pPr lvl="7" rtl="0" algn="ctr">
              <a:spcBef>
                <a:spcPts val="0"/>
              </a:spcBef>
              <a:spcAft>
                <a:spcPts val="0"/>
              </a:spcAft>
              <a:buNone/>
              <a:defRPr b="1" sz="1800">
                <a:solidFill>
                  <a:schemeClr val="accent3"/>
                </a:solidFill>
                <a:latin typeface="Nunito"/>
                <a:ea typeface="Nunito"/>
                <a:cs typeface="Nunito"/>
                <a:sym typeface="Nunito"/>
              </a:defRPr>
            </a:lvl8pPr>
            <a:lvl9pPr lvl="8" rtl="0" algn="ctr">
              <a:spcBef>
                <a:spcPts val="0"/>
              </a:spcBef>
              <a:spcAft>
                <a:spcPts val="0"/>
              </a:spcAft>
              <a:buNone/>
              <a:defRPr b="1" sz="1800">
                <a:solidFill>
                  <a:schemeClr val="accent3"/>
                </a:solidFill>
                <a:latin typeface="Nunito"/>
                <a:ea typeface="Nunito"/>
                <a:cs typeface="Nunito"/>
                <a:sym typeface="Nunito"/>
              </a:defRPr>
            </a:lvl9pPr>
          </a:lstStyle>
          <a:p/>
        </p:txBody>
      </p:sp>
      <p:sp>
        <p:nvSpPr>
          <p:cNvPr id="1966" name="Google Shape;1966;p95"/>
          <p:cNvSpPr txBox="1"/>
          <p:nvPr>
            <p:ph idx="2" type="subTitle"/>
          </p:nvPr>
        </p:nvSpPr>
        <p:spPr>
          <a:xfrm>
            <a:off x="1911775" y="2011680"/>
            <a:ext cx="2176200" cy="5760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
        <p:nvSpPr>
          <p:cNvPr id="1967" name="Google Shape;1967;p95"/>
          <p:cNvSpPr txBox="1"/>
          <p:nvPr>
            <p:ph idx="3" type="subTitle"/>
          </p:nvPr>
        </p:nvSpPr>
        <p:spPr>
          <a:xfrm>
            <a:off x="4880403" y="1655064"/>
            <a:ext cx="2176200" cy="4023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b="1" sz="1800">
                <a:solidFill>
                  <a:schemeClr val="accent3"/>
                </a:solidFill>
                <a:latin typeface="Nunito"/>
                <a:ea typeface="Nunito"/>
                <a:cs typeface="Nunito"/>
                <a:sym typeface="Nunito"/>
              </a:defRPr>
            </a:lvl1pPr>
            <a:lvl2pPr lvl="1" rtl="0" algn="ctr">
              <a:spcBef>
                <a:spcPts val="0"/>
              </a:spcBef>
              <a:spcAft>
                <a:spcPts val="0"/>
              </a:spcAft>
              <a:buNone/>
              <a:defRPr b="1" sz="1800">
                <a:solidFill>
                  <a:schemeClr val="accent3"/>
                </a:solidFill>
                <a:latin typeface="Nunito"/>
                <a:ea typeface="Nunito"/>
                <a:cs typeface="Nunito"/>
                <a:sym typeface="Nunito"/>
              </a:defRPr>
            </a:lvl2pPr>
            <a:lvl3pPr lvl="2" rtl="0" algn="ctr">
              <a:spcBef>
                <a:spcPts val="0"/>
              </a:spcBef>
              <a:spcAft>
                <a:spcPts val="0"/>
              </a:spcAft>
              <a:buNone/>
              <a:defRPr b="1" sz="1800">
                <a:solidFill>
                  <a:schemeClr val="accent3"/>
                </a:solidFill>
                <a:latin typeface="Nunito"/>
                <a:ea typeface="Nunito"/>
                <a:cs typeface="Nunito"/>
                <a:sym typeface="Nunito"/>
              </a:defRPr>
            </a:lvl3pPr>
            <a:lvl4pPr lvl="3" rtl="0" algn="ctr">
              <a:spcBef>
                <a:spcPts val="0"/>
              </a:spcBef>
              <a:spcAft>
                <a:spcPts val="0"/>
              </a:spcAft>
              <a:buNone/>
              <a:defRPr b="1" sz="1800">
                <a:solidFill>
                  <a:schemeClr val="accent3"/>
                </a:solidFill>
                <a:latin typeface="Nunito"/>
                <a:ea typeface="Nunito"/>
                <a:cs typeface="Nunito"/>
                <a:sym typeface="Nunito"/>
              </a:defRPr>
            </a:lvl4pPr>
            <a:lvl5pPr lvl="4" rtl="0" algn="ctr">
              <a:spcBef>
                <a:spcPts val="0"/>
              </a:spcBef>
              <a:spcAft>
                <a:spcPts val="0"/>
              </a:spcAft>
              <a:buNone/>
              <a:defRPr b="1" sz="1800">
                <a:solidFill>
                  <a:schemeClr val="accent3"/>
                </a:solidFill>
                <a:latin typeface="Nunito"/>
                <a:ea typeface="Nunito"/>
                <a:cs typeface="Nunito"/>
                <a:sym typeface="Nunito"/>
              </a:defRPr>
            </a:lvl5pPr>
            <a:lvl6pPr lvl="5" rtl="0" algn="ctr">
              <a:spcBef>
                <a:spcPts val="0"/>
              </a:spcBef>
              <a:spcAft>
                <a:spcPts val="0"/>
              </a:spcAft>
              <a:buNone/>
              <a:defRPr b="1" sz="1800">
                <a:solidFill>
                  <a:schemeClr val="accent3"/>
                </a:solidFill>
                <a:latin typeface="Nunito"/>
                <a:ea typeface="Nunito"/>
                <a:cs typeface="Nunito"/>
                <a:sym typeface="Nunito"/>
              </a:defRPr>
            </a:lvl6pPr>
            <a:lvl7pPr lvl="6" rtl="0" algn="ctr">
              <a:spcBef>
                <a:spcPts val="0"/>
              </a:spcBef>
              <a:spcAft>
                <a:spcPts val="0"/>
              </a:spcAft>
              <a:buNone/>
              <a:defRPr b="1" sz="1800">
                <a:solidFill>
                  <a:schemeClr val="accent3"/>
                </a:solidFill>
                <a:latin typeface="Nunito"/>
                <a:ea typeface="Nunito"/>
                <a:cs typeface="Nunito"/>
                <a:sym typeface="Nunito"/>
              </a:defRPr>
            </a:lvl7pPr>
            <a:lvl8pPr lvl="7" rtl="0" algn="ctr">
              <a:spcBef>
                <a:spcPts val="0"/>
              </a:spcBef>
              <a:spcAft>
                <a:spcPts val="0"/>
              </a:spcAft>
              <a:buNone/>
              <a:defRPr b="1" sz="1800">
                <a:solidFill>
                  <a:schemeClr val="accent3"/>
                </a:solidFill>
                <a:latin typeface="Nunito"/>
                <a:ea typeface="Nunito"/>
                <a:cs typeface="Nunito"/>
                <a:sym typeface="Nunito"/>
              </a:defRPr>
            </a:lvl8pPr>
            <a:lvl9pPr lvl="8" rtl="0" algn="ctr">
              <a:spcBef>
                <a:spcPts val="0"/>
              </a:spcBef>
              <a:spcAft>
                <a:spcPts val="0"/>
              </a:spcAft>
              <a:buNone/>
              <a:defRPr b="1" sz="1800">
                <a:solidFill>
                  <a:schemeClr val="accent3"/>
                </a:solidFill>
                <a:latin typeface="Nunito"/>
                <a:ea typeface="Nunito"/>
                <a:cs typeface="Nunito"/>
                <a:sym typeface="Nunito"/>
              </a:defRPr>
            </a:lvl9pPr>
          </a:lstStyle>
          <a:p/>
        </p:txBody>
      </p:sp>
      <p:sp>
        <p:nvSpPr>
          <p:cNvPr id="1968" name="Google Shape;1968;p95"/>
          <p:cNvSpPr txBox="1"/>
          <p:nvPr>
            <p:ph idx="4" type="subTitle"/>
          </p:nvPr>
        </p:nvSpPr>
        <p:spPr>
          <a:xfrm>
            <a:off x="4880403" y="2011680"/>
            <a:ext cx="21762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
        <p:nvSpPr>
          <p:cNvPr id="1969" name="Google Shape;1969;p95"/>
          <p:cNvSpPr txBox="1"/>
          <p:nvPr>
            <p:ph idx="5" type="subTitle"/>
          </p:nvPr>
        </p:nvSpPr>
        <p:spPr>
          <a:xfrm>
            <a:off x="1911775" y="3337315"/>
            <a:ext cx="2176200" cy="4023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800">
                <a:solidFill>
                  <a:schemeClr val="accent3"/>
                </a:solidFill>
                <a:latin typeface="Nunito"/>
                <a:ea typeface="Nunito"/>
                <a:cs typeface="Nunito"/>
                <a:sym typeface="Nunito"/>
              </a:defRPr>
            </a:lvl1pPr>
            <a:lvl2pPr lvl="1" rtl="0" algn="ctr">
              <a:spcBef>
                <a:spcPts val="0"/>
              </a:spcBef>
              <a:spcAft>
                <a:spcPts val="0"/>
              </a:spcAft>
              <a:buNone/>
              <a:defRPr b="1" sz="1800">
                <a:solidFill>
                  <a:schemeClr val="accent3"/>
                </a:solidFill>
                <a:latin typeface="Nunito"/>
                <a:ea typeface="Nunito"/>
                <a:cs typeface="Nunito"/>
                <a:sym typeface="Nunito"/>
              </a:defRPr>
            </a:lvl2pPr>
            <a:lvl3pPr lvl="2" rtl="0" algn="ctr">
              <a:spcBef>
                <a:spcPts val="0"/>
              </a:spcBef>
              <a:spcAft>
                <a:spcPts val="0"/>
              </a:spcAft>
              <a:buNone/>
              <a:defRPr b="1" sz="1800">
                <a:solidFill>
                  <a:schemeClr val="accent3"/>
                </a:solidFill>
                <a:latin typeface="Nunito"/>
                <a:ea typeface="Nunito"/>
                <a:cs typeface="Nunito"/>
                <a:sym typeface="Nunito"/>
              </a:defRPr>
            </a:lvl3pPr>
            <a:lvl4pPr lvl="3" rtl="0" algn="ctr">
              <a:spcBef>
                <a:spcPts val="0"/>
              </a:spcBef>
              <a:spcAft>
                <a:spcPts val="0"/>
              </a:spcAft>
              <a:buNone/>
              <a:defRPr b="1" sz="1800">
                <a:solidFill>
                  <a:schemeClr val="accent3"/>
                </a:solidFill>
                <a:latin typeface="Nunito"/>
                <a:ea typeface="Nunito"/>
                <a:cs typeface="Nunito"/>
                <a:sym typeface="Nunito"/>
              </a:defRPr>
            </a:lvl4pPr>
            <a:lvl5pPr lvl="4" rtl="0" algn="ctr">
              <a:spcBef>
                <a:spcPts val="0"/>
              </a:spcBef>
              <a:spcAft>
                <a:spcPts val="0"/>
              </a:spcAft>
              <a:buNone/>
              <a:defRPr b="1" sz="1800">
                <a:solidFill>
                  <a:schemeClr val="accent3"/>
                </a:solidFill>
                <a:latin typeface="Nunito"/>
                <a:ea typeface="Nunito"/>
                <a:cs typeface="Nunito"/>
                <a:sym typeface="Nunito"/>
              </a:defRPr>
            </a:lvl5pPr>
            <a:lvl6pPr lvl="5" rtl="0" algn="ctr">
              <a:spcBef>
                <a:spcPts val="0"/>
              </a:spcBef>
              <a:spcAft>
                <a:spcPts val="0"/>
              </a:spcAft>
              <a:buNone/>
              <a:defRPr b="1" sz="1800">
                <a:solidFill>
                  <a:schemeClr val="accent3"/>
                </a:solidFill>
                <a:latin typeface="Nunito"/>
                <a:ea typeface="Nunito"/>
                <a:cs typeface="Nunito"/>
                <a:sym typeface="Nunito"/>
              </a:defRPr>
            </a:lvl6pPr>
            <a:lvl7pPr lvl="6" rtl="0" algn="ctr">
              <a:spcBef>
                <a:spcPts val="0"/>
              </a:spcBef>
              <a:spcAft>
                <a:spcPts val="0"/>
              </a:spcAft>
              <a:buNone/>
              <a:defRPr b="1" sz="1800">
                <a:solidFill>
                  <a:schemeClr val="accent3"/>
                </a:solidFill>
                <a:latin typeface="Nunito"/>
                <a:ea typeface="Nunito"/>
                <a:cs typeface="Nunito"/>
                <a:sym typeface="Nunito"/>
              </a:defRPr>
            </a:lvl7pPr>
            <a:lvl8pPr lvl="7" rtl="0" algn="ctr">
              <a:spcBef>
                <a:spcPts val="0"/>
              </a:spcBef>
              <a:spcAft>
                <a:spcPts val="0"/>
              </a:spcAft>
              <a:buNone/>
              <a:defRPr b="1" sz="1800">
                <a:solidFill>
                  <a:schemeClr val="accent3"/>
                </a:solidFill>
                <a:latin typeface="Nunito"/>
                <a:ea typeface="Nunito"/>
                <a:cs typeface="Nunito"/>
                <a:sym typeface="Nunito"/>
              </a:defRPr>
            </a:lvl8pPr>
            <a:lvl9pPr lvl="8" rtl="0" algn="ctr">
              <a:spcBef>
                <a:spcPts val="0"/>
              </a:spcBef>
              <a:spcAft>
                <a:spcPts val="0"/>
              </a:spcAft>
              <a:buNone/>
              <a:defRPr b="1" sz="1800">
                <a:solidFill>
                  <a:schemeClr val="accent3"/>
                </a:solidFill>
                <a:latin typeface="Nunito"/>
                <a:ea typeface="Nunito"/>
                <a:cs typeface="Nunito"/>
                <a:sym typeface="Nunito"/>
              </a:defRPr>
            </a:lvl9pPr>
          </a:lstStyle>
          <a:p/>
        </p:txBody>
      </p:sp>
      <p:sp>
        <p:nvSpPr>
          <p:cNvPr id="1970" name="Google Shape;1970;p95"/>
          <p:cNvSpPr txBox="1"/>
          <p:nvPr>
            <p:ph idx="6" type="subTitle"/>
          </p:nvPr>
        </p:nvSpPr>
        <p:spPr>
          <a:xfrm>
            <a:off x="1911775" y="3693931"/>
            <a:ext cx="21762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
        <p:nvSpPr>
          <p:cNvPr id="1971" name="Google Shape;1971;p95"/>
          <p:cNvSpPr txBox="1"/>
          <p:nvPr>
            <p:ph idx="7" type="subTitle"/>
          </p:nvPr>
        </p:nvSpPr>
        <p:spPr>
          <a:xfrm>
            <a:off x="4880403" y="3337315"/>
            <a:ext cx="21762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800">
                <a:solidFill>
                  <a:schemeClr val="accent3"/>
                </a:solidFill>
                <a:latin typeface="Nunito"/>
                <a:ea typeface="Nunito"/>
                <a:cs typeface="Nunito"/>
                <a:sym typeface="Nunito"/>
              </a:defRPr>
            </a:lvl1pPr>
            <a:lvl2pPr lvl="1" rtl="0" algn="ctr">
              <a:spcBef>
                <a:spcPts val="0"/>
              </a:spcBef>
              <a:spcAft>
                <a:spcPts val="0"/>
              </a:spcAft>
              <a:buNone/>
              <a:defRPr b="1" sz="1800">
                <a:solidFill>
                  <a:schemeClr val="accent3"/>
                </a:solidFill>
                <a:latin typeface="Nunito"/>
                <a:ea typeface="Nunito"/>
                <a:cs typeface="Nunito"/>
                <a:sym typeface="Nunito"/>
              </a:defRPr>
            </a:lvl2pPr>
            <a:lvl3pPr lvl="2" rtl="0" algn="ctr">
              <a:spcBef>
                <a:spcPts val="0"/>
              </a:spcBef>
              <a:spcAft>
                <a:spcPts val="0"/>
              </a:spcAft>
              <a:buNone/>
              <a:defRPr b="1" sz="1800">
                <a:solidFill>
                  <a:schemeClr val="accent3"/>
                </a:solidFill>
                <a:latin typeface="Nunito"/>
                <a:ea typeface="Nunito"/>
                <a:cs typeface="Nunito"/>
                <a:sym typeface="Nunito"/>
              </a:defRPr>
            </a:lvl3pPr>
            <a:lvl4pPr lvl="3" rtl="0" algn="ctr">
              <a:spcBef>
                <a:spcPts val="0"/>
              </a:spcBef>
              <a:spcAft>
                <a:spcPts val="0"/>
              </a:spcAft>
              <a:buNone/>
              <a:defRPr b="1" sz="1800">
                <a:solidFill>
                  <a:schemeClr val="accent3"/>
                </a:solidFill>
                <a:latin typeface="Nunito"/>
                <a:ea typeface="Nunito"/>
                <a:cs typeface="Nunito"/>
                <a:sym typeface="Nunito"/>
              </a:defRPr>
            </a:lvl4pPr>
            <a:lvl5pPr lvl="4" rtl="0" algn="ctr">
              <a:spcBef>
                <a:spcPts val="0"/>
              </a:spcBef>
              <a:spcAft>
                <a:spcPts val="0"/>
              </a:spcAft>
              <a:buNone/>
              <a:defRPr b="1" sz="1800">
                <a:solidFill>
                  <a:schemeClr val="accent3"/>
                </a:solidFill>
                <a:latin typeface="Nunito"/>
                <a:ea typeface="Nunito"/>
                <a:cs typeface="Nunito"/>
                <a:sym typeface="Nunito"/>
              </a:defRPr>
            </a:lvl5pPr>
            <a:lvl6pPr lvl="5" rtl="0" algn="ctr">
              <a:spcBef>
                <a:spcPts val="0"/>
              </a:spcBef>
              <a:spcAft>
                <a:spcPts val="0"/>
              </a:spcAft>
              <a:buNone/>
              <a:defRPr b="1" sz="1800">
                <a:solidFill>
                  <a:schemeClr val="accent3"/>
                </a:solidFill>
                <a:latin typeface="Nunito"/>
                <a:ea typeface="Nunito"/>
                <a:cs typeface="Nunito"/>
                <a:sym typeface="Nunito"/>
              </a:defRPr>
            </a:lvl6pPr>
            <a:lvl7pPr lvl="6" rtl="0" algn="ctr">
              <a:spcBef>
                <a:spcPts val="0"/>
              </a:spcBef>
              <a:spcAft>
                <a:spcPts val="0"/>
              </a:spcAft>
              <a:buNone/>
              <a:defRPr b="1" sz="1800">
                <a:solidFill>
                  <a:schemeClr val="accent3"/>
                </a:solidFill>
                <a:latin typeface="Nunito"/>
                <a:ea typeface="Nunito"/>
                <a:cs typeface="Nunito"/>
                <a:sym typeface="Nunito"/>
              </a:defRPr>
            </a:lvl7pPr>
            <a:lvl8pPr lvl="7" rtl="0" algn="ctr">
              <a:spcBef>
                <a:spcPts val="0"/>
              </a:spcBef>
              <a:spcAft>
                <a:spcPts val="0"/>
              </a:spcAft>
              <a:buNone/>
              <a:defRPr b="1" sz="1800">
                <a:solidFill>
                  <a:schemeClr val="accent3"/>
                </a:solidFill>
                <a:latin typeface="Nunito"/>
                <a:ea typeface="Nunito"/>
                <a:cs typeface="Nunito"/>
                <a:sym typeface="Nunito"/>
              </a:defRPr>
            </a:lvl8pPr>
            <a:lvl9pPr lvl="8" rtl="0" algn="ctr">
              <a:spcBef>
                <a:spcPts val="0"/>
              </a:spcBef>
              <a:spcAft>
                <a:spcPts val="0"/>
              </a:spcAft>
              <a:buNone/>
              <a:defRPr b="1" sz="1800">
                <a:solidFill>
                  <a:schemeClr val="accent3"/>
                </a:solidFill>
                <a:latin typeface="Nunito"/>
                <a:ea typeface="Nunito"/>
                <a:cs typeface="Nunito"/>
                <a:sym typeface="Nunito"/>
              </a:defRPr>
            </a:lvl9pPr>
          </a:lstStyle>
          <a:p/>
        </p:txBody>
      </p:sp>
      <p:sp>
        <p:nvSpPr>
          <p:cNvPr id="1972" name="Google Shape;1972;p95"/>
          <p:cNvSpPr txBox="1"/>
          <p:nvPr>
            <p:ph idx="8" type="subTitle"/>
          </p:nvPr>
        </p:nvSpPr>
        <p:spPr>
          <a:xfrm>
            <a:off x="4880403" y="3693931"/>
            <a:ext cx="21762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
        <p:nvSpPr>
          <p:cNvPr id="1973" name="Google Shape;1973;p95"/>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95"/>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95"/>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6" name="Google Shape;1976;p95"/>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95"/>
          <p:cNvSpPr/>
          <p:nvPr/>
        </p:nvSpPr>
        <p:spPr>
          <a:xfrm>
            <a:off x="8643464" y="1326960"/>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8" name="Google Shape;1978;p95"/>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9" name="Google Shape;1979;p95"/>
          <p:cNvSpPr/>
          <p:nvPr/>
        </p:nvSpPr>
        <p:spPr>
          <a:xfrm>
            <a:off x="7710450" y="530327"/>
            <a:ext cx="1433536" cy="1327661"/>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0" name="Google Shape;1980;p95"/>
          <p:cNvSpPr/>
          <p:nvPr/>
        </p:nvSpPr>
        <p:spPr>
          <a:xfrm rot="10800000">
            <a:off x="-1739" y="2675884"/>
            <a:ext cx="747651" cy="1170972"/>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1" name="Google Shape;1981;p95"/>
          <p:cNvSpPr/>
          <p:nvPr/>
        </p:nvSpPr>
        <p:spPr>
          <a:xfrm rot="10800000">
            <a:off x="-1739" y="2922321"/>
            <a:ext cx="624069" cy="1181571"/>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2" name="Google Shape;1982;p95"/>
          <p:cNvSpPr/>
          <p:nvPr/>
        </p:nvSpPr>
        <p:spPr>
          <a:xfrm flipH="1">
            <a:off x="7436526" y="4433150"/>
            <a:ext cx="1547839" cy="711981"/>
          </a:xfrm>
          <a:custGeom>
            <a:rect b="b" l="l" r="r" t="t"/>
            <a:pathLst>
              <a:path extrusionOk="0" h="28680" w="62350">
                <a:moveTo>
                  <a:pt x="41636" y="0"/>
                </a:moveTo>
                <a:cubicBezTo>
                  <a:pt x="26782" y="0"/>
                  <a:pt x="9821" y="8724"/>
                  <a:pt x="2175" y="20436"/>
                </a:cubicBezTo>
                <a:cubicBezTo>
                  <a:pt x="1699" y="21181"/>
                  <a:pt x="1285" y="21989"/>
                  <a:pt x="953" y="22839"/>
                </a:cubicBezTo>
                <a:cubicBezTo>
                  <a:pt x="228" y="24724"/>
                  <a:pt x="0" y="26795"/>
                  <a:pt x="518" y="28680"/>
                </a:cubicBezTo>
                <a:lnTo>
                  <a:pt x="53318" y="28680"/>
                </a:lnTo>
                <a:cubicBezTo>
                  <a:pt x="55265" y="27396"/>
                  <a:pt x="57068" y="25925"/>
                  <a:pt x="58559" y="24164"/>
                </a:cubicBezTo>
                <a:cubicBezTo>
                  <a:pt x="60734" y="21616"/>
                  <a:pt x="62225" y="18426"/>
                  <a:pt x="62267" y="15071"/>
                </a:cubicBezTo>
                <a:cubicBezTo>
                  <a:pt x="62350" y="8339"/>
                  <a:pt x="56405" y="2705"/>
                  <a:pt x="49880" y="1006"/>
                </a:cubicBezTo>
                <a:cubicBezTo>
                  <a:pt x="47263" y="322"/>
                  <a:pt x="44488" y="0"/>
                  <a:pt x="41636"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3" name="Google Shape;1983;p95"/>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4" name="Google Shape;1984;p95"/>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5" name="Google Shape;1985;p95"/>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95"/>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95"/>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9">
    <p:bg>
      <p:bgPr>
        <a:solidFill>
          <a:schemeClr val="accent4"/>
        </a:solidFill>
      </p:bgPr>
    </p:bg>
    <p:spTree>
      <p:nvGrpSpPr>
        <p:cNvPr id="1988" name="Shape 1988"/>
        <p:cNvGrpSpPr/>
        <p:nvPr/>
      </p:nvGrpSpPr>
      <p:grpSpPr>
        <a:xfrm>
          <a:off x="0" y="0"/>
          <a:ext cx="0" cy="0"/>
          <a:chOff x="0" y="0"/>
          <a:chExt cx="0" cy="0"/>
        </a:xfrm>
      </p:grpSpPr>
      <p:sp>
        <p:nvSpPr>
          <p:cNvPr id="1989" name="Google Shape;1989;p96"/>
          <p:cNvSpPr txBox="1"/>
          <p:nvPr>
            <p:ph type="title"/>
          </p:nvPr>
        </p:nvSpPr>
        <p:spPr>
          <a:xfrm>
            <a:off x="1453896" y="411480"/>
            <a:ext cx="6272700" cy="9417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1990" name="Google Shape;1990;p96"/>
          <p:cNvSpPr/>
          <p:nvPr/>
        </p:nvSpPr>
        <p:spPr>
          <a:xfrm>
            <a:off x="0" y="4008102"/>
            <a:ext cx="958346" cy="1135418"/>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1" name="Google Shape;1991;p96"/>
          <p:cNvSpPr/>
          <p:nvPr/>
        </p:nvSpPr>
        <p:spPr>
          <a:xfrm>
            <a:off x="-2" y="185404"/>
            <a:ext cx="1025437" cy="1611956"/>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2" name="Google Shape;1992;p96"/>
          <p:cNvSpPr/>
          <p:nvPr/>
        </p:nvSpPr>
        <p:spPr>
          <a:xfrm>
            <a:off x="7293266" y="248182"/>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96"/>
          <p:cNvSpPr/>
          <p:nvPr/>
        </p:nvSpPr>
        <p:spPr>
          <a:xfrm>
            <a:off x="8493106" y="4203170"/>
            <a:ext cx="95598" cy="91488"/>
          </a:xfrm>
          <a:custGeom>
            <a:rect b="b" l="l" r="r" t="t"/>
            <a:pathLst>
              <a:path extrusionOk="0" h="2855" w="2983">
                <a:moveTo>
                  <a:pt x="1256" y="1"/>
                </a:moveTo>
                <a:cubicBezTo>
                  <a:pt x="1048" y="1"/>
                  <a:pt x="845" y="50"/>
                  <a:pt x="663" y="166"/>
                </a:cubicBezTo>
                <a:cubicBezTo>
                  <a:pt x="435" y="311"/>
                  <a:pt x="290" y="539"/>
                  <a:pt x="207" y="809"/>
                </a:cubicBezTo>
                <a:cubicBezTo>
                  <a:pt x="0" y="1554"/>
                  <a:pt x="332" y="2631"/>
                  <a:pt x="1181" y="2839"/>
                </a:cubicBezTo>
                <a:cubicBezTo>
                  <a:pt x="1240" y="2849"/>
                  <a:pt x="1300" y="2854"/>
                  <a:pt x="1361" y="2854"/>
                </a:cubicBezTo>
                <a:cubicBezTo>
                  <a:pt x="1536" y="2854"/>
                  <a:pt x="1716" y="2812"/>
                  <a:pt x="1885" y="2735"/>
                </a:cubicBezTo>
                <a:cubicBezTo>
                  <a:pt x="1927" y="2714"/>
                  <a:pt x="1989" y="2694"/>
                  <a:pt x="2030" y="2673"/>
                </a:cubicBezTo>
                <a:cubicBezTo>
                  <a:pt x="2279" y="2507"/>
                  <a:pt x="2486" y="2279"/>
                  <a:pt x="2672" y="2051"/>
                </a:cubicBezTo>
                <a:cubicBezTo>
                  <a:pt x="2817" y="1844"/>
                  <a:pt x="2962" y="1616"/>
                  <a:pt x="2962" y="1347"/>
                </a:cubicBezTo>
                <a:cubicBezTo>
                  <a:pt x="2983" y="1140"/>
                  <a:pt x="2879" y="954"/>
                  <a:pt x="2755" y="788"/>
                </a:cubicBezTo>
                <a:cubicBezTo>
                  <a:pt x="2436" y="378"/>
                  <a:pt x="1827" y="1"/>
                  <a:pt x="125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4" name="Google Shape;1994;p96"/>
          <p:cNvSpPr/>
          <p:nvPr/>
        </p:nvSpPr>
        <p:spPr>
          <a:xfrm>
            <a:off x="489616" y="369979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5" name="Google Shape;1995;p96"/>
          <p:cNvSpPr/>
          <p:nvPr/>
        </p:nvSpPr>
        <p:spPr>
          <a:xfrm>
            <a:off x="8755649" y="1205424"/>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6" name="Google Shape;1996;p96"/>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96"/>
          <p:cNvSpPr/>
          <p:nvPr/>
        </p:nvSpPr>
        <p:spPr>
          <a:xfrm>
            <a:off x="1169424" y="4616868"/>
            <a:ext cx="205809" cy="217938"/>
          </a:xfrm>
          <a:custGeom>
            <a:rect b="b" l="l" r="r" t="t"/>
            <a:pathLst>
              <a:path extrusionOk="0" h="6801" w="6422">
                <a:moveTo>
                  <a:pt x="3816" y="1"/>
                </a:moveTo>
                <a:cubicBezTo>
                  <a:pt x="3309" y="1"/>
                  <a:pt x="2838" y="338"/>
                  <a:pt x="2258" y="733"/>
                </a:cubicBezTo>
                <a:cubicBezTo>
                  <a:pt x="1119" y="1521"/>
                  <a:pt x="0" y="2577"/>
                  <a:pt x="104" y="3903"/>
                </a:cubicBezTo>
                <a:cubicBezTo>
                  <a:pt x="124" y="4193"/>
                  <a:pt x="207" y="4483"/>
                  <a:pt x="352" y="4793"/>
                </a:cubicBezTo>
                <a:cubicBezTo>
                  <a:pt x="888" y="5973"/>
                  <a:pt x="1809" y="6801"/>
                  <a:pt x="2939" y="6801"/>
                </a:cubicBezTo>
                <a:cubicBezTo>
                  <a:pt x="3338" y="6801"/>
                  <a:pt x="3762" y="6698"/>
                  <a:pt x="4205" y="6471"/>
                </a:cubicBezTo>
                <a:cubicBezTo>
                  <a:pt x="5303" y="5933"/>
                  <a:pt x="6318" y="5208"/>
                  <a:pt x="6380" y="3882"/>
                </a:cubicBezTo>
                <a:cubicBezTo>
                  <a:pt x="6421" y="2805"/>
                  <a:pt x="5676" y="1106"/>
                  <a:pt x="4744" y="381"/>
                </a:cubicBezTo>
                <a:cubicBezTo>
                  <a:pt x="4405" y="110"/>
                  <a:pt x="4105" y="1"/>
                  <a:pt x="381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8" name="Google Shape;1998;p96"/>
          <p:cNvSpPr/>
          <p:nvPr/>
        </p:nvSpPr>
        <p:spPr>
          <a:xfrm>
            <a:off x="1546774" y="4834790"/>
            <a:ext cx="119537" cy="130615"/>
          </a:xfrm>
          <a:custGeom>
            <a:rect b="b" l="l" r="r" t="t"/>
            <a:pathLst>
              <a:path extrusionOk="0" h="4076" w="3730">
                <a:moveTo>
                  <a:pt x="1798" y="1"/>
                </a:moveTo>
                <a:cubicBezTo>
                  <a:pt x="864" y="1"/>
                  <a:pt x="311" y="2004"/>
                  <a:pt x="1" y="3196"/>
                </a:cubicBezTo>
                <a:cubicBezTo>
                  <a:pt x="49" y="3850"/>
                  <a:pt x="387" y="4075"/>
                  <a:pt x="800" y="4075"/>
                </a:cubicBezTo>
                <a:cubicBezTo>
                  <a:pt x="1276" y="4075"/>
                  <a:pt x="1853" y="3775"/>
                  <a:pt x="2197" y="3486"/>
                </a:cubicBezTo>
                <a:cubicBezTo>
                  <a:pt x="3067" y="2740"/>
                  <a:pt x="3729" y="1933"/>
                  <a:pt x="2880" y="793"/>
                </a:cubicBezTo>
                <a:cubicBezTo>
                  <a:pt x="2472" y="229"/>
                  <a:pt x="2114" y="1"/>
                  <a:pt x="179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9" name="Google Shape;1999;p96"/>
          <p:cNvSpPr/>
          <p:nvPr/>
        </p:nvSpPr>
        <p:spPr>
          <a:xfrm>
            <a:off x="7968438" y="3"/>
            <a:ext cx="1034376" cy="1135386"/>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00" name="Google Shape;2000;p96"/>
          <p:cNvGrpSpPr/>
          <p:nvPr/>
        </p:nvGrpSpPr>
        <p:grpSpPr>
          <a:xfrm>
            <a:off x="1546774" y="88236"/>
            <a:ext cx="509835" cy="466288"/>
            <a:chOff x="5177300" y="2314950"/>
            <a:chExt cx="341575" cy="312400"/>
          </a:xfrm>
        </p:grpSpPr>
        <p:sp>
          <p:nvSpPr>
            <p:cNvPr id="2001" name="Google Shape;2001;p96"/>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2" name="Google Shape;2002;p96"/>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96"/>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4" name="Google Shape;2004;p96"/>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5" name="Google Shape;2005;p96"/>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06" name="Google Shape;2006;p96"/>
          <p:cNvSpPr/>
          <p:nvPr/>
        </p:nvSpPr>
        <p:spPr>
          <a:xfrm rot="5400000">
            <a:off x="7425303" y="2050006"/>
            <a:ext cx="2393912" cy="104349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7" name="Google Shape;2007;p96"/>
          <p:cNvSpPr txBox="1"/>
          <p:nvPr>
            <p:ph idx="1" type="subTitle"/>
          </p:nvPr>
        </p:nvSpPr>
        <p:spPr>
          <a:xfrm>
            <a:off x="1453896" y="1654960"/>
            <a:ext cx="6272700" cy="12069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a:solidFill>
                  <a:schemeClr val="dk1"/>
                </a:solidFill>
                <a:latin typeface="Nunito SemiBold"/>
                <a:ea typeface="Nunito SemiBold"/>
                <a:cs typeface="Nunito SemiBold"/>
                <a:sym typeface="Nunito SemiBold"/>
              </a:defRPr>
            </a:lvl1pPr>
            <a:lvl2pPr lvl="1" rtl="0" algn="ctr">
              <a:spcBef>
                <a:spcPts val="0"/>
              </a:spcBef>
              <a:spcAft>
                <a:spcPts val="0"/>
              </a:spcAft>
              <a:buNone/>
              <a:defRPr>
                <a:solidFill>
                  <a:schemeClr val="dk1"/>
                </a:solidFill>
                <a:latin typeface="Nunito SemiBold"/>
                <a:ea typeface="Nunito SemiBold"/>
                <a:cs typeface="Nunito SemiBold"/>
                <a:sym typeface="Nunito SemiBold"/>
              </a:defRPr>
            </a:lvl2pPr>
            <a:lvl3pPr lvl="2" rtl="0" algn="ctr">
              <a:spcBef>
                <a:spcPts val="0"/>
              </a:spcBef>
              <a:spcAft>
                <a:spcPts val="0"/>
              </a:spcAft>
              <a:buNone/>
              <a:defRPr>
                <a:solidFill>
                  <a:schemeClr val="dk1"/>
                </a:solidFill>
                <a:latin typeface="Nunito SemiBold"/>
                <a:ea typeface="Nunito SemiBold"/>
                <a:cs typeface="Nunito SemiBold"/>
                <a:sym typeface="Nunito SemiBold"/>
              </a:defRPr>
            </a:lvl3pPr>
            <a:lvl4pPr lvl="3" rtl="0" algn="ctr">
              <a:spcBef>
                <a:spcPts val="0"/>
              </a:spcBef>
              <a:spcAft>
                <a:spcPts val="0"/>
              </a:spcAft>
              <a:buNone/>
              <a:defRPr>
                <a:solidFill>
                  <a:schemeClr val="dk1"/>
                </a:solidFill>
                <a:latin typeface="Nunito SemiBold"/>
                <a:ea typeface="Nunito SemiBold"/>
                <a:cs typeface="Nunito SemiBold"/>
                <a:sym typeface="Nunito SemiBold"/>
              </a:defRPr>
            </a:lvl4pPr>
            <a:lvl5pPr lvl="4" rtl="0" algn="ctr">
              <a:spcBef>
                <a:spcPts val="0"/>
              </a:spcBef>
              <a:spcAft>
                <a:spcPts val="0"/>
              </a:spcAft>
              <a:buNone/>
              <a:defRPr>
                <a:solidFill>
                  <a:schemeClr val="dk1"/>
                </a:solidFill>
                <a:latin typeface="Nunito SemiBold"/>
                <a:ea typeface="Nunito SemiBold"/>
                <a:cs typeface="Nunito SemiBold"/>
                <a:sym typeface="Nunito SemiBold"/>
              </a:defRPr>
            </a:lvl5pPr>
            <a:lvl6pPr lvl="5" rtl="0" algn="ctr">
              <a:spcBef>
                <a:spcPts val="0"/>
              </a:spcBef>
              <a:spcAft>
                <a:spcPts val="0"/>
              </a:spcAft>
              <a:buNone/>
              <a:defRPr>
                <a:solidFill>
                  <a:schemeClr val="dk1"/>
                </a:solidFill>
                <a:latin typeface="Nunito SemiBold"/>
                <a:ea typeface="Nunito SemiBold"/>
                <a:cs typeface="Nunito SemiBold"/>
                <a:sym typeface="Nunito SemiBold"/>
              </a:defRPr>
            </a:lvl6pPr>
            <a:lvl7pPr lvl="6" rtl="0" algn="ctr">
              <a:spcBef>
                <a:spcPts val="0"/>
              </a:spcBef>
              <a:spcAft>
                <a:spcPts val="0"/>
              </a:spcAft>
              <a:buNone/>
              <a:defRPr>
                <a:solidFill>
                  <a:schemeClr val="dk1"/>
                </a:solidFill>
                <a:latin typeface="Nunito SemiBold"/>
                <a:ea typeface="Nunito SemiBold"/>
                <a:cs typeface="Nunito SemiBold"/>
                <a:sym typeface="Nunito SemiBold"/>
              </a:defRPr>
            </a:lvl7pPr>
            <a:lvl8pPr lvl="7" rtl="0" algn="ctr">
              <a:spcBef>
                <a:spcPts val="0"/>
              </a:spcBef>
              <a:spcAft>
                <a:spcPts val="0"/>
              </a:spcAft>
              <a:buNone/>
              <a:defRPr>
                <a:solidFill>
                  <a:schemeClr val="dk1"/>
                </a:solidFill>
                <a:latin typeface="Nunito SemiBold"/>
                <a:ea typeface="Nunito SemiBold"/>
                <a:cs typeface="Nunito SemiBold"/>
                <a:sym typeface="Nunito SemiBold"/>
              </a:defRPr>
            </a:lvl8pPr>
            <a:lvl9pPr lvl="8" rtl="0" algn="ctr">
              <a:spcBef>
                <a:spcPts val="0"/>
              </a:spcBef>
              <a:spcAft>
                <a:spcPts val="0"/>
              </a:spcAft>
              <a:buNone/>
              <a:defRPr>
                <a:solidFill>
                  <a:schemeClr val="dk1"/>
                </a:solidFill>
                <a:latin typeface="Nunito SemiBold"/>
                <a:ea typeface="Nunito SemiBold"/>
                <a:cs typeface="Nunito SemiBold"/>
                <a:sym typeface="Nunito SemiBold"/>
              </a:defRPr>
            </a:lvl9pPr>
          </a:lstStyle>
          <a:p/>
        </p:txBody>
      </p:sp>
      <p:sp>
        <p:nvSpPr>
          <p:cNvPr id="2008" name="Google Shape;2008;p96"/>
          <p:cNvSpPr txBox="1"/>
          <p:nvPr/>
        </p:nvSpPr>
        <p:spPr>
          <a:xfrm>
            <a:off x="1966800" y="3644625"/>
            <a:ext cx="5210400" cy="737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200">
                <a:solidFill>
                  <a:schemeClr val="accent3"/>
                </a:solidFill>
                <a:latin typeface="Nunito"/>
                <a:ea typeface="Nunito"/>
                <a:cs typeface="Nunito"/>
                <a:sym typeface="Nunito"/>
              </a:rPr>
              <a:t>CREDITS:</a:t>
            </a:r>
            <a:r>
              <a:rPr lang="en" sz="1200">
                <a:solidFill>
                  <a:schemeClr val="dk1"/>
                </a:solidFill>
                <a:latin typeface="Nunito"/>
                <a:ea typeface="Nunito"/>
                <a:cs typeface="Nunito"/>
                <a:sym typeface="Nunito"/>
              </a:rPr>
              <a:t> This presentation template was created by </a:t>
            </a:r>
            <a:r>
              <a:rPr b="1" lang="en" sz="1200">
                <a:solidFill>
                  <a:schemeClr val="accent3"/>
                </a:solidFill>
                <a:uFill>
                  <a:noFill/>
                </a:uFill>
                <a:latin typeface="Nunito"/>
                <a:ea typeface="Nunito"/>
                <a:cs typeface="Nunito"/>
                <a:sym typeface="Nunito"/>
                <a:hlinkClick r:id="rId2">
                  <a:extLst>
                    <a:ext uri="{A12FA001-AC4F-418D-AE19-62706E023703}">
                      <ahyp:hlinkClr val="tx"/>
                    </a:ext>
                  </a:extLst>
                </a:hlinkClick>
              </a:rPr>
              <a:t>Slidesgo</a:t>
            </a:r>
            <a:r>
              <a:rPr lang="en" sz="1200">
                <a:solidFill>
                  <a:schemeClr val="dk1"/>
                </a:solidFill>
                <a:latin typeface="Nunito"/>
                <a:ea typeface="Nunito"/>
                <a:cs typeface="Nunito"/>
                <a:sym typeface="Nunito"/>
              </a:rPr>
              <a:t>, including icons by </a:t>
            </a:r>
            <a:r>
              <a:rPr b="1" lang="en" sz="1200">
                <a:solidFill>
                  <a:schemeClr val="accent3"/>
                </a:solidFill>
                <a:uFill>
                  <a:noFill/>
                </a:uFill>
                <a:latin typeface="Nunito"/>
                <a:ea typeface="Nunito"/>
                <a:cs typeface="Nunito"/>
                <a:sym typeface="Nunito"/>
                <a:hlinkClick r:id="rId3">
                  <a:extLst>
                    <a:ext uri="{A12FA001-AC4F-418D-AE19-62706E023703}">
                      <ahyp:hlinkClr val="tx"/>
                    </a:ext>
                  </a:extLst>
                </a:hlinkClick>
              </a:rPr>
              <a:t>Flaticon</a:t>
            </a:r>
            <a:r>
              <a:rPr lang="en" sz="1200">
                <a:solidFill>
                  <a:schemeClr val="dk1"/>
                </a:solidFill>
                <a:latin typeface="Nunito"/>
                <a:ea typeface="Nunito"/>
                <a:cs typeface="Nunito"/>
                <a:sym typeface="Nunito"/>
              </a:rPr>
              <a:t>, infographics &amp; images by </a:t>
            </a:r>
            <a:r>
              <a:rPr b="1" lang="en" sz="1200">
                <a:solidFill>
                  <a:schemeClr val="accent3"/>
                </a:solidFill>
                <a:uFill>
                  <a:noFill/>
                </a:uFill>
                <a:latin typeface="Nunito"/>
                <a:ea typeface="Nunito"/>
                <a:cs typeface="Nunito"/>
                <a:sym typeface="Nunito"/>
                <a:hlinkClick r:id="rId4">
                  <a:extLst>
                    <a:ext uri="{A12FA001-AC4F-418D-AE19-62706E023703}">
                      <ahyp:hlinkClr val="tx"/>
                    </a:ext>
                  </a:extLst>
                </a:hlinkClick>
              </a:rPr>
              <a:t>Freepik</a:t>
            </a:r>
            <a:r>
              <a:rPr lang="en" sz="1200">
                <a:solidFill>
                  <a:schemeClr val="dk1"/>
                </a:solidFill>
                <a:latin typeface="Nunito"/>
                <a:ea typeface="Nunito"/>
                <a:cs typeface="Nunito"/>
                <a:sym typeface="Nunito"/>
              </a:rPr>
              <a:t> and illustrations by </a:t>
            </a:r>
            <a:r>
              <a:rPr b="1" lang="en" sz="1200">
                <a:solidFill>
                  <a:schemeClr val="accent3"/>
                </a:solidFill>
                <a:uFill>
                  <a:noFill/>
                </a:uFill>
                <a:latin typeface="Nunito"/>
                <a:ea typeface="Nunito"/>
                <a:cs typeface="Nunito"/>
                <a:sym typeface="Nunito"/>
                <a:hlinkClick r:id="rId5">
                  <a:extLst>
                    <a:ext uri="{A12FA001-AC4F-418D-AE19-62706E023703}">
                      <ahyp:hlinkClr val="tx"/>
                    </a:ext>
                  </a:extLst>
                </a:hlinkClick>
              </a:rPr>
              <a:t>Stories</a:t>
            </a:r>
            <a:endParaRPr b="1" sz="1200">
              <a:solidFill>
                <a:schemeClr val="accent3"/>
              </a:solidFill>
              <a:latin typeface="Nunito"/>
              <a:ea typeface="Nunito"/>
              <a:cs typeface="Nunito"/>
              <a:sym typeface="Nunito"/>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3">
  <p:cSld name="TITLE_AND_BODY_1">
    <p:bg>
      <p:bgPr>
        <a:solidFill>
          <a:schemeClr val="accent1"/>
        </a:solidFill>
      </p:bgPr>
    </p:bg>
    <p:spTree>
      <p:nvGrpSpPr>
        <p:cNvPr id="2009" name="Shape 2009"/>
        <p:cNvGrpSpPr/>
        <p:nvPr/>
      </p:nvGrpSpPr>
      <p:grpSpPr>
        <a:xfrm>
          <a:off x="0" y="0"/>
          <a:ext cx="0" cy="0"/>
          <a:chOff x="0" y="0"/>
          <a:chExt cx="0" cy="0"/>
        </a:xfrm>
      </p:grpSpPr>
      <p:sp>
        <p:nvSpPr>
          <p:cNvPr id="2010" name="Google Shape;2010;p97"/>
          <p:cNvSpPr txBox="1"/>
          <p:nvPr>
            <p:ph type="title"/>
          </p:nvPr>
        </p:nvSpPr>
        <p:spPr>
          <a:xfrm>
            <a:off x="1589121" y="1307648"/>
            <a:ext cx="3065700" cy="576000"/>
          </a:xfrm>
          <a:prstGeom prst="rect">
            <a:avLst/>
          </a:prstGeom>
        </p:spPr>
        <p:txBody>
          <a:bodyPr anchorCtr="0" anchor="t" bIns="91425" lIns="91425" spcFirstLastPara="1" rIns="91425" wrap="square" tIns="91425">
            <a:noAutofit/>
          </a:bodyPr>
          <a:lstStyle>
            <a:lvl1pPr lvl="0" rtl="0">
              <a:spcBef>
                <a:spcPts val="0"/>
              </a:spcBef>
              <a:spcAft>
                <a:spcPts val="0"/>
              </a:spcAft>
              <a:buSzPts val="4400"/>
              <a:buNone/>
              <a:defRPr/>
            </a:lvl1pPr>
            <a:lvl2pPr lvl="1" rtl="0">
              <a:spcBef>
                <a:spcPts val="0"/>
              </a:spcBef>
              <a:spcAft>
                <a:spcPts val="0"/>
              </a:spcAft>
              <a:buSzPts val="4400"/>
              <a:buNone/>
              <a:defRPr/>
            </a:lvl2pPr>
            <a:lvl3pPr lvl="2" rtl="0">
              <a:spcBef>
                <a:spcPts val="0"/>
              </a:spcBef>
              <a:spcAft>
                <a:spcPts val="0"/>
              </a:spcAft>
              <a:buSzPts val="4400"/>
              <a:buNone/>
              <a:defRPr/>
            </a:lvl3pPr>
            <a:lvl4pPr lvl="3" rtl="0">
              <a:spcBef>
                <a:spcPts val="0"/>
              </a:spcBef>
              <a:spcAft>
                <a:spcPts val="0"/>
              </a:spcAft>
              <a:buSzPts val="4400"/>
              <a:buNone/>
              <a:defRPr/>
            </a:lvl4pPr>
            <a:lvl5pPr lvl="4" rtl="0">
              <a:spcBef>
                <a:spcPts val="0"/>
              </a:spcBef>
              <a:spcAft>
                <a:spcPts val="0"/>
              </a:spcAft>
              <a:buSzPts val="4400"/>
              <a:buNone/>
              <a:defRPr/>
            </a:lvl5pPr>
            <a:lvl6pPr lvl="5" rtl="0">
              <a:spcBef>
                <a:spcPts val="0"/>
              </a:spcBef>
              <a:spcAft>
                <a:spcPts val="0"/>
              </a:spcAft>
              <a:buSzPts val="4400"/>
              <a:buNone/>
              <a:defRPr/>
            </a:lvl6pPr>
            <a:lvl7pPr lvl="6" rtl="0">
              <a:spcBef>
                <a:spcPts val="0"/>
              </a:spcBef>
              <a:spcAft>
                <a:spcPts val="0"/>
              </a:spcAft>
              <a:buSzPts val="4400"/>
              <a:buNone/>
              <a:defRPr/>
            </a:lvl7pPr>
            <a:lvl8pPr lvl="7" rtl="0">
              <a:spcBef>
                <a:spcPts val="0"/>
              </a:spcBef>
              <a:spcAft>
                <a:spcPts val="0"/>
              </a:spcAft>
              <a:buSzPts val="4400"/>
              <a:buNone/>
              <a:defRPr/>
            </a:lvl8pPr>
            <a:lvl9pPr lvl="8" rtl="0">
              <a:spcBef>
                <a:spcPts val="0"/>
              </a:spcBef>
              <a:spcAft>
                <a:spcPts val="0"/>
              </a:spcAft>
              <a:buSzPts val="4400"/>
              <a:buNone/>
              <a:defRPr/>
            </a:lvl9pPr>
          </a:lstStyle>
          <a:p/>
        </p:txBody>
      </p:sp>
      <p:sp>
        <p:nvSpPr>
          <p:cNvPr id="2011" name="Google Shape;2011;p97"/>
          <p:cNvSpPr txBox="1"/>
          <p:nvPr>
            <p:ph idx="1" type="body"/>
          </p:nvPr>
        </p:nvSpPr>
        <p:spPr>
          <a:xfrm>
            <a:off x="1664208" y="2212848"/>
            <a:ext cx="3127200" cy="1216200"/>
          </a:xfrm>
          <a:prstGeom prst="rect">
            <a:avLst/>
          </a:prstGeom>
          <a:noFill/>
          <a:ln>
            <a:noFill/>
          </a:ln>
        </p:spPr>
        <p:txBody>
          <a:bodyPr anchorCtr="0" anchor="ctr" bIns="91425" lIns="91425" spcFirstLastPara="1" rIns="91425" wrap="square" tIns="91425">
            <a:noAutofit/>
          </a:bodyPr>
          <a:lstStyle>
            <a:lvl1pPr indent="-317500" lvl="0" marL="4572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1pPr>
            <a:lvl2pPr indent="-317500" lvl="1" marL="9144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2pPr>
            <a:lvl3pPr indent="-317500" lvl="2" marL="13716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3pPr>
            <a:lvl4pPr indent="-317500" lvl="3" marL="18288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4pPr>
            <a:lvl5pPr indent="-317500" lvl="4" marL="22860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5pPr>
            <a:lvl6pPr indent="-317500" lvl="5" marL="27432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6pPr>
            <a:lvl7pPr indent="-317500" lvl="6" marL="32004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7pPr>
            <a:lvl8pPr indent="-317500" lvl="7" marL="36576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8pPr>
            <a:lvl9pPr indent="-317500" lvl="8" marL="4114800" rtl="0">
              <a:spcBef>
                <a:spcPts val="0"/>
              </a:spcBef>
              <a:spcAft>
                <a:spcPts val="0"/>
              </a:spcAft>
              <a:buClr>
                <a:srgbClr val="595959"/>
              </a:buClr>
              <a:buSzPts val="1400"/>
              <a:buFont typeface="Nunito"/>
              <a:buChar char="■"/>
              <a:defRPr>
                <a:solidFill>
                  <a:srgbClr val="595959"/>
                </a:solidFill>
                <a:latin typeface="Nunito"/>
                <a:ea typeface="Nunito"/>
                <a:cs typeface="Nunito"/>
                <a:sym typeface="Nunito"/>
              </a:defRPr>
            </a:lvl9pPr>
          </a:lstStyle>
          <a:p/>
        </p:txBody>
      </p:sp>
      <p:sp>
        <p:nvSpPr>
          <p:cNvPr id="2012" name="Google Shape;2012;p97"/>
          <p:cNvSpPr/>
          <p:nvPr/>
        </p:nvSpPr>
        <p:spPr>
          <a:xfrm rot="5400000">
            <a:off x="8203294" y="2117903"/>
            <a:ext cx="1310270" cy="571148"/>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3" name="Google Shape;2013;p97"/>
          <p:cNvSpPr/>
          <p:nvPr/>
        </p:nvSpPr>
        <p:spPr>
          <a:xfrm>
            <a:off x="-352" y="-7961"/>
            <a:ext cx="846632" cy="1041291"/>
          </a:xfrm>
          <a:custGeom>
            <a:rect b="b" l="l" r="r" t="t"/>
            <a:pathLst>
              <a:path extrusionOk="0" h="49942" w="40601">
                <a:moveTo>
                  <a:pt x="34904" y="0"/>
                </a:moveTo>
                <a:cubicBezTo>
                  <a:pt x="37369" y="2216"/>
                  <a:pt x="38674" y="4557"/>
                  <a:pt x="38881" y="7167"/>
                </a:cubicBezTo>
                <a:cubicBezTo>
                  <a:pt x="39357" y="13029"/>
                  <a:pt x="33930" y="19202"/>
                  <a:pt x="29580" y="24173"/>
                </a:cubicBezTo>
                <a:lnTo>
                  <a:pt x="29352" y="24422"/>
                </a:lnTo>
                <a:cubicBezTo>
                  <a:pt x="24174" y="30325"/>
                  <a:pt x="18809" y="35504"/>
                  <a:pt x="13382" y="39792"/>
                </a:cubicBezTo>
                <a:cubicBezTo>
                  <a:pt x="8970" y="43313"/>
                  <a:pt x="4475" y="46254"/>
                  <a:pt x="1" y="48595"/>
                </a:cubicBezTo>
                <a:lnTo>
                  <a:pt x="1" y="49941"/>
                </a:lnTo>
                <a:cubicBezTo>
                  <a:pt x="4744" y="47518"/>
                  <a:pt x="9467" y="44452"/>
                  <a:pt x="14128" y="40744"/>
                </a:cubicBezTo>
                <a:cubicBezTo>
                  <a:pt x="19617" y="36415"/>
                  <a:pt x="25044" y="31175"/>
                  <a:pt x="30264" y="25230"/>
                </a:cubicBezTo>
                <a:lnTo>
                  <a:pt x="30492" y="24960"/>
                </a:lnTo>
                <a:cubicBezTo>
                  <a:pt x="34987" y="19823"/>
                  <a:pt x="40600" y="13443"/>
                  <a:pt x="40082" y="7063"/>
                </a:cubicBezTo>
                <a:cubicBezTo>
                  <a:pt x="39896" y="4536"/>
                  <a:pt x="38736" y="2175"/>
                  <a:pt x="3664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14" name="Google Shape;2014;p97"/>
          <p:cNvGrpSpPr/>
          <p:nvPr/>
        </p:nvGrpSpPr>
        <p:grpSpPr>
          <a:xfrm rot="-7199998">
            <a:off x="8314692" y="2703201"/>
            <a:ext cx="626176" cy="572692"/>
            <a:chOff x="5177300" y="2314950"/>
            <a:chExt cx="341575" cy="312400"/>
          </a:xfrm>
        </p:grpSpPr>
        <p:sp>
          <p:nvSpPr>
            <p:cNvPr id="2015" name="Google Shape;2015;p97"/>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p97"/>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7" name="Google Shape;2017;p97"/>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8" name="Google Shape;2018;p97"/>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9" name="Google Shape;2019;p97"/>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20" name="Google Shape;2020;p97"/>
          <p:cNvSpPr/>
          <p:nvPr/>
        </p:nvSpPr>
        <p:spPr>
          <a:xfrm rot="10800000">
            <a:off x="-358" y="3196916"/>
            <a:ext cx="623145" cy="1178536"/>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21" name="Google Shape;2021;p97"/>
          <p:cNvGrpSpPr/>
          <p:nvPr/>
        </p:nvGrpSpPr>
        <p:grpSpPr>
          <a:xfrm rot="8636073">
            <a:off x="213099" y="3135526"/>
            <a:ext cx="498749" cy="456124"/>
            <a:chOff x="5177300" y="2314950"/>
            <a:chExt cx="341575" cy="312400"/>
          </a:xfrm>
        </p:grpSpPr>
        <p:sp>
          <p:nvSpPr>
            <p:cNvPr id="2022" name="Google Shape;2022;p97"/>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97"/>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97"/>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5" name="Google Shape;2025;p97"/>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6" name="Google Shape;2026;p97"/>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27" name="Google Shape;2027;p97"/>
          <p:cNvGrpSpPr/>
          <p:nvPr/>
        </p:nvGrpSpPr>
        <p:grpSpPr>
          <a:xfrm>
            <a:off x="7339365" y="-6012"/>
            <a:ext cx="1530964" cy="919336"/>
            <a:chOff x="2960200" y="1284875"/>
            <a:chExt cx="3360325" cy="2018300"/>
          </a:xfrm>
        </p:grpSpPr>
        <p:sp>
          <p:nvSpPr>
            <p:cNvPr id="2028" name="Google Shape;2028;p97"/>
            <p:cNvSpPr/>
            <p:nvPr/>
          </p:nvSpPr>
          <p:spPr>
            <a:xfrm>
              <a:off x="2960200" y="1284875"/>
              <a:ext cx="3360325" cy="2018300"/>
            </a:xfrm>
            <a:custGeom>
              <a:rect b="b" l="l" r="r" t="t"/>
              <a:pathLst>
                <a:path extrusionOk="0" h="80732" w="134413">
                  <a:moveTo>
                    <a:pt x="722" y="0"/>
                  </a:moveTo>
                  <a:cubicBezTo>
                    <a:pt x="223" y="2442"/>
                    <a:pt x="1" y="4995"/>
                    <a:pt x="56" y="7658"/>
                  </a:cubicBezTo>
                  <a:cubicBezTo>
                    <a:pt x="223" y="18203"/>
                    <a:pt x="5106" y="21976"/>
                    <a:pt x="11266" y="26693"/>
                  </a:cubicBezTo>
                  <a:cubicBezTo>
                    <a:pt x="12876" y="27914"/>
                    <a:pt x="14596" y="29246"/>
                    <a:pt x="16372" y="30745"/>
                  </a:cubicBezTo>
                  <a:cubicBezTo>
                    <a:pt x="24752" y="38015"/>
                    <a:pt x="27804" y="45618"/>
                    <a:pt x="31689" y="55218"/>
                  </a:cubicBezTo>
                  <a:cubicBezTo>
                    <a:pt x="32466" y="57161"/>
                    <a:pt x="33298" y="59159"/>
                    <a:pt x="34186" y="61212"/>
                  </a:cubicBezTo>
                  <a:cubicBezTo>
                    <a:pt x="39125" y="72866"/>
                    <a:pt x="48948" y="79969"/>
                    <a:pt x="60991" y="80635"/>
                  </a:cubicBezTo>
                  <a:cubicBezTo>
                    <a:pt x="61157" y="80691"/>
                    <a:pt x="61268" y="80691"/>
                    <a:pt x="61435" y="80691"/>
                  </a:cubicBezTo>
                  <a:cubicBezTo>
                    <a:pt x="62024" y="80718"/>
                    <a:pt x="62620" y="80731"/>
                    <a:pt x="63220" y="80731"/>
                  </a:cubicBezTo>
                  <a:cubicBezTo>
                    <a:pt x="77442" y="80731"/>
                    <a:pt x="94663" y="73319"/>
                    <a:pt x="104833" y="65652"/>
                  </a:cubicBezTo>
                  <a:cubicBezTo>
                    <a:pt x="115710" y="57383"/>
                    <a:pt x="127642" y="47282"/>
                    <a:pt x="131305" y="31522"/>
                  </a:cubicBezTo>
                  <a:cubicBezTo>
                    <a:pt x="134412" y="18147"/>
                    <a:pt x="125422" y="7825"/>
                    <a:pt x="114212" y="0"/>
                  </a:cubicBezTo>
                  <a:lnTo>
                    <a:pt x="112602" y="0"/>
                  </a:lnTo>
                  <a:cubicBezTo>
                    <a:pt x="124035" y="7769"/>
                    <a:pt x="133469" y="18036"/>
                    <a:pt x="130417" y="31300"/>
                  </a:cubicBezTo>
                  <a:cubicBezTo>
                    <a:pt x="126809" y="46783"/>
                    <a:pt x="115044" y="56772"/>
                    <a:pt x="104278" y="64875"/>
                  </a:cubicBezTo>
                  <a:cubicBezTo>
                    <a:pt x="94181" y="72540"/>
                    <a:pt x="77185" y="79802"/>
                    <a:pt x="63123" y="79802"/>
                  </a:cubicBezTo>
                  <a:cubicBezTo>
                    <a:pt x="62423" y="79802"/>
                    <a:pt x="61731" y="79784"/>
                    <a:pt x="61046" y="79747"/>
                  </a:cubicBezTo>
                  <a:cubicBezTo>
                    <a:pt x="49337" y="79082"/>
                    <a:pt x="39847" y="72200"/>
                    <a:pt x="35019" y="60879"/>
                  </a:cubicBezTo>
                  <a:cubicBezTo>
                    <a:pt x="34131" y="58770"/>
                    <a:pt x="33354" y="56772"/>
                    <a:pt x="32577" y="54885"/>
                  </a:cubicBezTo>
                  <a:cubicBezTo>
                    <a:pt x="28637" y="45118"/>
                    <a:pt x="25529" y="37460"/>
                    <a:pt x="16982" y="30079"/>
                  </a:cubicBezTo>
                  <a:cubicBezTo>
                    <a:pt x="15207" y="28525"/>
                    <a:pt x="13486" y="27193"/>
                    <a:pt x="11821" y="25917"/>
                  </a:cubicBezTo>
                  <a:cubicBezTo>
                    <a:pt x="5606" y="21199"/>
                    <a:pt x="1110" y="17759"/>
                    <a:pt x="1000" y="7658"/>
                  </a:cubicBezTo>
                  <a:cubicBezTo>
                    <a:pt x="944" y="4995"/>
                    <a:pt x="1166" y="2442"/>
                    <a:pt x="166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9" name="Google Shape;2029;p97"/>
            <p:cNvSpPr/>
            <p:nvPr/>
          </p:nvSpPr>
          <p:spPr>
            <a:xfrm>
              <a:off x="3366700" y="1284875"/>
              <a:ext cx="2491825" cy="1640725"/>
            </a:xfrm>
            <a:custGeom>
              <a:rect b="b" l="l" r="r" t="t"/>
              <a:pathLst>
                <a:path extrusionOk="0" h="65629" w="99673">
                  <a:moveTo>
                    <a:pt x="2942" y="0"/>
                  </a:moveTo>
                  <a:cubicBezTo>
                    <a:pt x="889" y="3885"/>
                    <a:pt x="1" y="8269"/>
                    <a:pt x="334" y="13153"/>
                  </a:cubicBezTo>
                  <a:cubicBezTo>
                    <a:pt x="389" y="14040"/>
                    <a:pt x="500" y="14873"/>
                    <a:pt x="667" y="15650"/>
                  </a:cubicBezTo>
                  <a:cubicBezTo>
                    <a:pt x="1666" y="21255"/>
                    <a:pt x="4774" y="23752"/>
                    <a:pt x="8714" y="26860"/>
                  </a:cubicBezTo>
                  <a:cubicBezTo>
                    <a:pt x="9879" y="27803"/>
                    <a:pt x="11045" y="28691"/>
                    <a:pt x="12266" y="29801"/>
                  </a:cubicBezTo>
                  <a:cubicBezTo>
                    <a:pt x="18148" y="35018"/>
                    <a:pt x="20479" y="40456"/>
                    <a:pt x="23420" y="47282"/>
                  </a:cubicBezTo>
                  <a:cubicBezTo>
                    <a:pt x="24031" y="48614"/>
                    <a:pt x="24641" y="50057"/>
                    <a:pt x="25252" y="51500"/>
                  </a:cubicBezTo>
                  <a:cubicBezTo>
                    <a:pt x="29025" y="59769"/>
                    <a:pt x="36074" y="64875"/>
                    <a:pt x="44675" y="65596"/>
                  </a:cubicBezTo>
                  <a:lnTo>
                    <a:pt x="45563" y="65596"/>
                  </a:lnTo>
                  <a:cubicBezTo>
                    <a:pt x="46018" y="65618"/>
                    <a:pt x="46477" y="65629"/>
                    <a:pt x="46941" y="65629"/>
                  </a:cubicBezTo>
                  <a:cubicBezTo>
                    <a:pt x="56955" y="65629"/>
                    <a:pt x="68991" y="60593"/>
                    <a:pt x="76364" y="55607"/>
                  </a:cubicBezTo>
                  <a:cubicBezTo>
                    <a:pt x="84577" y="50057"/>
                    <a:pt x="94345" y="42177"/>
                    <a:pt x="97175" y="29968"/>
                  </a:cubicBezTo>
                  <a:cubicBezTo>
                    <a:pt x="99672" y="19424"/>
                    <a:pt x="93013" y="9490"/>
                    <a:pt x="77418" y="444"/>
                  </a:cubicBezTo>
                  <a:cubicBezTo>
                    <a:pt x="77141" y="277"/>
                    <a:pt x="76863" y="166"/>
                    <a:pt x="76586" y="0"/>
                  </a:cubicBezTo>
                  <a:lnTo>
                    <a:pt x="74699" y="0"/>
                  </a:lnTo>
                  <a:cubicBezTo>
                    <a:pt x="75420" y="388"/>
                    <a:pt x="76197" y="832"/>
                    <a:pt x="76919" y="1276"/>
                  </a:cubicBezTo>
                  <a:cubicBezTo>
                    <a:pt x="92125" y="10045"/>
                    <a:pt x="98673" y="19646"/>
                    <a:pt x="96287" y="29801"/>
                  </a:cubicBezTo>
                  <a:cubicBezTo>
                    <a:pt x="93512" y="41622"/>
                    <a:pt x="83911" y="49391"/>
                    <a:pt x="75864" y="54830"/>
                  </a:cubicBezTo>
                  <a:cubicBezTo>
                    <a:pt x="68554" y="59755"/>
                    <a:pt x="56692" y="64728"/>
                    <a:pt x="46837" y="64728"/>
                  </a:cubicBezTo>
                  <a:cubicBezTo>
                    <a:pt x="46143" y="64728"/>
                    <a:pt x="45459" y="64704"/>
                    <a:pt x="44786" y="64653"/>
                  </a:cubicBezTo>
                  <a:cubicBezTo>
                    <a:pt x="36517" y="63987"/>
                    <a:pt x="29747" y="59048"/>
                    <a:pt x="26140" y="51112"/>
                  </a:cubicBezTo>
                  <a:cubicBezTo>
                    <a:pt x="25474" y="49669"/>
                    <a:pt x="24863" y="48281"/>
                    <a:pt x="24253" y="46894"/>
                  </a:cubicBezTo>
                  <a:cubicBezTo>
                    <a:pt x="21423" y="40234"/>
                    <a:pt x="18925" y="34463"/>
                    <a:pt x="12876" y="29080"/>
                  </a:cubicBezTo>
                  <a:cubicBezTo>
                    <a:pt x="11655" y="28025"/>
                    <a:pt x="10434" y="27082"/>
                    <a:pt x="9324" y="26139"/>
                  </a:cubicBezTo>
                  <a:cubicBezTo>
                    <a:pt x="5495" y="23142"/>
                    <a:pt x="2498" y="20755"/>
                    <a:pt x="1555" y="15483"/>
                  </a:cubicBezTo>
                  <a:cubicBezTo>
                    <a:pt x="1444" y="14762"/>
                    <a:pt x="1333" y="13985"/>
                    <a:pt x="1277" y="13097"/>
                  </a:cubicBezTo>
                  <a:cubicBezTo>
                    <a:pt x="944" y="8213"/>
                    <a:pt x="1888" y="3829"/>
                    <a:pt x="399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0" name="Google Shape;2030;p97"/>
            <p:cNvSpPr/>
            <p:nvPr/>
          </p:nvSpPr>
          <p:spPr>
            <a:xfrm>
              <a:off x="3771825" y="1284875"/>
              <a:ext cx="1623300" cy="1265775"/>
            </a:xfrm>
            <a:custGeom>
              <a:rect b="b" l="l" r="r" t="t"/>
              <a:pathLst>
                <a:path extrusionOk="0" h="50631" w="64932">
                  <a:moveTo>
                    <a:pt x="8436" y="0"/>
                  </a:moveTo>
                  <a:cubicBezTo>
                    <a:pt x="5772" y="2775"/>
                    <a:pt x="2998" y="6049"/>
                    <a:pt x="1499" y="9268"/>
                  </a:cubicBezTo>
                  <a:cubicBezTo>
                    <a:pt x="223" y="11932"/>
                    <a:pt x="1" y="15039"/>
                    <a:pt x="722" y="18702"/>
                  </a:cubicBezTo>
                  <a:cubicBezTo>
                    <a:pt x="778" y="19202"/>
                    <a:pt x="889" y="19701"/>
                    <a:pt x="1055" y="20145"/>
                  </a:cubicBezTo>
                  <a:cubicBezTo>
                    <a:pt x="1999" y="23419"/>
                    <a:pt x="3941" y="25084"/>
                    <a:pt x="6216" y="27026"/>
                  </a:cubicBezTo>
                  <a:cubicBezTo>
                    <a:pt x="6827" y="27581"/>
                    <a:pt x="7548" y="28192"/>
                    <a:pt x="8214" y="28802"/>
                  </a:cubicBezTo>
                  <a:cubicBezTo>
                    <a:pt x="11600" y="31966"/>
                    <a:pt x="13209" y="35240"/>
                    <a:pt x="15096" y="39069"/>
                  </a:cubicBezTo>
                  <a:cubicBezTo>
                    <a:pt x="15484" y="39957"/>
                    <a:pt x="15928" y="40845"/>
                    <a:pt x="16428" y="41788"/>
                  </a:cubicBezTo>
                  <a:cubicBezTo>
                    <a:pt x="18981" y="46727"/>
                    <a:pt x="23254" y="49780"/>
                    <a:pt x="28415" y="50501"/>
                  </a:cubicBezTo>
                  <a:cubicBezTo>
                    <a:pt x="28859" y="50557"/>
                    <a:pt x="29303" y="50557"/>
                    <a:pt x="29802" y="50612"/>
                  </a:cubicBezTo>
                  <a:cubicBezTo>
                    <a:pt x="30080" y="50624"/>
                    <a:pt x="30363" y="50630"/>
                    <a:pt x="30649" y="50630"/>
                  </a:cubicBezTo>
                  <a:cubicBezTo>
                    <a:pt x="35632" y="50630"/>
                    <a:pt x="41915" y="48819"/>
                    <a:pt x="47950" y="45618"/>
                  </a:cubicBezTo>
                  <a:cubicBezTo>
                    <a:pt x="56385" y="41067"/>
                    <a:pt x="61491" y="35351"/>
                    <a:pt x="63156" y="28469"/>
                  </a:cubicBezTo>
                  <a:cubicBezTo>
                    <a:pt x="64931" y="20922"/>
                    <a:pt x="60325" y="13097"/>
                    <a:pt x="50502" y="7048"/>
                  </a:cubicBezTo>
                  <a:cubicBezTo>
                    <a:pt x="48061" y="5550"/>
                    <a:pt x="45341" y="4218"/>
                    <a:pt x="43010" y="2997"/>
                  </a:cubicBezTo>
                  <a:lnTo>
                    <a:pt x="41845" y="2386"/>
                  </a:lnTo>
                  <a:cubicBezTo>
                    <a:pt x="40069" y="1498"/>
                    <a:pt x="38238" y="777"/>
                    <a:pt x="36406" y="55"/>
                  </a:cubicBezTo>
                  <a:lnTo>
                    <a:pt x="36295" y="0"/>
                  </a:lnTo>
                  <a:lnTo>
                    <a:pt x="33798" y="0"/>
                  </a:lnTo>
                  <a:cubicBezTo>
                    <a:pt x="34575" y="333"/>
                    <a:pt x="35296" y="610"/>
                    <a:pt x="36073" y="888"/>
                  </a:cubicBezTo>
                  <a:cubicBezTo>
                    <a:pt x="37849" y="1609"/>
                    <a:pt x="39681" y="2331"/>
                    <a:pt x="41401" y="3219"/>
                  </a:cubicBezTo>
                  <a:lnTo>
                    <a:pt x="42566" y="3829"/>
                  </a:lnTo>
                  <a:cubicBezTo>
                    <a:pt x="44953" y="4995"/>
                    <a:pt x="47617" y="6382"/>
                    <a:pt x="50058" y="7880"/>
                  </a:cubicBezTo>
                  <a:cubicBezTo>
                    <a:pt x="54498" y="10600"/>
                    <a:pt x="64654" y="18092"/>
                    <a:pt x="62212" y="28247"/>
                  </a:cubicBezTo>
                  <a:cubicBezTo>
                    <a:pt x="60658" y="34851"/>
                    <a:pt x="55719" y="40401"/>
                    <a:pt x="47561" y="44785"/>
                  </a:cubicBezTo>
                  <a:cubicBezTo>
                    <a:pt x="41681" y="47940"/>
                    <a:pt x="35595" y="49695"/>
                    <a:pt x="30757" y="49695"/>
                  </a:cubicBezTo>
                  <a:cubicBezTo>
                    <a:pt x="29979" y="49695"/>
                    <a:pt x="29233" y="49650"/>
                    <a:pt x="28526" y="49558"/>
                  </a:cubicBezTo>
                  <a:cubicBezTo>
                    <a:pt x="23642" y="48947"/>
                    <a:pt x="19647" y="46006"/>
                    <a:pt x="17260" y="41344"/>
                  </a:cubicBezTo>
                  <a:cubicBezTo>
                    <a:pt x="16761" y="40456"/>
                    <a:pt x="16317" y="39569"/>
                    <a:pt x="15928" y="38681"/>
                  </a:cubicBezTo>
                  <a:cubicBezTo>
                    <a:pt x="13986" y="34796"/>
                    <a:pt x="12321" y="31411"/>
                    <a:pt x="8825" y="28136"/>
                  </a:cubicBezTo>
                  <a:cubicBezTo>
                    <a:pt x="8159" y="27470"/>
                    <a:pt x="7493" y="26915"/>
                    <a:pt x="6827" y="26361"/>
                  </a:cubicBezTo>
                  <a:cubicBezTo>
                    <a:pt x="4552" y="24418"/>
                    <a:pt x="2776" y="22864"/>
                    <a:pt x="1943" y="19923"/>
                  </a:cubicBezTo>
                  <a:cubicBezTo>
                    <a:pt x="1832" y="19479"/>
                    <a:pt x="1721" y="19035"/>
                    <a:pt x="1610" y="18536"/>
                  </a:cubicBezTo>
                  <a:cubicBezTo>
                    <a:pt x="944" y="14984"/>
                    <a:pt x="1166" y="12209"/>
                    <a:pt x="2332" y="9656"/>
                  </a:cubicBezTo>
                  <a:cubicBezTo>
                    <a:pt x="3886" y="6327"/>
                    <a:pt x="6938" y="2830"/>
                    <a:pt x="971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97"/>
            <p:cNvSpPr/>
            <p:nvPr/>
          </p:nvSpPr>
          <p:spPr>
            <a:xfrm>
              <a:off x="4074300" y="1451350"/>
              <a:ext cx="856050" cy="734300"/>
            </a:xfrm>
            <a:custGeom>
              <a:rect b="b" l="l" r="r" t="t"/>
              <a:pathLst>
                <a:path extrusionOk="0" h="29372" w="34242">
                  <a:moveTo>
                    <a:pt x="12542" y="888"/>
                  </a:moveTo>
                  <a:cubicBezTo>
                    <a:pt x="14207" y="1388"/>
                    <a:pt x="23530" y="5106"/>
                    <a:pt x="27249" y="7770"/>
                  </a:cubicBezTo>
                  <a:cubicBezTo>
                    <a:pt x="31300" y="10711"/>
                    <a:pt x="33298" y="15262"/>
                    <a:pt x="32354" y="19646"/>
                  </a:cubicBezTo>
                  <a:cubicBezTo>
                    <a:pt x="31522" y="23808"/>
                    <a:pt x="28192" y="26971"/>
                    <a:pt x="23364" y="28026"/>
                  </a:cubicBezTo>
                  <a:cubicBezTo>
                    <a:pt x="22092" y="28315"/>
                    <a:pt x="20959" y="28448"/>
                    <a:pt x="19937" y="28448"/>
                  </a:cubicBezTo>
                  <a:cubicBezTo>
                    <a:pt x="15073" y="28448"/>
                    <a:pt x="12722" y="25424"/>
                    <a:pt x="9878" y="21755"/>
                  </a:cubicBezTo>
                  <a:cubicBezTo>
                    <a:pt x="8768" y="20367"/>
                    <a:pt x="7659" y="18925"/>
                    <a:pt x="6327" y="17482"/>
                  </a:cubicBezTo>
                  <a:cubicBezTo>
                    <a:pt x="5550" y="16705"/>
                    <a:pt x="4828" y="16039"/>
                    <a:pt x="4162" y="15539"/>
                  </a:cubicBezTo>
                  <a:cubicBezTo>
                    <a:pt x="2109" y="13763"/>
                    <a:pt x="1110" y="12931"/>
                    <a:pt x="2331" y="9324"/>
                  </a:cubicBezTo>
                  <a:cubicBezTo>
                    <a:pt x="3718" y="5439"/>
                    <a:pt x="8990" y="1055"/>
                    <a:pt x="12542" y="888"/>
                  </a:cubicBezTo>
                  <a:close/>
                  <a:moveTo>
                    <a:pt x="12598" y="0"/>
                  </a:moveTo>
                  <a:cubicBezTo>
                    <a:pt x="8657" y="111"/>
                    <a:pt x="2997" y="4773"/>
                    <a:pt x="1498" y="9046"/>
                  </a:cubicBezTo>
                  <a:cubicBezTo>
                    <a:pt x="0" y="13209"/>
                    <a:pt x="1498" y="14485"/>
                    <a:pt x="3552" y="16205"/>
                  </a:cubicBezTo>
                  <a:cubicBezTo>
                    <a:pt x="4218" y="16760"/>
                    <a:pt x="4939" y="17371"/>
                    <a:pt x="5661" y="18148"/>
                  </a:cubicBezTo>
                  <a:cubicBezTo>
                    <a:pt x="6993" y="19535"/>
                    <a:pt x="8102" y="20922"/>
                    <a:pt x="9157" y="22310"/>
                  </a:cubicBezTo>
                  <a:cubicBezTo>
                    <a:pt x="11932" y="25917"/>
                    <a:pt x="14429" y="29136"/>
                    <a:pt x="19424" y="29358"/>
                  </a:cubicBezTo>
                  <a:cubicBezTo>
                    <a:pt x="19617" y="29367"/>
                    <a:pt x="19814" y="29371"/>
                    <a:pt x="20016" y="29371"/>
                  </a:cubicBezTo>
                  <a:cubicBezTo>
                    <a:pt x="21088" y="29371"/>
                    <a:pt x="22278" y="29241"/>
                    <a:pt x="23586" y="28914"/>
                  </a:cubicBezTo>
                  <a:cubicBezTo>
                    <a:pt x="28747" y="27804"/>
                    <a:pt x="32354" y="24363"/>
                    <a:pt x="33298" y="19813"/>
                  </a:cubicBezTo>
                  <a:cubicBezTo>
                    <a:pt x="34241" y="15095"/>
                    <a:pt x="32132" y="10212"/>
                    <a:pt x="27748" y="7048"/>
                  </a:cubicBezTo>
                  <a:cubicBezTo>
                    <a:pt x="23752" y="4163"/>
                    <a:pt x="14041" y="389"/>
                    <a:pt x="1270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32" name="Google Shape;2032;p97"/>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4">
  <p:cSld name="CUSTOM_11">
    <p:bg>
      <p:bgPr>
        <a:solidFill>
          <a:schemeClr val="accent4"/>
        </a:solidFill>
      </p:bgPr>
    </p:bg>
    <p:spTree>
      <p:nvGrpSpPr>
        <p:cNvPr id="2033" name="Shape 2033"/>
        <p:cNvGrpSpPr/>
        <p:nvPr/>
      </p:nvGrpSpPr>
      <p:grpSpPr>
        <a:xfrm>
          <a:off x="0" y="0"/>
          <a:ext cx="0" cy="0"/>
          <a:chOff x="0" y="0"/>
          <a:chExt cx="0" cy="0"/>
        </a:xfrm>
      </p:grpSpPr>
      <p:sp>
        <p:nvSpPr>
          <p:cNvPr id="2034" name="Google Shape;2034;p98"/>
          <p:cNvSpPr txBox="1"/>
          <p:nvPr>
            <p:ph type="title"/>
          </p:nvPr>
        </p:nvSpPr>
        <p:spPr>
          <a:xfrm>
            <a:off x="1433550" y="418374"/>
            <a:ext cx="6276900" cy="5760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2035" name="Google Shape;2035;p98"/>
          <p:cNvSpPr txBox="1"/>
          <p:nvPr>
            <p:ph idx="1" type="subTitle"/>
          </p:nvPr>
        </p:nvSpPr>
        <p:spPr>
          <a:xfrm>
            <a:off x="4202625" y="1822748"/>
            <a:ext cx="4181400" cy="2092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600">
                <a:solidFill>
                  <a:schemeClr val="dk2"/>
                </a:solidFill>
                <a:latin typeface="Nunito"/>
                <a:ea typeface="Nunito"/>
                <a:cs typeface="Nunito"/>
                <a:sym typeface="Nunito"/>
              </a:defRPr>
            </a:lvl1pPr>
            <a:lvl2pPr lvl="1" rtl="0">
              <a:spcBef>
                <a:spcPts val="0"/>
              </a:spcBef>
              <a:spcAft>
                <a:spcPts val="0"/>
              </a:spcAft>
              <a:buNone/>
              <a:defRPr sz="1600">
                <a:solidFill>
                  <a:schemeClr val="dk2"/>
                </a:solidFill>
                <a:latin typeface="Nunito"/>
                <a:ea typeface="Nunito"/>
                <a:cs typeface="Nunito"/>
                <a:sym typeface="Nunito"/>
              </a:defRPr>
            </a:lvl2pPr>
            <a:lvl3pPr lvl="2" rtl="0">
              <a:spcBef>
                <a:spcPts val="0"/>
              </a:spcBef>
              <a:spcAft>
                <a:spcPts val="0"/>
              </a:spcAft>
              <a:buNone/>
              <a:defRPr sz="1600">
                <a:solidFill>
                  <a:schemeClr val="dk2"/>
                </a:solidFill>
                <a:latin typeface="Nunito"/>
                <a:ea typeface="Nunito"/>
                <a:cs typeface="Nunito"/>
                <a:sym typeface="Nunito"/>
              </a:defRPr>
            </a:lvl3pPr>
            <a:lvl4pPr lvl="3" rtl="0">
              <a:spcBef>
                <a:spcPts val="0"/>
              </a:spcBef>
              <a:spcAft>
                <a:spcPts val="0"/>
              </a:spcAft>
              <a:buNone/>
              <a:defRPr sz="1600">
                <a:solidFill>
                  <a:schemeClr val="dk2"/>
                </a:solidFill>
                <a:latin typeface="Nunito"/>
                <a:ea typeface="Nunito"/>
                <a:cs typeface="Nunito"/>
                <a:sym typeface="Nunito"/>
              </a:defRPr>
            </a:lvl4pPr>
            <a:lvl5pPr lvl="4" rtl="0">
              <a:spcBef>
                <a:spcPts val="0"/>
              </a:spcBef>
              <a:spcAft>
                <a:spcPts val="0"/>
              </a:spcAft>
              <a:buNone/>
              <a:defRPr sz="1600">
                <a:solidFill>
                  <a:schemeClr val="dk2"/>
                </a:solidFill>
                <a:latin typeface="Nunito"/>
                <a:ea typeface="Nunito"/>
                <a:cs typeface="Nunito"/>
                <a:sym typeface="Nunito"/>
              </a:defRPr>
            </a:lvl5pPr>
            <a:lvl6pPr lvl="5" rtl="0">
              <a:spcBef>
                <a:spcPts val="0"/>
              </a:spcBef>
              <a:spcAft>
                <a:spcPts val="0"/>
              </a:spcAft>
              <a:buNone/>
              <a:defRPr sz="1600">
                <a:solidFill>
                  <a:schemeClr val="dk2"/>
                </a:solidFill>
                <a:latin typeface="Nunito"/>
                <a:ea typeface="Nunito"/>
                <a:cs typeface="Nunito"/>
                <a:sym typeface="Nunito"/>
              </a:defRPr>
            </a:lvl6pPr>
            <a:lvl7pPr lvl="6" rtl="0">
              <a:spcBef>
                <a:spcPts val="0"/>
              </a:spcBef>
              <a:spcAft>
                <a:spcPts val="0"/>
              </a:spcAft>
              <a:buNone/>
              <a:defRPr sz="1600">
                <a:solidFill>
                  <a:schemeClr val="dk2"/>
                </a:solidFill>
                <a:latin typeface="Nunito"/>
                <a:ea typeface="Nunito"/>
                <a:cs typeface="Nunito"/>
                <a:sym typeface="Nunito"/>
              </a:defRPr>
            </a:lvl7pPr>
            <a:lvl8pPr lvl="7" rtl="0">
              <a:spcBef>
                <a:spcPts val="0"/>
              </a:spcBef>
              <a:spcAft>
                <a:spcPts val="0"/>
              </a:spcAft>
              <a:buNone/>
              <a:defRPr sz="1600">
                <a:solidFill>
                  <a:schemeClr val="dk2"/>
                </a:solidFill>
                <a:latin typeface="Nunito"/>
                <a:ea typeface="Nunito"/>
                <a:cs typeface="Nunito"/>
                <a:sym typeface="Nunito"/>
              </a:defRPr>
            </a:lvl8pPr>
            <a:lvl9pPr lvl="8" rtl="0">
              <a:spcBef>
                <a:spcPts val="0"/>
              </a:spcBef>
              <a:spcAft>
                <a:spcPts val="0"/>
              </a:spcAft>
              <a:buNone/>
              <a:defRPr sz="1600">
                <a:solidFill>
                  <a:schemeClr val="dk2"/>
                </a:solidFill>
                <a:latin typeface="Nunito"/>
                <a:ea typeface="Nunito"/>
                <a:cs typeface="Nunito"/>
                <a:sym typeface="Nunito"/>
              </a:defRPr>
            </a:lvl9pPr>
          </a:lstStyle>
          <a:p/>
        </p:txBody>
      </p:sp>
      <p:sp>
        <p:nvSpPr>
          <p:cNvPr id="2036" name="Google Shape;2036;p98"/>
          <p:cNvSpPr/>
          <p:nvPr/>
        </p:nvSpPr>
        <p:spPr>
          <a:xfrm>
            <a:off x="0" y="185401"/>
            <a:ext cx="838394" cy="1317905"/>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7" name="Google Shape;2037;p98"/>
          <p:cNvSpPr/>
          <p:nvPr/>
        </p:nvSpPr>
        <p:spPr>
          <a:xfrm>
            <a:off x="488628" y="185407"/>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8" name="Google Shape;2038;p98"/>
          <p:cNvSpPr/>
          <p:nvPr/>
        </p:nvSpPr>
        <p:spPr>
          <a:xfrm>
            <a:off x="315366" y="365909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9" name="Google Shape;2039;p98"/>
          <p:cNvSpPr/>
          <p:nvPr/>
        </p:nvSpPr>
        <p:spPr>
          <a:xfrm>
            <a:off x="8762524" y="959049"/>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0" name="Google Shape;2040;p98"/>
          <p:cNvSpPr/>
          <p:nvPr/>
        </p:nvSpPr>
        <p:spPr>
          <a:xfrm>
            <a:off x="5633501" y="4678850"/>
            <a:ext cx="2045205" cy="466311"/>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1" name="Google Shape;2041;p98"/>
          <p:cNvSpPr/>
          <p:nvPr/>
        </p:nvSpPr>
        <p:spPr>
          <a:xfrm>
            <a:off x="8294848" y="1"/>
            <a:ext cx="838358" cy="920204"/>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42" name="Google Shape;2042;p98"/>
          <p:cNvGrpSpPr/>
          <p:nvPr/>
        </p:nvGrpSpPr>
        <p:grpSpPr>
          <a:xfrm>
            <a:off x="8459112" y="3192811"/>
            <a:ext cx="509835" cy="466288"/>
            <a:chOff x="5177300" y="2314950"/>
            <a:chExt cx="341575" cy="312400"/>
          </a:xfrm>
        </p:grpSpPr>
        <p:sp>
          <p:nvSpPr>
            <p:cNvPr id="2043" name="Google Shape;2043;p98"/>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4" name="Google Shape;2044;p98"/>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5" name="Google Shape;2045;p98"/>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6" name="Google Shape;2046;p98"/>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7" name="Google Shape;2047;p98"/>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48" name="Google Shape;2048;p98"/>
          <p:cNvSpPr/>
          <p:nvPr/>
        </p:nvSpPr>
        <p:spPr>
          <a:xfrm rot="10800000">
            <a:off x="5414562" y="6"/>
            <a:ext cx="1536187" cy="350196"/>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2">
    <p:bg>
      <p:bgPr>
        <a:solidFill>
          <a:schemeClr val="accent4"/>
        </a:solidFill>
      </p:bgPr>
    </p:bg>
    <p:spTree>
      <p:nvGrpSpPr>
        <p:cNvPr id="2049" name="Shape 2049"/>
        <p:cNvGrpSpPr/>
        <p:nvPr/>
      </p:nvGrpSpPr>
      <p:grpSpPr>
        <a:xfrm>
          <a:off x="0" y="0"/>
          <a:ext cx="0" cy="0"/>
          <a:chOff x="0" y="0"/>
          <a:chExt cx="0" cy="0"/>
        </a:xfrm>
      </p:grpSpPr>
      <p:sp>
        <p:nvSpPr>
          <p:cNvPr id="2050" name="Google Shape;2050;p99"/>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1" name="Google Shape;2051;p99"/>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2" name="Google Shape;2052;p99"/>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3" name="Google Shape;2053;p99"/>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4" name="Google Shape;2054;p99"/>
          <p:cNvSpPr/>
          <p:nvPr/>
        </p:nvSpPr>
        <p:spPr>
          <a:xfrm>
            <a:off x="8643464" y="1326960"/>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5" name="Google Shape;2055;p99"/>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6" name="Google Shape;2056;p99"/>
          <p:cNvSpPr/>
          <p:nvPr/>
        </p:nvSpPr>
        <p:spPr>
          <a:xfrm>
            <a:off x="7710450" y="530327"/>
            <a:ext cx="1433536" cy="1327661"/>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7" name="Google Shape;2057;p99"/>
          <p:cNvSpPr/>
          <p:nvPr/>
        </p:nvSpPr>
        <p:spPr>
          <a:xfrm>
            <a:off x="3857333" y="-6911"/>
            <a:ext cx="2387772" cy="1042117"/>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8" name="Google Shape;2058;p99"/>
          <p:cNvSpPr/>
          <p:nvPr/>
        </p:nvSpPr>
        <p:spPr>
          <a:xfrm>
            <a:off x="3207626" y="4433150"/>
            <a:ext cx="1547839" cy="711981"/>
          </a:xfrm>
          <a:custGeom>
            <a:rect b="b" l="l" r="r" t="t"/>
            <a:pathLst>
              <a:path extrusionOk="0" h="28680" w="62350">
                <a:moveTo>
                  <a:pt x="41636" y="0"/>
                </a:moveTo>
                <a:cubicBezTo>
                  <a:pt x="26782" y="0"/>
                  <a:pt x="9821" y="8724"/>
                  <a:pt x="2175" y="20436"/>
                </a:cubicBezTo>
                <a:cubicBezTo>
                  <a:pt x="1699" y="21181"/>
                  <a:pt x="1285" y="21989"/>
                  <a:pt x="953" y="22839"/>
                </a:cubicBezTo>
                <a:cubicBezTo>
                  <a:pt x="228" y="24724"/>
                  <a:pt x="0" y="26795"/>
                  <a:pt x="518" y="28680"/>
                </a:cubicBezTo>
                <a:lnTo>
                  <a:pt x="53318" y="28680"/>
                </a:lnTo>
                <a:cubicBezTo>
                  <a:pt x="55265" y="27396"/>
                  <a:pt x="57068" y="25925"/>
                  <a:pt x="58559" y="24164"/>
                </a:cubicBezTo>
                <a:cubicBezTo>
                  <a:pt x="60734" y="21616"/>
                  <a:pt x="62225" y="18426"/>
                  <a:pt x="62267" y="15071"/>
                </a:cubicBezTo>
                <a:cubicBezTo>
                  <a:pt x="62350" y="8339"/>
                  <a:pt x="56405" y="2705"/>
                  <a:pt x="49880" y="1006"/>
                </a:cubicBezTo>
                <a:cubicBezTo>
                  <a:pt x="47263" y="322"/>
                  <a:pt x="44488" y="0"/>
                  <a:pt x="41636"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9" name="Google Shape;2059;p99"/>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0" name="Google Shape;2060;p99"/>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1" name="Google Shape;2061;p99"/>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2" name="Google Shape;2062;p99"/>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3" name="Google Shape;2063;p99"/>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64" name="Google Shape;2064;p99"/>
          <p:cNvGrpSpPr/>
          <p:nvPr/>
        </p:nvGrpSpPr>
        <p:grpSpPr>
          <a:xfrm rot="10800000">
            <a:off x="6311381" y="3803824"/>
            <a:ext cx="1931101" cy="1350549"/>
            <a:chOff x="3045330" y="-6829"/>
            <a:chExt cx="2308272" cy="1614331"/>
          </a:xfrm>
        </p:grpSpPr>
        <p:sp>
          <p:nvSpPr>
            <p:cNvPr id="2065" name="Google Shape;2065;p99"/>
            <p:cNvSpPr/>
            <p:nvPr/>
          </p:nvSpPr>
          <p:spPr>
            <a:xfrm>
              <a:off x="4420183" y="61587"/>
              <a:ext cx="933419" cy="1188837"/>
            </a:xfrm>
            <a:custGeom>
              <a:rect b="b" l="l" r="r" t="t"/>
              <a:pathLst>
                <a:path extrusionOk="0" h="37099" w="29083">
                  <a:moveTo>
                    <a:pt x="3464" y="0"/>
                  </a:moveTo>
                  <a:cubicBezTo>
                    <a:pt x="3337" y="0"/>
                    <a:pt x="3263" y="13"/>
                    <a:pt x="3252" y="40"/>
                  </a:cubicBezTo>
                  <a:cubicBezTo>
                    <a:pt x="1699" y="4162"/>
                    <a:pt x="0" y="10086"/>
                    <a:pt x="3024" y="14478"/>
                  </a:cubicBezTo>
                  <a:cubicBezTo>
                    <a:pt x="4164" y="16135"/>
                    <a:pt x="6090" y="16590"/>
                    <a:pt x="7789" y="17440"/>
                  </a:cubicBezTo>
                  <a:cubicBezTo>
                    <a:pt x="9736" y="18413"/>
                    <a:pt x="10502" y="20008"/>
                    <a:pt x="10813" y="22100"/>
                  </a:cubicBezTo>
                  <a:cubicBezTo>
                    <a:pt x="11041" y="23675"/>
                    <a:pt x="11144" y="25373"/>
                    <a:pt x="12139" y="26616"/>
                  </a:cubicBezTo>
                  <a:cubicBezTo>
                    <a:pt x="13485" y="28335"/>
                    <a:pt x="15660" y="28149"/>
                    <a:pt x="17296" y="29309"/>
                  </a:cubicBezTo>
                  <a:cubicBezTo>
                    <a:pt x="18373" y="30055"/>
                    <a:pt x="18912" y="31256"/>
                    <a:pt x="19471" y="32416"/>
                  </a:cubicBezTo>
                  <a:cubicBezTo>
                    <a:pt x="20468" y="34444"/>
                    <a:pt x="22931" y="37099"/>
                    <a:pt x="25536" y="37099"/>
                  </a:cubicBezTo>
                  <a:cubicBezTo>
                    <a:pt x="25963" y="37099"/>
                    <a:pt x="26395" y="37027"/>
                    <a:pt x="26825" y="36869"/>
                  </a:cubicBezTo>
                  <a:cubicBezTo>
                    <a:pt x="27715" y="34757"/>
                    <a:pt x="29083" y="32271"/>
                    <a:pt x="28544" y="29930"/>
                  </a:cubicBezTo>
                  <a:cubicBezTo>
                    <a:pt x="27695" y="26202"/>
                    <a:pt x="24940" y="24379"/>
                    <a:pt x="26659" y="20360"/>
                  </a:cubicBezTo>
                  <a:cubicBezTo>
                    <a:pt x="27860" y="17523"/>
                    <a:pt x="28068" y="14540"/>
                    <a:pt x="24733" y="13069"/>
                  </a:cubicBezTo>
                  <a:cubicBezTo>
                    <a:pt x="23324" y="12448"/>
                    <a:pt x="21294" y="12468"/>
                    <a:pt x="20217" y="11143"/>
                  </a:cubicBezTo>
                  <a:cubicBezTo>
                    <a:pt x="19078" y="9734"/>
                    <a:pt x="19803" y="8450"/>
                    <a:pt x="19658" y="6938"/>
                  </a:cubicBezTo>
                  <a:cubicBezTo>
                    <a:pt x="19326" y="3437"/>
                    <a:pt x="15556" y="2153"/>
                    <a:pt x="12636" y="1511"/>
                  </a:cubicBezTo>
                  <a:cubicBezTo>
                    <a:pt x="11879" y="1359"/>
                    <a:pt x="4791" y="0"/>
                    <a:pt x="34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6" name="Google Shape;2066;p99"/>
            <p:cNvSpPr/>
            <p:nvPr/>
          </p:nvSpPr>
          <p:spPr>
            <a:xfrm>
              <a:off x="3045330" y="-6829"/>
              <a:ext cx="1311723" cy="291866"/>
            </a:xfrm>
            <a:custGeom>
              <a:rect b="b" l="l" r="r" t="t"/>
              <a:pathLst>
                <a:path extrusionOk="0" h="9108" w="40870">
                  <a:moveTo>
                    <a:pt x="0" y="0"/>
                  </a:moveTo>
                  <a:cubicBezTo>
                    <a:pt x="1450" y="870"/>
                    <a:pt x="3232" y="1305"/>
                    <a:pt x="4599" y="1346"/>
                  </a:cubicBezTo>
                  <a:cubicBezTo>
                    <a:pt x="5883" y="1388"/>
                    <a:pt x="7188" y="1388"/>
                    <a:pt x="8348" y="2051"/>
                  </a:cubicBezTo>
                  <a:cubicBezTo>
                    <a:pt x="10047" y="3086"/>
                    <a:pt x="10792" y="5116"/>
                    <a:pt x="12905" y="5655"/>
                  </a:cubicBezTo>
                  <a:cubicBezTo>
                    <a:pt x="13250" y="5739"/>
                    <a:pt x="13599" y="5774"/>
                    <a:pt x="13949" y="5774"/>
                  </a:cubicBezTo>
                  <a:cubicBezTo>
                    <a:pt x="15159" y="5774"/>
                    <a:pt x="16394" y="5350"/>
                    <a:pt x="17566" y="5013"/>
                  </a:cubicBezTo>
                  <a:cubicBezTo>
                    <a:pt x="18352" y="4790"/>
                    <a:pt x="19093" y="4659"/>
                    <a:pt x="19803" y="4659"/>
                  </a:cubicBezTo>
                  <a:cubicBezTo>
                    <a:pt x="20945" y="4659"/>
                    <a:pt x="22008" y="4998"/>
                    <a:pt x="23055" y="5841"/>
                  </a:cubicBezTo>
                  <a:cubicBezTo>
                    <a:pt x="24526" y="7022"/>
                    <a:pt x="25748" y="8617"/>
                    <a:pt x="27716" y="8969"/>
                  </a:cubicBezTo>
                  <a:cubicBezTo>
                    <a:pt x="28249" y="9064"/>
                    <a:pt x="28776" y="9108"/>
                    <a:pt x="29297" y="9108"/>
                  </a:cubicBezTo>
                  <a:cubicBezTo>
                    <a:pt x="33910" y="9108"/>
                    <a:pt x="37976" y="5628"/>
                    <a:pt x="40786" y="2817"/>
                  </a:cubicBezTo>
                  <a:cubicBezTo>
                    <a:pt x="40869" y="2714"/>
                    <a:pt x="40103" y="1471"/>
                    <a:pt x="3910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7" name="Google Shape;2067;p99"/>
            <p:cNvSpPr/>
            <p:nvPr/>
          </p:nvSpPr>
          <p:spPr>
            <a:xfrm>
              <a:off x="3623040" y="328330"/>
              <a:ext cx="848367" cy="1279172"/>
            </a:xfrm>
            <a:custGeom>
              <a:rect b="b" l="l" r="r" t="t"/>
              <a:pathLst>
                <a:path extrusionOk="0" h="39918" w="26433">
                  <a:moveTo>
                    <a:pt x="20451" y="1"/>
                  </a:moveTo>
                  <a:cubicBezTo>
                    <a:pt x="20449" y="1"/>
                    <a:pt x="20447" y="1"/>
                    <a:pt x="20446" y="2"/>
                  </a:cubicBezTo>
                  <a:cubicBezTo>
                    <a:pt x="16158" y="954"/>
                    <a:pt x="10275" y="2798"/>
                    <a:pt x="8266" y="7728"/>
                  </a:cubicBezTo>
                  <a:cubicBezTo>
                    <a:pt x="7499" y="9592"/>
                    <a:pt x="8183" y="11456"/>
                    <a:pt x="8411" y="13341"/>
                  </a:cubicBezTo>
                  <a:cubicBezTo>
                    <a:pt x="8659" y="15496"/>
                    <a:pt x="7748" y="17008"/>
                    <a:pt x="6174" y="18416"/>
                  </a:cubicBezTo>
                  <a:cubicBezTo>
                    <a:pt x="4972" y="19473"/>
                    <a:pt x="3626" y="20488"/>
                    <a:pt x="3108" y="22000"/>
                  </a:cubicBezTo>
                  <a:cubicBezTo>
                    <a:pt x="2425" y="24071"/>
                    <a:pt x="3750" y="25791"/>
                    <a:pt x="3709" y="27779"/>
                  </a:cubicBezTo>
                  <a:cubicBezTo>
                    <a:pt x="3667" y="29105"/>
                    <a:pt x="2942" y="30203"/>
                    <a:pt x="2300" y="31321"/>
                  </a:cubicBezTo>
                  <a:cubicBezTo>
                    <a:pt x="954" y="33579"/>
                    <a:pt x="1" y="37991"/>
                    <a:pt x="2611" y="39917"/>
                  </a:cubicBezTo>
                  <a:cubicBezTo>
                    <a:pt x="4869" y="39503"/>
                    <a:pt x="7686" y="39275"/>
                    <a:pt x="9364" y="37535"/>
                  </a:cubicBezTo>
                  <a:cubicBezTo>
                    <a:pt x="11994" y="34780"/>
                    <a:pt x="12015" y="31466"/>
                    <a:pt x="16324" y="30700"/>
                  </a:cubicBezTo>
                  <a:cubicBezTo>
                    <a:pt x="19327" y="30161"/>
                    <a:pt x="21958" y="28690"/>
                    <a:pt x="21357" y="25107"/>
                  </a:cubicBezTo>
                  <a:cubicBezTo>
                    <a:pt x="21088" y="23574"/>
                    <a:pt x="19969" y="21896"/>
                    <a:pt x="20487" y="20281"/>
                  </a:cubicBezTo>
                  <a:cubicBezTo>
                    <a:pt x="21026" y="18541"/>
                    <a:pt x="22517" y="18437"/>
                    <a:pt x="23698" y="17484"/>
                  </a:cubicBezTo>
                  <a:cubicBezTo>
                    <a:pt x="26432" y="15309"/>
                    <a:pt x="25438" y="11436"/>
                    <a:pt x="24381" y="8660"/>
                  </a:cubicBezTo>
                  <a:cubicBezTo>
                    <a:pt x="24072" y="7856"/>
                    <a:pt x="20811" y="1"/>
                    <a:pt x="2045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68" name="Google Shape;2068;p99"/>
          <p:cNvSpPr/>
          <p:nvPr/>
        </p:nvSpPr>
        <p:spPr>
          <a:xfrm rot="-5400000">
            <a:off x="-597935" y="2503512"/>
            <a:ext cx="2085044" cy="90997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13">
    <p:bg>
      <p:bgPr>
        <a:solidFill>
          <a:schemeClr val="accent1"/>
        </a:solidFill>
      </p:bgPr>
    </p:bg>
    <p:spTree>
      <p:nvGrpSpPr>
        <p:cNvPr id="2069" name="Shape 2069"/>
        <p:cNvGrpSpPr/>
        <p:nvPr/>
      </p:nvGrpSpPr>
      <p:grpSpPr>
        <a:xfrm>
          <a:off x="0" y="0"/>
          <a:ext cx="0" cy="0"/>
          <a:chOff x="0" y="0"/>
          <a:chExt cx="0" cy="0"/>
        </a:xfrm>
      </p:grpSpPr>
      <p:sp>
        <p:nvSpPr>
          <p:cNvPr id="2070" name="Google Shape;2070;p100"/>
          <p:cNvSpPr/>
          <p:nvPr/>
        </p:nvSpPr>
        <p:spPr>
          <a:xfrm>
            <a:off x="2209324" y="4423399"/>
            <a:ext cx="2293706" cy="720150"/>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71" name="Google Shape;2071;p100"/>
          <p:cNvGrpSpPr/>
          <p:nvPr/>
        </p:nvGrpSpPr>
        <p:grpSpPr>
          <a:xfrm rot="240">
            <a:off x="2258334" y="4341119"/>
            <a:ext cx="489135" cy="447357"/>
            <a:chOff x="5177300" y="2314950"/>
            <a:chExt cx="341575" cy="312400"/>
          </a:xfrm>
        </p:grpSpPr>
        <p:sp>
          <p:nvSpPr>
            <p:cNvPr id="2072" name="Google Shape;2072;p100"/>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100"/>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4" name="Google Shape;2074;p100"/>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5" name="Google Shape;2075;p100"/>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6" name="Google Shape;2076;p100"/>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77" name="Google Shape;2077;p100"/>
          <p:cNvGrpSpPr/>
          <p:nvPr/>
        </p:nvGrpSpPr>
        <p:grpSpPr>
          <a:xfrm rot="-5400000">
            <a:off x="283454" y="4559784"/>
            <a:ext cx="489135" cy="447388"/>
            <a:chOff x="5177300" y="2314950"/>
            <a:chExt cx="341575" cy="312400"/>
          </a:xfrm>
        </p:grpSpPr>
        <p:sp>
          <p:nvSpPr>
            <p:cNvPr id="2078" name="Google Shape;2078;p100"/>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9" name="Google Shape;2079;p100"/>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0" name="Google Shape;2080;p100"/>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100"/>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100"/>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83" name="Google Shape;2083;p100"/>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100"/>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5" name="Google Shape;2085;p100"/>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6" name="Google Shape;2086;p100"/>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100"/>
          <p:cNvSpPr/>
          <p:nvPr/>
        </p:nvSpPr>
        <p:spPr>
          <a:xfrm>
            <a:off x="208581" y="1392590"/>
            <a:ext cx="95734" cy="91695"/>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8" name="Google Shape;2088;p100"/>
          <p:cNvSpPr/>
          <p:nvPr/>
        </p:nvSpPr>
        <p:spPr>
          <a:xfrm rot="10800000">
            <a:off x="-6839" y="2313092"/>
            <a:ext cx="937578" cy="1468477"/>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100"/>
          <p:cNvSpPr/>
          <p:nvPr/>
        </p:nvSpPr>
        <p:spPr>
          <a:xfrm rot="10800000">
            <a:off x="-6838" y="2622133"/>
            <a:ext cx="782603" cy="1481769"/>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90" name="Google Shape;2090;p100"/>
          <p:cNvGrpSpPr/>
          <p:nvPr/>
        </p:nvGrpSpPr>
        <p:grpSpPr>
          <a:xfrm>
            <a:off x="6462383" y="-6809"/>
            <a:ext cx="2286113" cy="1598833"/>
            <a:chOff x="3045330" y="-6829"/>
            <a:chExt cx="2308272" cy="1614331"/>
          </a:xfrm>
        </p:grpSpPr>
        <p:sp>
          <p:nvSpPr>
            <p:cNvPr id="2091" name="Google Shape;2091;p100"/>
            <p:cNvSpPr/>
            <p:nvPr/>
          </p:nvSpPr>
          <p:spPr>
            <a:xfrm>
              <a:off x="4420183" y="61587"/>
              <a:ext cx="933419" cy="1188837"/>
            </a:xfrm>
            <a:custGeom>
              <a:rect b="b" l="l" r="r" t="t"/>
              <a:pathLst>
                <a:path extrusionOk="0" h="37099" w="29083">
                  <a:moveTo>
                    <a:pt x="3464" y="0"/>
                  </a:moveTo>
                  <a:cubicBezTo>
                    <a:pt x="3337" y="0"/>
                    <a:pt x="3263" y="13"/>
                    <a:pt x="3252" y="40"/>
                  </a:cubicBezTo>
                  <a:cubicBezTo>
                    <a:pt x="1699" y="4162"/>
                    <a:pt x="0" y="10086"/>
                    <a:pt x="3024" y="14478"/>
                  </a:cubicBezTo>
                  <a:cubicBezTo>
                    <a:pt x="4164" y="16135"/>
                    <a:pt x="6090" y="16590"/>
                    <a:pt x="7789" y="17440"/>
                  </a:cubicBezTo>
                  <a:cubicBezTo>
                    <a:pt x="9736" y="18413"/>
                    <a:pt x="10502" y="20008"/>
                    <a:pt x="10813" y="22100"/>
                  </a:cubicBezTo>
                  <a:cubicBezTo>
                    <a:pt x="11041" y="23675"/>
                    <a:pt x="11144" y="25373"/>
                    <a:pt x="12139" y="26616"/>
                  </a:cubicBezTo>
                  <a:cubicBezTo>
                    <a:pt x="13485" y="28335"/>
                    <a:pt x="15660" y="28149"/>
                    <a:pt x="17296" y="29309"/>
                  </a:cubicBezTo>
                  <a:cubicBezTo>
                    <a:pt x="18373" y="30055"/>
                    <a:pt x="18912" y="31256"/>
                    <a:pt x="19471" y="32416"/>
                  </a:cubicBezTo>
                  <a:cubicBezTo>
                    <a:pt x="20468" y="34444"/>
                    <a:pt x="22931" y="37099"/>
                    <a:pt x="25536" y="37099"/>
                  </a:cubicBezTo>
                  <a:cubicBezTo>
                    <a:pt x="25963" y="37099"/>
                    <a:pt x="26395" y="37027"/>
                    <a:pt x="26825" y="36869"/>
                  </a:cubicBezTo>
                  <a:cubicBezTo>
                    <a:pt x="27715" y="34757"/>
                    <a:pt x="29083" y="32271"/>
                    <a:pt x="28544" y="29930"/>
                  </a:cubicBezTo>
                  <a:cubicBezTo>
                    <a:pt x="27695" y="26202"/>
                    <a:pt x="24940" y="24379"/>
                    <a:pt x="26659" y="20360"/>
                  </a:cubicBezTo>
                  <a:cubicBezTo>
                    <a:pt x="27860" y="17523"/>
                    <a:pt x="28068" y="14540"/>
                    <a:pt x="24733" y="13069"/>
                  </a:cubicBezTo>
                  <a:cubicBezTo>
                    <a:pt x="23324" y="12448"/>
                    <a:pt x="21294" y="12468"/>
                    <a:pt x="20217" y="11143"/>
                  </a:cubicBezTo>
                  <a:cubicBezTo>
                    <a:pt x="19078" y="9734"/>
                    <a:pt x="19803" y="8450"/>
                    <a:pt x="19658" y="6938"/>
                  </a:cubicBezTo>
                  <a:cubicBezTo>
                    <a:pt x="19326" y="3437"/>
                    <a:pt x="15556" y="2153"/>
                    <a:pt x="12636" y="1511"/>
                  </a:cubicBezTo>
                  <a:cubicBezTo>
                    <a:pt x="11879" y="1359"/>
                    <a:pt x="4791" y="0"/>
                    <a:pt x="3464"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EDE6"/>
                </a:solidFill>
              </a:endParaRPr>
            </a:p>
          </p:txBody>
        </p:sp>
        <p:sp>
          <p:nvSpPr>
            <p:cNvPr id="2092" name="Google Shape;2092;p100"/>
            <p:cNvSpPr/>
            <p:nvPr/>
          </p:nvSpPr>
          <p:spPr>
            <a:xfrm>
              <a:off x="3045330" y="-6829"/>
              <a:ext cx="1311723" cy="291866"/>
            </a:xfrm>
            <a:custGeom>
              <a:rect b="b" l="l" r="r" t="t"/>
              <a:pathLst>
                <a:path extrusionOk="0" h="9108" w="40870">
                  <a:moveTo>
                    <a:pt x="0" y="0"/>
                  </a:moveTo>
                  <a:cubicBezTo>
                    <a:pt x="1450" y="870"/>
                    <a:pt x="3232" y="1305"/>
                    <a:pt x="4599" y="1346"/>
                  </a:cubicBezTo>
                  <a:cubicBezTo>
                    <a:pt x="5883" y="1388"/>
                    <a:pt x="7188" y="1388"/>
                    <a:pt x="8348" y="2051"/>
                  </a:cubicBezTo>
                  <a:cubicBezTo>
                    <a:pt x="10047" y="3086"/>
                    <a:pt x="10792" y="5116"/>
                    <a:pt x="12905" y="5655"/>
                  </a:cubicBezTo>
                  <a:cubicBezTo>
                    <a:pt x="13250" y="5739"/>
                    <a:pt x="13599" y="5774"/>
                    <a:pt x="13949" y="5774"/>
                  </a:cubicBezTo>
                  <a:cubicBezTo>
                    <a:pt x="15159" y="5774"/>
                    <a:pt x="16394" y="5350"/>
                    <a:pt x="17566" y="5013"/>
                  </a:cubicBezTo>
                  <a:cubicBezTo>
                    <a:pt x="18352" y="4790"/>
                    <a:pt x="19093" y="4659"/>
                    <a:pt x="19803" y="4659"/>
                  </a:cubicBezTo>
                  <a:cubicBezTo>
                    <a:pt x="20945" y="4659"/>
                    <a:pt x="22008" y="4998"/>
                    <a:pt x="23055" y="5841"/>
                  </a:cubicBezTo>
                  <a:cubicBezTo>
                    <a:pt x="24526" y="7022"/>
                    <a:pt x="25748" y="8617"/>
                    <a:pt x="27716" y="8969"/>
                  </a:cubicBezTo>
                  <a:cubicBezTo>
                    <a:pt x="28249" y="9064"/>
                    <a:pt x="28776" y="9108"/>
                    <a:pt x="29297" y="9108"/>
                  </a:cubicBezTo>
                  <a:cubicBezTo>
                    <a:pt x="33910" y="9108"/>
                    <a:pt x="37976" y="5628"/>
                    <a:pt x="40786" y="2817"/>
                  </a:cubicBezTo>
                  <a:cubicBezTo>
                    <a:pt x="40869" y="2714"/>
                    <a:pt x="40103" y="1471"/>
                    <a:pt x="39109"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EDE6"/>
                </a:solidFill>
              </a:endParaRPr>
            </a:p>
          </p:txBody>
        </p:sp>
        <p:sp>
          <p:nvSpPr>
            <p:cNvPr id="2093" name="Google Shape;2093;p100"/>
            <p:cNvSpPr/>
            <p:nvPr/>
          </p:nvSpPr>
          <p:spPr>
            <a:xfrm>
              <a:off x="3623040" y="328330"/>
              <a:ext cx="848367" cy="1279172"/>
            </a:xfrm>
            <a:custGeom>
              <a:rect b="b" l="l" r="r" t="t"/>
              <a:pathLst>
                <a:path extrusionOk="0" h="39918" w="26433">
                  <a:moveTo>
                    <a:pt x="20451" y="1"/>
                  </a:moveTo>
                  <a:cubicBezTo>
                    <a:pt x="20449" y="1"/>
                    <a:pt x="20447" y="1"/>
                    <a:pt x="20446" y="2"/>
                  </a:cubicBezTo>
                  <a:cubicBezTo>
                    <a:pt x="16158" y="954"/>
                    <a:pt x="10275" y="2798"/>
                    <a:pt x="8266" y="7728"/>
                  </a:cubicBezTo>
                  <a:cubicBezTo>
                    <a:pt x="7499" y="9592"/>
                    <a:pt x="8183" y="11456"/>
                    <a:pt x="8411" y="13341"/>
                  </a:cubicBezTo>
                  <a:cubicBezTo>
                    <a:pt x="8659" y="15496"/>
                    <a:pt x="7748" y="17008"/>
                    <a:pt x="6174" y="18416"/>
                  </a:cubicBezTo>
                  <a:cubicBezTo>
                    <a:pt x="4972" y="19473"/>
                    <a:pt x="3626" y="20488"/>
                    <a:pt x="3108" y="22000"/>
                  </a:cubicBezTo>
                  <a:cubicBezTo>
                    <a:pt x="2425" y="24071"/>
                    <a:pt x="3750" y="25791"/>
                    <a:pt x="3709" y="27779"/>
                  </a:cubicBezTo>
                  <a:cubicBezTo>
                    <a:pt x="3667" y="29105"/>
                    <a:pt x="2942" y="30203"/>
                    <a:pt x="2300" y="31321"/>
                  </a:cubicBezTo>
                  <a:cubicBezTo>
                    <a:pt x="954" y="33579"/>
                    <a:pt x="1" y="37991"/>
                    <a:pt x="2611" y="39917"/>
                  </a:cubicBezTo>
                  <a:cubicBezTo>
                    <a:pt x="4869" y="39503"/>
                    <a:pt x="7686" y="39275"/>
                    <a:pt x="9364" y="37535"/>
                  </a:cubicBezTo>
                  <a:cubicBezTo>
                    <a:pt x="11994" y="34780"/>
                    <a:pt x="12015" y="31466"/>
                    <a:pt x="16324" y="30700"/>
                  </a:cubicBezTo>
                  <a:cubicBezTo>
                    <a:pt x="19327" y="30161"/>
                    <a:pt x="21958" y="28690"/>
                    <a:pt x="21357" y="25107"/>
                  </a:cubicBezTo>
                  <a:cubicBezTo>
                    <a:pt x="21088" y="23574"/>
                    <a:pt x="19969" y="21896"/>
                    <a:pt x="20487" y="20281"/>
                  </a:cubicBezTo>
                  <a:cubicBezTo>
                    <a:pt x="21026" y="18541"/>
                    <a:pt x="22517" y="18437"/>
                    <a:pt x="23698" y="17484"/>
                  </a:cubicBezTo>
                  <a:cubicBezTo>
                    <a:pt x="26432" y="15309"/>
                    <a:pt x="25438" y="11436"/>
                    <a:pt x="24381" y="8660"/>
                  </a:cubicBezTo>
                  <a:cubicBezTo>
                    <a:pt x="24072" y="7856"/>
                    <a:pt x="20811" y="1"/>
                    <a:pt x="20451" y="1"/>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EDE6"/>
                </a:solidFill>
              </a:endParaRPr>
            </a:p>
          </p:txBody>
        </p:sp>
      </p:grpSp>
      <p:grpSp>
        <p:nvGrpSpPr>
          <p:cNvPr id="2094" name="Google Shape;2094;p100"/>
          <p:cNvGrpSpPr/>
          <p:nvPr/>
        </p:nvGrpSpPr>
        <p:grpSpPr>
          <a:xfrm rot="-5400000">
            <a:off x="8147745" y="1475666"/>
            <a:ext cx="652955" cy="597215"/>
            <a:chOff x="5177300" y="2314950"/>
            <a:chExt cx="341575" cy="312400"/>
          </a:xfrm>
        </p:grpSpPr>
        <p:sp>
          <p:nvSpPr>
            <p:cNvPr id="2095" name="Google Shape;2095;p100"/>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6" name="Google Shape;2096;p100"/>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7" name="Google Shape;2097;p100"/>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8" name="Google Shape;2098;p100"/>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9" name="Google Shape;2099;p100"/>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00" name="Google Shape;2100;p100"/>
          <p:cNvSpPr/>
          <p:nvPr/>
        </p:nvSpPr>
        <p:spPr>
          <a:xfrm rot="10800000">
            <a:off x="3463667" y="-6899"/>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CUSTOM_14">
    <p:bg>
      <p:bgPr>
        <a:solidFill>
          <a:schemeClr val="accent6"/>
        </a:solidFill>
      </p:bgPr>
    </p:bg>
    <p:spTree>
      <p:nvGrpSpPr>
        <p:cNvPr id="2101" name="Shape 2101"/>
        <p:cNvGrpSpPr/>
        <p:nvPr/>
      </p:nvGrpSpPr>
      <p:grpSpPr>
        <a:xfrm>
          <a:off x="0" y="0"/>
          <a:ext cx="0" cy="0"/>
          <a:chOff x="0" y="0"/>
          <a:chExt cx="0" cy="0"/>
        </a:xfrm>
      </p:grpSpPr>
      <p:sp>
        <p:nvSpPr>
          <p:cNvPr id="2102" name="Google Shape;2102;p101"/>
          <p:cNvSpPr/>
          <p:nvPr/>
        </p:nvSpPr>
        <p:spPr>
          <a:xfrm>
            <a:off x="0" y="4203174"/>
            <a:ext cx="793699" cy="940326"/>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101"/>
          <p:cNvSpPr/>
          <p:nvPr/>
        </p:nvSpPr>
        <p:spPr>
          <a:xfrm>
            <a:off x="-2" y="185404"/>
            <a:ext cx="1025437" cy="1611956"/>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101"/>
          <p:cNvSpPr/>
          <p:nvPr/>
        </p:nvSpPr>
        <p:spPr>
          <a:xfrm>
            <a:off x="7293266" y="248182"/>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101"/>
          <p:cNvSpPr/>
          <p:nvPr/>
        </p:nvSpPr>
        <p:spPr>
          <a:xfrm>
            <a:off x="8493106" y="4203170"/>
            <a:ext cx="95598" cy="91488"/>
          </a:xfrm>
          <a:custGeom>
            <a:rect b="b" l="l" r="r" t="t"/>
            <a:pathLst>
              <a:path extrusionOk="0" h="2855" w="2983">
                <a:moveTo>
                  <a:pt x="1256" y="1"/>
                </a:moveTo>
                <a:cubicBezTo>
                  <a:pt x="1048" y="1"/>
                  <a:pt x="845" y="50"/>
                  <a:pt x="663" y="166"/>
                </a:cubicBezTo>
                <a:cubicBezTo>
                  <a:pt x="435" y="311"/>
                  <a:pt x="290" y="539"/>
                  <a:pt x="207" y="809"/>
                </a:cubicBezTo>
                <a:cubicBezTo>
                  <a:pt x="0" y="1554"/>
                  <a:pt x="332" y="2631"/>
                  <a:pt x="1181" y="2839"/>
                </a:cubicBezTo>
                <a:cubicBezTo>
                  <a:pt x="1240" y="2849"/>
                  <a:pt x="1300" y="2854"/>
                  <a:pt x="1361" y="2854"/>
                </a:cubicBezTo>
                <a:cubicBezTo>
                  <a:pt x="1536" y="2854"/>
                  <a:pt x="1716" y="2812"/>
                  <a:pt x="1885" y="2735"/>
                </a:cubicBezTo>
                <a:cubicBezTo>
                  <a:pt x="1927" y="2714"/>
                  <a:pt x="1989" y="2694"/>
                  <a:pt x="2030" y="2673"/>
                </a:cubicBezTo>
                <a:cubicBezTo>
                  <a:pt x="2279" y="2507"/>
                  <a:pt x="2486" y="2279"/>
                  <a:pt x="2672" y="2051"/>
                </a:cubicBezTo>
                <a:cubicBezTo>
                  <a:pt x="2817" y="1844"/>
                  <a:pt x="2962" y="1616"/>
                  <a:pt x="2962" y="1347"/>
                </a:cubicBezTo>
                <a:cubicBezTo>
                  <a:pt x="2983" y="1140"/>
                  <a:pt x="2879" y="954"/>
                  <a:pt x="2755" y="788"/>
                </a:cubicBezTo>
                <a:cubicBezTo>
                  <a:pt x="2436" y="378"/>
                  <a:pt x="1827" y="1"/>
                  <a:pt x="125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101"/>
          <p:cNvSpPr/>
          <p:nvPr/>
        </p:nvSpPr>
        <p:spPr>
          <a:xfrm>
            <a:off x="316166" y="369294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7" name="Google Shape;2107;p101"/>
          <p:cNvSpPr/>
          <p:nvPr/>
        </p:nvSpPr>
        <p:spPr>
          <a:xfrm>
            <a:off x="8755649" y="1205424"/>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8" name="Google Shape;2108;p101"/>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9" name="Google Shape;2109;p101"/>
          <p:cNvSpPr/>
          <p:nvPr/>
        </p:nvSpPr>
        <p:spPr>
          <a:xfrm>
            <a:off x="587899" y="4651193"/>
            <a:ext cx="205809" cy="217938"/>
          </a:xfrm>
          <a:custGeom>
            <a:rect b="b" l="l" r="r" t="t"/>
            <a:pathLst>
              <a:path extrusionOk="0" h="6801" w="6422">
                <a:moveTo>
                  <a:pt x="3816" y="1"/>
                </a:moveTo>
                <a:cubicBezTo>
                  <a:pt x="3309" y="1"/>
                  <a:pt x="2838" y="338"/>
                  <a:pt x="2258" y="733"/>
                </a:cubicBezTo>
                <a:cubicBezTo>
                  <a:pt x="1119" y="1521"/>
                  <a:pt x="0" y="2577"/>
                  <a:pt x="104" y="3903"/>
                </a:cubicBezTo>
                <a:cubicBezTo>
                  <a:pt x="124" y="4193"/>
                  <a:pt x="207" y="4483"/>
                  <a:pt x="352" y="4793"/>
                </a:cubicBezTo>
                <a:cubicBezTo>
                  <a:pt x="888" y="5973"/>
                  <a:pt x="1809" y="6801"/>
                  <a:pt x="2939" y="6801"/>
                </a:cubicBezTo>
                <a:cubicBezTo>
                  <a:pt x="3338" y="6801"/>
                  <a:pt x="3762" y="6698"/>
                  <a:pt x="4205" y="6471"/>
                </a:cubicBezTo>
                <a:cubicBezTo>
                  <a:pt x="5303" y="5933"/>
                  <a:pt x="6318" y="5208"/>
                  <a:pt x="6380" y="3882"/>
                </a:cubicBezTo>
                <a:cubicBezTo>
                  <a:pt x="6421" y="2805"/>
                  <a:pt x="5676" y="1106"/>
                  <a:pt x="4744" y="381"/>
                </a:cubicBezTo>
                <a:cubicBezTo>
                  <a:pt x="4405" y="110"/>
                  <a:pt x="4105" y="1"/>
                  <a:pt x="381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0" name="Google Shape;2110;p101"/>
          <p:cNvSpPr/>
          <p:nvPr/>
        </p:nvSpPr>
        <p:spPr>
          <a:xfrm>
            <a:off x="905899" y="4869115"/>
            <a:ext cx="119537" cy="130615"/>
          </a:xfrm>
          <a:custGeom>
            <a:rect b="b" l="l" r="r" t="t"/>
            <a:pathLst>
              <a:path extrusionOk="0" h="4076" w="3730">
                <a:moveTo>
                  <a:pt x="1798" y="1"/>
                </a:moveTo>
                <a:cubicBezTo>
                  <a:pt x="864" y="1"/>
                  <a:pt x="311" y="2004"/>
                  <a:pt x="1" y="3196"/>
                </a:cubicBezTo>
                <a:cubicBezTo>
                  <a:pt x="49" y="3850"/>
                  <a:pt x="387" y="4075"/>
                  <a:pt x="800" y="4075"/>
                </a:cubicBezTo>
                <a:cubicBezTo>
                  <a:pt x="1276" y="4075"/>
                  <a:pt x="1853" y="3775"/>
                  <a:pt x="2197" y="3486"/>
                </a:cubicBezTo>
                <a:cubicBezTo>
                  <a:pt x="3067" y="2740"/>
                  <a:pt x="3729" y="1933"/>
                  <a:pt x="2880" y="793"/>
                </a:cubicBezTo>
                <a:cubicBezTo>
                  <a:pt x="2472" y="229"/>
                  <a:pt x="2114" y="1"/>
                  <a:pt x="17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1" name="Google Shape;2111;p101"/>
          <p:cNvSpPr/>
          <p:nvPr/>
        </p:nvSpPr>
        <p:spPr>
          <a:xfrm>
            <a:off x="7968438" y="3"/>
            <a:ext cx="1034376" cy="1135386"/>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12" name="Google Shape;2112;p101"/>
          <p:cNvGrpSpPr/>
          <p:nvPr/>
        </p:nvGrpSpPr>
        <p:grpSpPr>
          <a:xfrm>
            <a:off x="1546774" y="88236"/>
            <a:ext cx="509835" cy="466288"/>
            <a:chOff x="5177300" y="2314950"/>
            <a:chExt cx="341575" cy="312400"/>
          </a:xfrm>
        </p:grpSpPr>
        <p:sp>
          <p:nvSpPr>
            <p:cNvPr id="2113" name="Google Shape;2113;p101"/>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4" name="Google Shape;2114;p101"/>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5" name="Google Shape;2115;p101"/>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6" name="Google Shape;2116;p101"/>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7" name="Google Shape;2117;p101"/>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18" name="Google Shape;2118;p101"/>
          <p:cNvSpPr/>
          <p:nvPr/>
        </p:nvSpPr>
        <p:spPr>
          <a:xfrm rot="5400000">
            <a:off x="7425303" y="2050006"/>
            <a:ext cx="2393912" cy="104349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5">
    <p:bg>
      <p:bgPr>
        <a:solidFill>
          <a:schemeClr val="accent1"/>
        </a:solidFill>
      </p:bgPr>
    </p:bg>
    <p:spTree>
      <p:nvGrpSpPr>
        <p:cNvPr id="2119" name="Shape 2119"/>
        <p:cNvGrpSpPr/>
        <p:nvPr/>
      </p:nvGrpSpPr>
      <p:grpSpPr>
        <a:xfrm>
          <a:off x="0" y="0"/>
          <a:ext cx="0" cy="0"/>
          <a:chOff x="0" y="0"/>
          <a:chExt cx="0" cy="0"/>
        </a:xfrm>
      </p:grpSpPr>
      <p:sp>
        <p:nvSpPr>
          <p:cNvPr id="2120" name="Google Shape;2120;p102"/>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1" name="Google Shape;2121;p102"/>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2" name="Google Shape;2122;p102"/>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3" name="Google Shape;2123;p102"/>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4" name="Google Shape;2124;p102"/>
          <p:cNvSpPr/>
          <p:nvPr/>
        </p:nvSpPr>
        <p:spPr>
          <a:xfrm>
            <a:off x="8835739" y="1063523"/>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5" name="Google Shape;2125;p102"/>
          <p:cNvSpPr/>
          <p:nvPr/>
        </p:nvSpPr>
        <p:spPr>
          <a:xfrm>
            <a:off x="-13710" y="1044872"/>
            <a:ext cx="3337" cy="57908"/>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6" name="Google Shape;2126;p102"/>
          <p:cNvSpPr/>
          <p:nvPr/>
        </p:nvSpPr>
        <p:spPr>
          <a:xfrm>
            <a:off x="-3538"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7" name="Google Shape;2127;p102"/>
          <p:cNvSpPr/>
          <p:nvPr/>
        </p:nvSpPr>
        <p:spPr>
          <a:xfrm rot="10800000">
            <a:off x="-6845" y="2724174"/>
            <a:ext cx="591572" cy="926514"/>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8" name="Google Shape;2128;p102"/>
          <p:cNvSpPr/>
          <p:nvPr/>
        </p:nvSpPr>
        <p:spPr>
          <a:xfrm rot="10800000">
            <a:off x="-6841" y="2922321"/>
            <a:ext cx="624069" cy="1181571"/>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9" name="Google Shape;2129;p102"/>
          <p:cNvSpPr txBox="1"/>
          <p:nvPr>
            <p:ph type="title"/>
          </p:nvPr>
        </p:nvSpPr>
        <p:spPr>
          <a:xfrm>
            <a:off x="1435608" y="418374"/>
            <a:ext cx="6276900" cy="576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400"/>
              <a:buNone/>
              <a:defRPr/>
            </a:lvl1pPr>
            <a:lvl2pPr lvl="1" rtl="0">
              <a:spcBef>
                <a:spcPts val="0"/>
              </a:spcBef>
              <a:spcAft>
                <a:spcPts val="0"/>
              </a:spcAft>
              <a:buSzPts val="4400"/>
              <a:buNone/>
              <a:defRPr/>
            </a:lvl2pPr>
            <a:lvl3pPr lvl="2" rtl="0">
              <a:spcBef>
                <a:spcPts val="0"/>
              </a:spcBef>
              <a:spcAft>
                <a:spcPts val="0"/>
              </a:spcAft>
              <a:buSzPts val="4400"/>
              <a:buNone/>
              <a:defRPr/>
            </a:lvl3pPr>
            <a:lvl4pPr lvl="3" rtl="0">
              <a:spcBef>
                <a:spcPts val="0"/>
              </a:spcBef>
              <a:spcAft>
                <a:spcPts val="0"/>
              </a:spcAft>
              <a:buSzPts val="4400"/>
              <a:buNone/>
              <a:defRPr/>
            </a:lvl4pPr>
            <a:lvl5pPr lvl="4" rtl="0">
              <a:spcBef>
                <a:spcPts val="0"/>
              </a:spcBef>
              <a:spcAft>
                <a:spcPts val="0"/>
              </a:spcAft>
              <a:buSzPts val="4400"/>
              <a:buNone/>
              <a:defRPr/>
            </a:lvl5pPr>
            <a:lvl6pPr lvl="5" rtl="0">
              <a:spcBef>
                <a:spcPts val="0"/>
              </a:spcBef>
              <a:spcAft>
                <a:spcPts val="0"/>
              </a:spcAft>
              <a:buSzPts val="4400"/>
              <a:buNone/>
              <a:defRPr/>
            </a:lvl6pPr>
            <a:lvl7pPr lvl="6" rtl="0">
              <a:spcBef>
                <a:spcPts val="0"/>
              </a:spcBef>
              <a:spcAft>
                <a:spcPts val="0"/>
              </a:spcAft>
              <a:buSzPts val="4400"/>
              <a:buNone/>
              <a:defRPr/>
            </a:lvl7pPr>
            <a:lvl8pPr lvl="7" rtl="0">
              <a:spcBef>
                <a:spcPts val="0"/>
              </a:spcBef>
              <a:spcAft>
                <a:spcPts val="0"/>
              </a:spcAft>
              <a:buSzPts val="4400"/>
              <a:buNone/>
              <a:defRPr/>
            </a:lvl8pPr>
            <a:lvl9pPr lvl="8" rtl="0">
              <a:spcBef>
                <a:spcPts val="0"/>
              </a:spcBef>
              <a:spcAft>
                <a:spcPts val="0"/>
              </a:spcAft>
              <a:buSzPts val="4400"/>
              <a:buNone/>
              <a:defRPr/>
            </a:lvl9pPr>
          </a:lstStyle>
          <a:p/>
        </p:txBody>
      </p:sp>
      <p:grpSp>
        <p:nvGrpSpPr>
          <p:cNvPr id="2130" name="Google Shape;2130;p102"/>
          <p:cNvGrpSpPr/>
          <p:nvPr/>
        </p:nvGrpSpPr>
        <p:grpSpPr>
          <a:xfrm>
            <a:off x="182299" y="4569347"/>
            <a:ext cx="624055" cy="466160"/>
            <a:chOff x="1095624" y="4433147"/>
            <a:chExt cx="624055" cy="466160"/>
          </a:xfrm>
        </p:grpSpPr>
        <p:sp>
          <p:nvSpPr>
            <p:cNvPr id="2131" name="Google Shape;2131;p102"/>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2" name="Google Shape;2132;p102"/>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3" name="Google Shape;2133;p102"/>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4" name="Google Shape;2134;p102"/>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5" name="Google Shape;2135;p102"/>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36" name="Google Shape;2136;p102"/>
          <p:cNvSpPr/>
          <p:nvPr/>
        </p:nvSpPr>
        <p:spPr>
          <a:xfrm>
            <a:off x="8093678" y="-1201"/>
            <a:ext cx="1060010" cy="1708218"/>
          </a:xfrm>
          <a:custGeom>
            <a:rect b="b" l="l" r="r" t="t"/>
            <a:pathLst>
              <a:path extrusionOk="0" h="61210" w="37949">
                <a:moveTo>
                  <a:pt x="0" y="0"/>
                </a:moveTo>
                <a:cubicBezTo>
                  <a:pt x="414" y="1077"/>
                  <a:pt x="870" y="2134"/>
                  <a:pt x="1305" y="3128"/>
                </a:cubicBezTo>
                <a:cubicBezTo>
                  <a:pt x="6442" y="14686"/>
                  <a:pt x="12449" y="25023"/>
                  <a:pt x="18415" y="35297"/>
                </a:cubicBezTo>
                <a:cubicBezTo>
                  <a:pt x="22641" y="42547"/>
                  <a:pt x="26908" y="49859"/>
                  <a:pt x="31817" y="55410"/>
                </a:cubicBezTo>
                <a:cubicBezTo>
                  <a:pt x="33785" y="57626"/>
                  <a:pt x="35835" y="59532"/>
                  <a:pt x="37948" y="61210"/>
                </a:cubicBezTo>
                <a:lnTo>
                  <a:pt x="3794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DACB"/>
              </a:solidFill>
            </a:endParaRPr>
          </a:p>
        </p:txBody>
      </p:sp>
      <p:grpSp>
        <p:nvGrpSpPr>
          <p:cNvPr id="2137" name="Google Shape;2137;p102"/>
          <p:cNvGrpSpPr/>
          <p:nvPr/>
        </p:nvGrpSpPr>
        <p:grpSpPr>
          <a:xfrm rot="5400000">
            <a:off x="8121733" y="2777755"/>
            <a:ext cx="1232802" cy="819326"/>
            <a:chOff x="5963133" y="2001105"/>
            <a:chExt cx="1232802" cy="819326"/>
          </a:xfrm>
        </p:grpSpPr>
        <p:sp>
          <p:nvSpPr>
            <p:cNvPr id="2138" name="Google Shape;2138;p102"/>
            <p:cNvSpPr/>
            <p:nvPr/>
          </p:nvSpPr>
          <p:spPr>
            <a:xfrm>
              <a:off x="5963133" y="2001105"/>
              <a:ext cx="1232802" cy="819326"/>
            </a:xfrm>
            <a:custGeom>
              <a:rect b="b" l="l" r="r" t="t"/>
              <a:pathLst>
                <a:path extrusionOk="0" h="25562" w="38426">
                  <a:moveTo>
                    <a:pt x="3253" y="0"/>
                  </a:moveTo>
                  <a:cubicBezTo>
                    <a:pt x="3212" y="41"/>
                    <a:pt x="3170" y="83"/>
                    <a:pt x="3129" y="124"/>
                  </a:cubicBezTo>
                  <a:cubicBezTo>
                    <a:pt x="2860" y="435"/>
                    <a:pt x="2694" y="849"/>
                    <a:pt x="2570" y="1222"/>
                  </a:cubicBezTo>
                  <a:cubicBezTo>
                    <a:pt x="1782" y="3584"/>
                    <a:pt x="312" y="7975"/>
                    <a:pt x="125" y="11372"/>
                  </a:cubicBezTo>
                  <a:cubicBezTo>
                    <a:pt x="1" y="13796"/>
                    <a:pt x="726" y="16053"/>
                    <a:pt x="2321" y="18042"/>
                  </a:cubicBezTo>
                  <a:cubicBezTo>
                    <a:pt x="4085" y="20280"/>
                    <a:pt x="5745" y="20469"/>
                    <a:pt x="7746" y="20469"/>
                  </a:cubicBezTo>
                  <a:cubicBezTo>
                    <a:pt x="7930" y="20469"/>
                    <a:pt x="8117" y="20467"/>
                    <a:pt x="8307" y="20465"/>
                  </a:cubicBezTo>
                  <a:cubicBezTo>
                    <a:pt x="8908" y="20465"/>
                    <a:pt x="9509" y="20465"/>
                    <a:pt x="10172" y="20507"/>
                  </a:cubicBezTo>
                  <a:cubicBezTo>
                    <a:pt x="13258" y="20693"/>
                    <a:pt x="15267" y="21853"/>
                    <a:pt x="17794" y="23345"/>
                  </a:cubicBezTo>
                  <a:cubicBezTo>
                    <a:pt x="18291" y="23635"/>
                    <a:pt x="18830" y="23945"/>
                    <a:pt x="19389" y="24277"/>
                  </a:cubicBezTo>
                  <a:cubicBezTo>
                    <a:pt x="20922" y="25126"/>
                    <a:pt x="22517" y="25561"/>
                    <a:pt x="24091" y="25561"/>
                  </a:cubicBezTo>
                  <a:cubicBezTo>
                    <a:pt x="25831" y="25561"/>
                    <a:pt x="27530" y="25043"/>
                    <a:pt x="29063" y="23987"/>
                  </a:cubicBezTo>
                  <a:cubicBezTo>
                    <a:pt x="32543" y="21605"/>
                    <a:pt x="35401" y="16592"/>
                    <a:pt x="36437" y="12863"/>
                  </a:cubicBezTo>
                  <a:cubicBezTo>
                    <a:pt x="37473" y="9073"/>
                    <a:pt x="38426" y="4661"/>
                    <a:pt x="36478" y="394"/>
                  </a:cubicBezTo>
                  <a:cubicBezTo>
                    <a:pt x="36416" y="269"/>
                    <a:pt x="36333" y="124"/>
                    <a:pt x="36271" y="0"/>
                  </a:cubicBezTo>
                  <a:lnTo>
                    <a:pt x="35463" y="0"/>
                  </a:lnTo>
                  <a:cubicBezTo>
                    <a:pt x="35608" y="228"/>
                    <a:pt x="35733" y="435"/>
                    <a:pt x="35836" y="684"/>
                  </a:cubicBezTo>
                  <a:cubicBezTo>
                    <a:pt x="37701" y="4744"/>
                    <a:pt x="36768" y="9011"/>
                    <a:pt x="35774" y="12677"/>
                  </a:cubicBezTo>
                  <a:cubicBezTo>
                    <a:pt x="34780" y="16281"/>
                    <a:pt x="32025" y="21128"/>
                    <a:pt x="28669" y="23428"/>
                  </a:cubicBezTo>
                  <a:cubicBezTo>
                    <a:pt x="27255" y="24385"/>
                    <a:pt x="25687" y="24868"/>
                    <a:pt x="24084" y="24868"/>
                  </a:cubicBezTo>
                  <a:cubicBezTo>
                    <a:pt x="22635" y="24868"/>
                    <a:pt x="21158" y="24473"/>
                    <a:pt x="19741" y="23676"/>
                  </a:cubicBezTo>
                  <a:cubicBezTo>
                    <a:pt x="19182" y="23365"/>
                    <a:pt x="18644" y="23055"/>
                    <a:pt x="18126" y="22744"/>
                  </a:cubicBezTo>
                  <a:cubicBezTo>
                    <a:pt x="15640" y="21273"/>
                    <a:pt x="13465" y="20010"/>
                    <a:pt x="10213" y="19823"/>
                  </a:cubicBezTo>
                  <a:cubicBezTo>
                    <a:pt x="9674" y="19782"/>
                    <a:pt x="9177" y="19782"/>
                    <a:pt x="8701" y="19782"/>
                  </a:cubicBezTo>
                  <a:lnTo>
                    <a:pt x="8307" y="19782"/>
                  </a:lnTo>
                  <a:cubicBezTo>
                    <a:pt x="8265" y="19782"/>
                    <a:pt x="8224" y="19782"/>
                    <a:pt x="8183" y="19782"/>
                  </a:cubicBezTo>
                  <a:cubicBezTo>
                    <a:pt x="6014" y="19782"/>
                    <a:pt x="4547" y="19762"/>
                    <a:pt x="2860" y="17628"/>
                  </a:cubicBezTo>
                  <a:cubicBezTo>
                    <a:pt x="1368" y="15763"/>
                    <a:pt x="685" y="13671"/>
                    <a:pt x="809" y="11413"/>
                  </a:cubicBezTo>
                  <a:cubicBezTo>
                    <a:pt x="995" y="8099"/>
                    <a:pt x="2445" y="3770"/>
                    <a:pt x="3232" y="1450"/>
                  </a:cubicBezTo>
                  <a:cubicBezTo>
                    <a:pt x="3336" y="1139"/>
                    <a:pt x="3460" y="808"/>
                    <a:pt x="3647" y="580"/>
                  </a:cubicBezTo>
                  <a:cubicBezTo>
                    <a:pt x="3709" y="518"/>
                    <a:pt x="3750" y="476"/>
                    <a:pt x="3812" y="435"/>
                  </a:cubicBezTo>
                  <a:cubicBezTo>
                    <a:pt x="4040" y="249"/>
                    <a:pt x="4372" y="104"/>
                    <a:pt x="4724"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9" name="Google Shape;2139;p102"/>
            <p:cNvSpPr/>
            <p:nvPr/>
          </p:nvSpPr>
          <p:spPr>
            <a:xfrm>
              <a:off x="6116006" y="2001105"/>
              <a:ext cx="923751" cy="694257"/>
            </a:xfrm>
            <a:custGeom>
              <a:rect b="b" l="l" r="r" t="t"/>
              <a:pathLst>
                <a:path extrusionOk="0" h="21660" w="28793">
                  <a:moveTo>
                    <a:pt x="20500" y="414"/>
                  </a:moveTo>
                  <a:cubicBezTo>
                    <a:pt x="23140" y="414"/>
                    <a:pt x="25678" y="1050"/>
                    <a:pt x="26763" y="3418"/>
                  </a:cubicBezTo>
                  <a:cubicBezTo>
                    <a:pt x="28088" y="6297"/>
                    <a:pt x="27488" y="9321"/>
                    <a:pt x="26783" y="11952"/>
                  </a:cubicBezTo>
                  <a:cubicBezTo>
                    <a:pt x="26100" y="14541"/>
                    <a:pt x="24153" y="17897"/>
                    <a:pt x="21791" y="19637"/>
                  </a:cubicBezTo>
                  <a:cubicBezTo>
                    <a:pt x="20583" y="20534"/>
                    <a:pt x="19292" y="20965"/>
                    <a:pt x="17972" y="20965"/>
                  </a:cubicBezTo>
                  <a:cubicBezTo>
                    <a:pt x="16914" y="20965"/>
                    <a:pt x="15838" y="20689"/>
                    <a:pt x="14769" y="20155"/>
                  </a:cubicBezTo>
                  <a:cubicBezTo>
                    <a:pt x="14314" y="19927"/>
                    <a:pt x="13879" y="19699"/>
                    <a:pt x="13464" y="19471"/>
                  </a:cubicBezTo>
                  <a:cubicBezTo>
                    <a:pt x="12035" y="18705"/>
                    <a:pt x="10751" y="18000"/>
                    <a:pt x="9156" y="17628"/>
                  </a:cubicBezTo>
                  <a:cubicBezTo>
                    <a:pt x="8638" y="17503"/>
                    <a:pt x="8058" y="17420"/>
                    <a:pt x="7478" y="17379"/>
                  </a:cubicBezTo>
                  <a:cubicBezTo>
                    <a:pt x="7188" y="17379"/>
                    <a:pt x="6919" y="17358"/>
                    <a:pt x="6670" y="17358"/>
                  </a:cubicBezTo>
                  <a:lnTo>
                    <a:pt x="6049" y="17358"/>
                  </a:lnTo>
                  <a:cubicBezTo>
                    <a:pt x="4350" y="17358"/>
                    <a:pt x="3294" y="17317"/>
                    <a:pt x="2051" y="15598"/>
                  </a:cubicBezTo>
                  <a:cubicBezTo>
                    <a:pt x="1036" y="14231"/>
                    <a:pt x="559" y="12698"/>
                    <a:pt x="663" y="11020"/>
                  </a:cubicBezTo>
                  <a:cubicBezTo>
                    <a:pt x="808" y="8576"/>
                    <a:pt x="1864" y="5427"/>
                    <a:pt x="2507" y="3729"/>
                  </a:cubicBezTo>
                  <a:cubicBezTo>
                    <a:pt x="2589" y="3501"/>
                    <a:pt x="2672" y="3273"/>
                    <a:pt x="2817" y="3107"/>
                  </a:cubicBezTo>
                  <a:cubicBezTo>
                    <a:pt x="2859" y="3066"/>
                    <a:pt x="2900" y="3045"/>
                    <a:pt x="2942" y="3004"/>
                  </a:cubicBezTo>
                  <a:cubicBezTo>
                    <a:pt x="3522" y="2569"/>
                    <a:pt x="4806" y="2465"/>
                    <a:pt x="5800" y="2361"/>
                  </a:cubicBezTo>
                  <a:cubicBezTo>
                    <a:pt x="6007" y="2361"/>
                    <a:pt x="6214" y="2341"/>
                    <a:pt x="6401" y="2320"/>
                  </a:cubicBezTo>
                  <a:cubicBezTo>
                    <a:pt x="6716" y="2281"/>
                    <a:pt x="7040" y="2266"/>
                    <a:pt x="7366" y="2266"/>
                  </a:cubicBezTo>
                  <a:cubicBezTo>
                    <a:pt x="7555" y="2266"/>
                    <a:pt x="7744" y="2271"/>
                    <a:pt x="7934" y="2279"/>
                  </a:cubicBezTo>
                  <a:cubicBezTo>
                    <a:pt x="8493" y="2279"/>
                    <a:pt x="9073" y="2279"/>
                    <a:pt x="9632" y="2216"/>
                  </a:cubicBezTo>
                  <a:cubicBezTo>
                    <a:pt x="10606" y="2113"/>
                    <a:pt x="11538" y="1844"/>
                    <a:pt x="12408" y="1595"/>
                  </a:cubicBezTo>
                  <a:cubicBezTo>
                    <a:pt x="13071" y="1409"/>
                    <a:pt x="13713" y="1201"/>
                    <a:pt x="14376" y="1119"/>
                  </a:cubicBezTo>
                  <a:cubicBezTo>
                    <a:pt x="14728" y="1056"/>
                    <a:pt x="15101" y="994"/>
                    <a:pt x="15515" y="932"/>
                  </a:cubicBezTo>
                  <a:cubicBezTo>
                    <a:pt x="16959" y="693"/>
                    <a:pt x="18751" y="414"/>
                    <a:pt x="20500" y="414"/>
                  </a:cubicBezTo>
                  <a:close/>
                  <a:moveTo>
                    <a:pt x="17131" y="0"/>
                  </a:moveTo>
                  <a:cubicBezTo>
                    <a:pt x="16551" y="83"/>
                    <a:pt x="15991" y="166"/>
                    <a:pt x="15453" y="249"/>
                  </a:cubicBezTo>
                  <a:cubicBezTo>
                    <a:pt x="15039" y="311"/>
                    <a:pt x="14666" y="373"/>
                    <a:pt x="14334" y="435"/>
                  </a:cubicBezTo>
                  <a:cubicBezTo>
                    <a:pt x="13630" y="539"/>
                    <a:pt x="12946" y="725"/>
                    <a:pt x="12263" y="932"/>
                  </a:cubicBezTo>
                  <a:cubicBezTo>
                    <a:pt x="11414" y="1160"/>
                    <a:pt x="10502" y="1429"/>
                    <a:pt x="9570" y="1533"/>
                  </a:cubicBezTo>
                  <a:cubicBezTo>
                    <a:pt x="9247" y="1570"/>
                    <a:pt x="8924" y="1578"/>
                    <a:pt x="8596" y="1578"/>
                  </a:cubicBezTo>
                  <a:cubicBezTo>
                    <a:pt x="8378" y="1578"/>
                    <a:pt x="8157" y="1574"/>
                    <a:pt x="7934" y="1574"/>
                  </a:cubicBezTo>
                  <a:cubicBezTo>
                    <a:pt x="7395" y="1574"/>
                    <a:pt x="6857" y="1574"/>
                    <a:pt x="6318" y="1636"/>
                  </a:cubicBezTo>
                  <a:cubicBezTo>
                    <a:pt x="6132" y="1657"/>
                    <a:pt x="5945" y="1678"/>
                    <a:pt x="5738" y="1678"/>
                  </a:cubicBezTo>
                  <a:cubicBezTo>
                    <a:pt x="4599" y="1781"/>
                    <a:pt x="3211" y="1926"/>
                    <a:pt x="2527" y="2444"/>
                  </a:cubicBezTo>
                  <a:cubicBezTo>
                    <a:pt x="2486" y="2486"/>
                    <a:pt x="2403" y="2569"/>
                    <a:pt x="2341" y="2610"/>
                  </a:cubicBezTo>
                  <a:cubicBezTo>
                    <a:pt x="2113" y="2859"/>
                    <a:pt x="1989" y="3169"/>
                    <a:pt x="1864" y="3459"/>
                  </a:cubicBezTo>
                  <a:cubicBezTo>
                    <a:pt x="1098" y="5344"/>
                    <a:pt x="21" y="8866"/>
                    <a:pt x="0" y="11476"/>
                  </a:cubicBezTo>
                  <a:cubicBezTo>
                    <a:pt x="0" y="11558"/>
                    <a:pt x="0" y="11621"/>
                    <a:pt x="0" y="11703"/>
                  </a:cubicBezTo>
                  <a:cubicBezTo>
                    <a:pt x="83" y="13692"/>
                    <a:pt x="870" y="15101"/>
                    <a:pt x="2092" y="16426"/>
                  </a:cubicBezTo>
                  <a:cubicBezTo>
                    <a:pt x="3294" y="17731"/>
                    <a:pt x="4329" y="18021"/>
                    <a:pt x="5572" y="18063"/>
                  </a:cubicBezTo>
                  <a:cubicBezTo>
                    <a:pt x="5842" y="18083"/>
                    <a:pt x="6132" y="18083"/>
                    <a:pt x="6422" y="18083"/>
                  </a:cubicBezTo>
                  <a:cubicBezTo>
                    <a:pt x="6836" y="18083"/>
                    <a:pt x="7271" y="18083"/>
                    <a:pt x="7727" y="18125"/>
                  </a:cubicBezTo>
                  <a:cubicBezTo>
                    <a:pt x="9922" y="18270"/>
                    <a:pt x="11351" y="19119"/>
                    <a:pt x="13174" y="20093"/>
                  </a:cubicBezTo>
                  <a:cubicBezTo>
                    <a:pt x="13609" y="20320"/>
                    <a:pt x="14044" y="20548"/>
                    <a:pt x="14500" y="20776"/>
                  </a:cubicBezTo>
                  <a:cubicBezTo>
                    <a:pt x="15204" y="21128"/>
                    <a:pt x="15909" y="21377"/>
                    <a:pt x="16613" y="21522"/>
                  </a:cubicBezTo>
                  <a:cubicBezTo>
                    <a:pt x="17069" y="21603"/>
                    <a:pt x="17512" y="21659"/>
                    <a:pt x="17963" y="21659"/>
                  </a:cubicBezTo>
                  <a:cubicBezTo>
                    <a:pt x="18085" y="21659"/>
                    <a:pt x="18208" y="21655"/>
                    <a:pt x="18332" y="21646"/>
                  </a:cubicBezTo>
                  <a:cubicBezTo>
                    <a:pt x="19679" y="21584"/>
                    <a:pt x="21004" y="21087"/>
                    <a:pt x="22226" y="20175"/>
                  </a:cubicBezTo>
                  <a:cubicBezTo>
                    <a:pt x="24712" y="18332"/>
                    <a:pt x="26742" y="14811"/>
                    <a:pt x="27467" y="12097"/>
                  </a:cubicBezTo>
                  <a:cubicBezTo>
                    <a:pt x="28192" y="9342"/>
                    <a:pt x="28793" y="6173"/>
                    <a:pt x="27384" y="3128"/>
                  </a:cubicBezTo>
                  <a:cubicBezTo>
                    <a:pt x="26556" y="1284"/>
                    <a:pt x="24981" y="394"/>
                    <a:pt x="23158"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0" name="Google Shape;2140;p102"/>
            <p:cNvSpPr/>
            <p:nvPr/>
          </p:nvSpPr>
          <p:spPr>
            <a:xfrm>
              <a:off x="6260217" y="2107166"/>
              <a:ext cx="623363" cy="463768"/>
            </a:xfrm>
            <a:custGeom>
              <a:rect b="b" l="l" r="r" t="t"/>
              <a:pathLst>
                <a:path extrusionOk="0" h="14469" w="19430">
                  <a:moveTo>
                    <a:pt x="13198" y="657"/>
                  </a:moveTo>
                  <a:cubicBezTo>
                    <a:pt x="15128" y="657"/>
                    <a:pt x="17139" y="1061"/>
                    <a:pt x="17959" y="2822"/>
                  </a:cubicBezTo>
                  <a:cubicBezTo>
                    <a:pt x="18746" y="4521"/>
                    <a:pt x="18477" y="6323"/>
                    <a:pt x="18084" y="7918"/>
                  </a:cubicBezTo>
                  <a:cubicBezTo>
                    <a:pt x="17690" y="9472"/>
                    <a:pt x="16551" y="11398"/>
                    <a:pt x="15204" y="12558"/>
                  </a:cubicBezTo>
                  <a:cubicBezTo>
                    <a:pt x="14198" y="13415"/>
                    <a:pt x="13198" y="13788"/>
                    <a:pt x="12171" y="13788"/>
                  </a:cubicBezTo>
                  <a:cubicBezTo>
                    <a:pt x="11486" y="13788"/>
                    <a:pt x="10788" y="13623"/>
                    <a:pt x="10067" y="13324"/>
                  </a:cubicBezTo>
                  <a:cubicBezTo>
                    <a:pt x="9736" y="13179"/>
                    <a:pt x="9404" y="13055"/>
                    <a:pt x="9073" y="12910"/>
                  </a:cubicBezTo>
                  <a:cubicBezTo>
                    <a:pt x="8099" y="12475"/>
                    <a:pt x="7209" y="12019"/>
                    <a:pt x="6132" y="11812"/>
                  </a:cubicBezTo>
                  <a:cubicBezTo>
                    <a:pt x="5759" y="11729"/>
                    <a:pt x="5386" y="11667"/>
                    <a:pt x="4992" y="11647"/>
                  </a:cubicBezTo>
                  <a:cubicBezTo>
                    <a:pt x="4806" y="11647"/>
                    <a:pt x="4640" y="11626"/>
                    <a:pt x="4454" y="11626"/>
                  </a:cubicBezTo>
                  <a:lnTo>
                    <a:pt x="4039" y="11626"/>
                  </a:lnTo>
                  <a:cubicBezTo>
                    <a:pt x="2900" y="11605"/>
                    <a:pt x="2279" y="11522"/>
                    <a:pt x="1512" y="10279"/>
                  </a:cubicBezTo>
                  <a:cubicBezTo>
                    <a:pt x="953" y="9409"/>
                    <a:pt x="684" y="8394"/>
                    <a:pt x="767" y="7317"/>
                  </a:cubicBezTo>
                  <a:cubicBezTo>
                    <a:pt x="870" y="5722"/>
                    <a:pt x="1533" y="3775"/>
                    <a:pt x="2030" y="2698"/>
                  </a:cubicBezTo>
                  <a:cubicBezTo>
                    <a:pt x="2092" y="2574"/>
                    <a:pt x="2175" y="2429"/>
                    <a:pt x="2258" y="2325"/>
                  </a:cubicBezTo>
                  <a:cubicBezTo>
                    <a:pt x="2299" y="2304"/>
                    <a:pt x="2320" y="2284"/>
                    <a:pt x="2362" y="2263"/>
                  </a:cubicBezTo>
                  <a:cubicBezTo>
                    <a:pt x="2755" y="2015"/>
                    <a:pt x="3646" y="1870"/>
                    <a:pt x="4454" y="1766"/>
                  </a:cubicBezTo>
                  <a:cubicBezTo>
                    <a:pt x="4599" y="1745"/>
                    <a:pt x="4744" y="1725"/>
                    <a:pt x="4868" y="1704"/>
                  </a:cubicBezTo>
                  <a:cubicBezTo>
                    <a:pt x="5241" y="1642"/>
                    <a:pt x="5614" y="1621"/>
                    <a:pt x="5987" y="1580"/>
                  </a:cubicBezTo>
                  <a:cubicBezTo>
                    <a:pt x="6401" y="1559"/>
                    <a:pt x="6815" y="1538"/>
                    <a:pt x="7229" y="1476"/>
                  </a:cubicBezTo>
                  <a:cubicBezTo>
                    <a:pt x="7954" y="1372"/>
                    <a:pt x="8659" y="1227"/>
                    <a:pt x="9259" y="1082"/>
                  </a:cubicBezTo>
                  <a:cubicBezTo>
                    <a:pt x="9674" y="1000"/>
                    <a:pt x="10088" y="896"/>
                    <a:pt x="10481" y="855"/>
                  </a:cubicBezTo>
                  <a:cubicBezTo>
                    <a:pt x="10709" y="834"/>
                    <a:pt x="10937" y="792"/>
                    <a:pt x="11186" y="772"/>
                  </a:cubicBezTo>
                  <a:cubicBezTo>
                    <a:pt x="11805" y="711"/>
                    <a:pt x="12496" y="657"/>
                    <a:pt x="13198" y="657"/>
                  </a:cubicBezTo>
                  <a:close/>
                  <a:moveTo>
                    <a:pt x="13092" y="0"/>
                  </a:moveTo>
                  <a:cubicBezTo>
                    <a:pt x="12437" y="0"/>
                    <a:pt x="11795" y="40"/>
                    <a:pt x="11206" y="88"/>
                  </a:cubicBezTo>
                  <a:cubicBezTo>
                    <a:pt x="10958" y="109"/>
                    <a:pt x="10709" y="150"/>
                    <a:pt x="10502" y="171"/>
                  </a:cubicBezTo>
                  <a:cubicBezTo>
                    <a:pt x="10046" y="212"/>
                    <a:pt x="9611" y="316"/>
                    <a:pt x="9176" y="399"/>
                  </a:cubicBezTo>
                  <a:cubicBezTo>
                    <a:pt x="8576" y="544"/>
                    <a:pt x="7892" y="689"/>
                    <a:pt x="7167" y="792"/>
                  </a:cubicBezTo>
                  <a:cubicBezTo>
                    <a:pt x="6774" y="855"/>
                    <a:pt x="6380" y="875"/>
                    <a:pt x="5966" y="896"/>
                  </a:cubicBezTo>
                  <a:cubicBezTo>
                    <a:pt x="5572" y="917"/>
                    <a:pt x="5158" y="958"/>
                    <a:pt x="4764" y="1020"/>
                  </a:cubicBezTo>
                  <a:cubicBezTo>
                    <a:pt x="4640" y="1041"/>
                    <a:pt x="4495" y="1062"/>
                    <a:pt x="4329" y="1082"/>
                  </a:cubicBezTo>
                  <a:cubicBezTo>
                    <a:pt x="3397" y="1227"/>
                    <a:pt x="2382" y="1393"/>
                    <a:pt x="1968" y="1683"/>
                  </a:cubicBezTo>
                  <a:lnTo>
                    <a:pt x="1823" y="1787"/>
                  </a:lnTo>
                  <a:cubicBezTo>
                    <a:pt x="1657" y="1973"/>
                    <a:pt x="1533" y="2180"/>
                    <a:pt x="1429" y="2387"/>
                  </a:cubicBezTo>
                  <a:cubicBezTo>
                    <a:pt x="684" y="3817"/>
                    <a:pt x="0" y="6447"/>
                    <a:pt x="145" y="8291"/>
                  </a:cubicBezTo>
                  <a:cubicBezTo>
                    <a:pt x="145" y="8332"/>
                    <a:pt x="145" y="8394"/>
                    <a:pt x="145" y="8436"/>
                  </a:cubicBezTo>
                  <a:cubicBezTo>
                    <a:pt x="394" y="10114"/>
                    <a:pt x="1202" y="10735"/>
                    <a:pt x="2154" y="11502"/>
                  </a:cubicBezTo>
                  <a:cubicBezTo>
                    <a:pt x="2921" y="12102"/>
                    <a:pt x="3522" y="12309"/>
                    <a:pt x="4288" y="12372"/>
                  </a:cubicBezTo>
                  <a:cubicBezTo>
                    <a:pt x="4454" y="12372"/>
                    <a:pt x="4619" y="12372"/>
                    <a:pt x="4785" y="12392"/>
                  </a:cubicBezTo>
                  <a:cubicBezTo>
                    <a:pt x="5034" y="12392"/>
                    <a:pt x="5303" y="12413"/>
                    <a:pt x="5572" y="12434"/>
                  </a:cubicBezTo>
                  <a:cubicBezTo>
                    <a:pt x="6856" y="12537"/>
                    <a:pt x="7747" y="13034"/>
                    <a:pt x="8845" y="13552"/>
                  </a:cubicBezTo>
                  <a:cubicBezTo>
                    <a:pt x="9176" y="13697"/>
                    <a:pt x="9529" y="13842"/>
                    <a:pt x="9901" y="13987"/>
                  </a:cubicBezTo>
                  <a:cubicBezTo>
                    <a:pt x="10440" y="14194"/>
                    <a:pt x="10979" y="14360"/>
                    <a:pt x="11538" y="14422"/>
                  </a:cubicBezTo>
                  <a:cubicBezTo>
                    <a:pt x="11755" y="14453"/>
                    <a:pt x="11968" y="14469"/>
                    <a:pt x="12180" y="14469"/>
                  </a:cubicBezTo>
                  <a:cubicBezTo>
                    <a:pt x="12392" y="14469"/>
                    <a:pt x="12605" y="14453"/>
                    <a:pt x="12822" y="14422"/>
                  </a:cubicBezTo>
                  <a:cubicBezTo>
                    <a:pt x="13796" y="14319"/>
                    <a:pt x="14749" y="13842"/>
                    <a:pt x="15681" y="13034"/>
                  </a:cubicBezTo>
                  <a:cubicBezTo>
                    <a:pt x="17151" y="11792"/>
                    <a:pt x="18353" y="9720"/>
                    <a:pt x="18767" y="8022"/>
                  </a:cubicBezTo>
                  <a:cubicBezTo>
                    <a:pt x="19181" y="6302"/>
                    <a:pt x="19430" y="4376"/>
                    <a:pt x="18581" y="2532"/>
                  </a:cubicBezTo>
                  <a:cubicBezTo>
                    <a:pt x="17609" y="445"/>
                    <a:pt x="15277" y="0"/>
                    <a:pt x="13092"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1" name="Google Shape;2141;p102"/>
            <p:cNvSpPr/>
            <p:nvPr/>
          </p:nvSpPr>
          <p:spPr>
            <a:xfrm>
              <a:off x="6401765" y="2209510"/>
              <a:ext cx="335615" cy="238439"/>
            </a:xfrm>
            <a:custGeom>
              <a:rect b="b" l="l" r="r" t="t"/>
              <a:pathLst>
                <a:path extrusionOk="0" h="7439" w="10461">
                  <a:moveTo>
                    <a:pt x="6316" y="684"/>
                  </a:moveTo>
                  <a:cubicBezTo>
                    <a:pt x="7611" y="684"/>
                    <a:pt x="8737" y="1319"/>
                    <a:pt x="9239" y="2364"/>
                  </a:cubicBezTo>
                  <a:cubicBezTo>
                    <a:pt x="9736" y="3379"/>
                    <a:pt x="9529" y="4559"/>
                    <a:pt x="8679" y="5574"/>
                  </a:cubicBezTo>
                  <a:cubicBezTo>
                    <a:pt x="7932" y="6479"/>
                    <a:pt x="7262" y="6765"/>
                    <a:pt x="6521" y="6765"/>
                  </a:cubicBezTo>
                  <a:cubicBezTo>
                    <a:pt x="5990" y="6765"/>
                    <a:pt x="5422" y="6617"/>
                    <a:pt x="4764" y="6444"/>
                  </a:cubicBezTo>
                  <a:cubicBezTo>
                    <a:pt x="4267" y="6320"/>
                    <a:pt x="3749" y="6175"/>
                    <a:pt x="3190" y="6092"/>
                  </a:cubicBezTo>
                  <a:cubicBezTo>
                    <a:pt x="2859" y="6051"/>
                    <a:pt x="2589" y="6030"/>
                    <a:pt x="2341" y="6009"/>
                  </a:cubicBezTo>
                  <a:cubicBezTo>
                    <a:pt x="1595" y="5989"/>
                    <a:pt x="1347" y="5968"/>
                    <a:pt x="1057" y="5077"/>
                  </a:cubicBezTo>
                  <a:cubicBezTo>
                    <a:pt x="705" y="4062"/>
                    <a:pt x="1098" y="2281"/>
                    <a:pt x="1782" y="1659"/>
                  </a:cubicBezTo>
                  <a:cubicBezTo>
                    <a:pt x="2279" y="1494"/>
                    <a:pt x="4909" y="727"/>
                    <a:pt x="6194" y="686"/>
                  </a:cubicBezTo>
                  <a:cubicBezTo>
                    <a:pt x="6235" y="685"/>
                    <a:pt x="6276" y="684"/>
                    <a:pt x="6316" y="684"/>
                  </a:cubicBezTo>
                  <a:close/>
                  <a:moveTo>
                    <a:pt x="6296" y="1"/>
                  </a:moveTo>
                  <a:cubicBezTo>
                    <a:pt x="6255" y="1"/>
                    <a:pt x="6214" y="1"/>
                    <a:pt x="6173" y="2"/>
                  </a:cubicBezTo>
                  <a:cubicBezTo>
                    <a:pt x="4744" y="44"/>
                    <a:pt x="1844" y="893"/>
                    <a:pt x="1492" y="1038"/>
                  </a:cubicBezTo>
                  <a:lnTo>
                    <a:pt x="1388" y="1100"/>
                  </a:lnTo>
                  <a:cubicBezTo>
                    <a:pt x="394" y="1908"/>
                    <a:pt x="0" y="4124"/>
                    <a:pt x="394" y="5305"/>
                  </a:cubicBezTo>
                  <a:cubicBezTo>
                    <a:pt x="829" y="6631"/>
                    <a:pt x="1512" y="6672"/>
                    <a:pt x="2299" y="6714"/>
                  </a:cubicBezTo>
                  <a:cubicBezTo>
                    <a:pt x="2527" y="6714"/>
                    <a:pt x="2797" y="6734"/>
                    <a:pt x="3087" y="6776"/>
                  </a:cubicBezTo>
                  <a:cubicBezTo>
                    <a:pt x="3604" y="6859"/>
                    <a:pt x="4102" y="6983"/>
                    <a:pt x="4578" y="7107"/>
                  </a:cubicBezTo>
                  <a:cubicBezTo>
                    <a:pt x="5241" y="7273"/>
                    <a:pt x="5883" y="7439"/>
                    <a:pt x="6525" y="7439"/>
                  </a:cubicBezTo>
                  <a:cubicBezTo>
                    <a:pt x="7416" y="7439"/>
                    <a:pt x="8307" y="7128"/>
                    <a:pt x="9218" y="6030"/>
                  </a:cubicBezTo>
                  <a:cubicBezTo>
                    <a:pt x="10233" y="4808"/>
                    <a:pt x="10461" y="3316"/>
                    <a:pt x="9860" y="2053"/>
                  </a:cubicBezTo>
                  <a:cubicBezTo>
                    <a:pt x="9234" y="781"/>
                    <a:pt x="7880" y="1"/>
                    <a:pt x="6296" y="1"/>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16">
    <p:bg>
      <p:bgPr>
        <a:solidFill>
          <a:schemeClr val="accent4"/>
        </a:solidFill>
      </p:bgPr>
    </p:bg>
    <p:spTree>
      <p:nvGrpSpPr>
        <p:cNvPr id="2142" name="Shape 2142"/>
        <p:cNvGrpSpPr/>
        <p:nvPr/>
      </p:nvGrpSpPr>
      <p:grpSpPr>
        <a:xfrm>
          <a:off x="0" y="0"/>
          <a:ext cx="0" cy="0"/>
          <a:chOff x="0" y="0"/>
          <a:chExt cx="0" cy="0"/>
        </a:xfrm>
      </p:grpSpPr>
      <p:sp>
        <p:nvSpPr>
          <p:cNvPr id="2143" name="Google Shape;2143;p103"/>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4" name="Google Shape;2144;p103"/>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5" name="Google Shape;2145;p103"/>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6" name="Google Shape;2146;p103"/>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7" name="Google Shape;2147;p103"/>
          <p:cNvSpPr/>
          <p:nvPr/>
        </p:nvSpPr>
        <p:spPr>
          <a:xfrm>
            <a:off x="8835739" y="1063523"/>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8" name="Google Shape;2148;p103"/>
          <p:cNvSpPr/>
          <p:nvPr/>
        </p:nvSpPr>
        <p:spPr>
          <a:xfrm>
            <a:off x="-13710" y="1044872"/>
            <a:ext cx="3337" cy="57908"/>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9" name="Google Shape;2149;p103"/>
          <p:cNvSpPr/>
          <p:nvPr/>
        </p:nvSpPr>
        <p:spPr>
          <a:xfrm>
            <a:off x="-3538"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0" name="Google Shape;2150;p103"/>
          <p:cNvSpPr/>
          <p:nvPr/>
        </p:nvSpPr>
        <p:spPr>
          <a:xfrm rot="10800000">
            <a:off x="-6845" y="2724174"/>
            <a:ext cx="591572" cy="926514"/>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1" name="Google Shape;2151;p103"/>
          <p:cNvSpPr/>
          <p:nvPr/>
        </p:nvSpPr>
        <p:spPr>
          <a:xfrm rot="10800000">
            <a:off x="-6841" y="2922321"/>
            <a:ext cx="624069" cy="1181571"/>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2" name="Google Shape;2152;p103"/>
          <p:cNvSpPr txBox="1"/>
          <p:nvPr>
            <p:ph type="title"/>
          </p:nvPr>
        </p:nvSpPr>
        <p:spPr>
          <a:xfrm>
            <a:off x="1435608" y="418374"/>
            <a:ext cx="6276900" cy="576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400"/>
              <a:buNone/>
              <a:defRPr/>
            </a:lvl1pPr>
            <a:lvl2pPr lvl="1" rtl="0">
              <a:spcBef>
                <a:spcPts val="0"/>
              </a:spcBef>
              <a:spcAft>
                <a:spcPts val="0"/>
              </a:spcAft>
              <a:buSzPts val="4400"/>
              <a:buNone/>
              <a:defRPr/>
            </a:lvl2pPr>
            <a:lvl3pPr lvl="2" rtl="0">
              <a:spcBef>
                <a:spcPts val="0"/>
              </a:spcBef>
              <a:spcAft>
                <a:spcPts val="0"/>
              </a:spcAft>
              <a:buSzPts val="4400"/>
              <a:buNone/>
              <a:defRPr/>
            </a:lvl3pPr>
            <a:lvl4pPr lvl="3" rtl="0">
              <a:spcBef>
                <a:spcPts val="0"/>
              </a:spcBef>
              <a:spcAft>
                <a:spcPts val="0"/>
              </a:spcAft>
              <a:buSzPts val="4400"/>
              <a:buNone/>
              <a:defRPr/>
            </a:lvl4pPr>
            <a:lvl5pPr lvl="4" rtl="0">
              <a:spcBef>
                <a:spcPts val="0"/>
              </a:spcBef>
              <a:spcAft>
                <a:spcPts val="0"/>
              </a:spcAft>
              <a:buSzPts val="4400"/>
              <a:buNone/>
              <a:defRPr/>
            </a:lvl5pPr>
            <a:lvl6pPr lvl="5" rtl="0">
              <a:spcBef>
                <a:spcPts val="0"/>
              </a:spcBef>
              <a:spcAft>
                <a:spcPts val="0"/>
              </a:spcAft>
              <a:buSzPts val="4400"/>
              <a:buNone/>
              <a:defRPr/>
            </a:lvl6pPr>
            <a:lvl7pPr lvl="6" rtl="0">
              <a:spcBef>
                <a:spcPts val="0"/>
              </a:spcBef>
              <a:spcAft>
                <a:spcPts val="0"/>
              </a:spcAft>
              <a:buSzPts val="4400"/>
              <a:buNone/>
              <a:defRPr/>
            </a:lvl7pPr>
            <a:lvl8pPr lvl="7" rtl="0">
              <a:spcBef>
                <a:spcPts val="0"/>
              </a:spcBef>
              <a:spcAft>
                <a:spcPts val="0"/>
              </a:spcAft>
              <a:buSzPts val="4400"/>
              <a:buNone/>
              <a:defRPr/>
            </a:lvl8pPr>
            <a:lvl9pPr lvl="8" rtl="0">
              <a:spcBef>
                <a:spcPts val="0"/>
              </a:spcBef>
              <a:spcAft>
                <a:spcPts val="0"/>
              </a:spcAft>
              <a:buSzPts val="4400"/>
              <a:buNone/>
              <a:defRPr/>
            </a:lvl9pPr>
          </a:lstStyle>
          <a:p/>
        </p:txBody>
      </p:sp>
      <p:grpSp>
        <p:nvGrpSpPr>
          <p:cNvPr id="2153" name="Google Shape;2153;p103"/>
          <p:cNvGrpSpPr/>
          <p:nvPr/>
        </p:nvGrpSpPr>
        <p:grpSpPr>
          <a:xfrm>
            <a:off x="182299" y="4569347"/>
            <a:ext cx="624055" cy="466160"/>
            <a:chOff x="1095624" y="4433147"/>
            <a:chExt cx="624055" cy="466160"/>
          </a:xfrm>
        </p:grpSpPr>
        <p:sp>
          <p:nvSpPr>
            <p:cNvPr id="2154" name="Google Shape;2154;p103"/>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5" name="Google Shape;2155;p103"/>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6" name="Google Shape;2156;p103"/>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7" name="Google Shape;2157;p103"/>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103"/>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59" name="Google Shape;2159;p103"/>
          <p:cNvSpPr/>
          <p:nvPr/>
        </p:nvSpPr>
        <p:spPr>
          <a:xfrm>
            <a:off x="8093678" y="-1201"/>
            <a:ext cx="1060010" cy="1708218"/>
          </a:xfrm>
          <a:custGeom>
            <a:rect b="b" l="l" r="r" t="t"/>
            <a:pathLst>
              <a:path extrusionOk="0" h="61210" w="37949">
                <a:moveTo>
                  <a:pt x="0" y="0"/>
                </a:moveTo>
                <a:cubicBezTo>
                  <a:pt x="414" y="1077"/>
                  <a:pt x="870" y="2134"/>
                  <a:pt x="1305" y="3128"/>
                </a:cubicBezTo>
                <a:cubicBezTo>
                  <a:pt x="6442" y="14686"/>
                  <a:pt x="12449" y="25023"/>
                  <a:pt x="18415" y="35297"/>
                </a:cubicBezTo>
                <a:cubicBezTo>
                  <a:pt x="22641" y="42547"/>
                  <a:pt x="26908" y="49859"/>
                  <a:pt x="31817" y="55410"/>
                </a:cubicBezTo>
                <a:cubicBezTo>
                  <a:pt x="33785" y="57626"/>
                  <a:pt x="35835" y="59532"/>
                  <a:pt x="37948" y="61210"/>
                </a:cubicBezTo>
                <a:lnTo>
                  <a:pt x="3794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DDACB"/>
              </a:solidFill>
            </a:endParaRPr>
          </a:p>
        </p:txBody>
      </p:sp>
      <p:grpSp>
        <p:nvGrpSpPr>
          <p:cNvPr id="2160" name="Google Shape;2160;p103"/>
          <p:cNvGrpSpPr/>
          <p:nvPr/>
        </p:nvGrpSpPr>
        <p:grpSpPr>
          <a:xfrm rot="5400000">
            <a:off x="8121733" y="2777755"/>
            <a:ext cx="1232802" cy="819326"/>
            <a:chOff x="5963133" y="2001105"/>
            <a:chExt cx="1232802" cy="819326"/>
          </a:xfrm>
        </p:grpSpPr>
        <p:sp>
          <p:nvSpPr>
            <p:cNvPr id="2161" name="Google Shape;2161;p103"/>
            <p:cNvSpPr/>
            <p:nvPr/>
          </p:nvSpPr>
          <p:spPr>
            <a:xfrm>
              <a:off x="5963133" y="2001105"/>
              <a:ext cx="1232802" cy="819326"/>
            </a:xfrm>
            <a:custGeom>
              <a:rect b="b" l="l" r="r" t="t"/>
              <a:pathLst>
                <a:path extrusionOk="0" h="25562" w="38426">
                  <a:moveTo>
                    <a:pt x="3253" y="0"/>
                  </a:moveTo>
                  <a:cubicBezTo>
                    <a:pt x="3212" y="41"/>
                    <a:pt x="3170" y="83"/>
                    <a:pt x="3129" y="124"/>
                  </a:cubicBezTo>
                  <a:cubicBezTo>
                    <a:pt x="2860" y="435"/>
                    <a:pt x="2694" y="849"/>
                    <a:pt x="2570" y="1222"/>
                  </a:cubicBezTo>
                  <a:cubicBezTo>
                    <a:pt x="1782" y="3584"/>
                    <a:pt x="312" y="7975"/>
                    <a:pt x="125" y="11372"/>
                  </a:cubicBezTo>
                  <a:cubicBezTo>
                    <a:pt x="1" y="13796"/>
                    <a:pt x="726" y="16053"/>
                    <a:pt x="2321" y="18042"/>
                  </a:cubicBezTo>
                  <a:cubicBezTo>
                    <a:pt x="4085" y="20280"/>
                    <a:pt x="5745" y="20469"/>
                    <a:pt x="7746" y="20469"/>
                  </a:cubicBezTo>
                  <a:cubicBezTo>
                    <a:pt x="7930" y="20469"/>
                    <a:pt x="8117" y="20467"/>
                    <a:pt x="8307" y="20465"/>
                  </a:cubicBezTo>
                  <a:cubicBezTo>
                    <a:pt x="8908" y="20465"/>
                    <a:pt x="9509" y="20465"/>
                    <a:pt x="10172" y="20507"/>
                  </a:cubicBezTo>
                  <a:cubicBezTo>
                    <a:pt x="13258" y="20693"/>
                    <a:pt x="15267" y="21853"/>
                    <a:pt x="17794" y="23345"/>
                  </a:cubicBezTo>
                  <a:cubicBezTo>
                    <a:pt x="18291" y="23635"/>
                    <a:pt x="18830" y="23945"/>
                    <a:pt x="19389" y="24277"/>
                  </a:cubicBezTo>
                  <a:cubicBezTo>
                    <a:pt x="20922" y="25126"/>
                    <a:pt x="22517" y="25561"/>
                    <a:pt x="24091" y="25561"/>
                  </a:cubicBezTo>
                  <a:cubicBezTo>
                    <a:pt x="25831" y="25561"/>
                    <a:pt x="27530" y="25043"/>
                    <a:pt x="29063" y="23987"/>
                  </a:cubicBezTo>
                  <a:cubicBezTo>
                    <a:pt x="32543" y="21605"/>
                    <a:pt x="35401" y="16592"/>
                    <a:pt x="36437" y="12863"/>
                  </a:cubicBezTo>
                  <a:cubicBezTo>
                    <a:pt x="37473" y="9073"/>
                    <a:pt x="38426" y="4661"/>
                    <a:pt x="36478" y="394"/>
                  </a:cubicBezTo>
                  <a:cubicBezTo>
                    <a:pt x="36416" y="269"/>
                    <a:pt x="36333" y="124"/>
                    <a:pt x="36271" y="0"/>
                  </a:cubicBezTo>
                  <a:lnTo>
                    <a:pt x="35463" y="0"/>
                  </a:lnTo>
                  <a:cubicBezTo>
                    <a:pt x="35608" y="228"/>
                    <a:pt x="35733" y="435"/>
                    <a:pt x="35836" y="684"/>
                  </a:cubicBezTo>
                  <a:cubicBezTo>
                    <a:pt x="37701" y="4744"/>
                    <a:pt x="36768" y="9011"/>
                    <a:pt x="35774" y="12677"/>
                  </a:cubicBezTo>
                  <a:cubicBezTo>
                    <a:pt x="34780" y="16281"/>
                    <a:pt x="32025" y="21128"/>
                    <a:pt x="28669" y="23428"/>
                  </a:cubicBezTo>
                  <a:cubicBezTo>
                    <a:pt x="27255" y="24385"/>
                    <a:pt x="25687" y="24868"/>
                    <a:pt x="24084" y="24868"/>
                  </a:cubicBezTo>
                  <a:cubicBezTo>
                    <a:pt x="22635" y="24868"/>
                    <a:pt x="21158" y="24473"/>
                    <a:pt x="19741" y="23676"/>
                  </a:cubicBezTo>
                  <a:cubicBezTo>
                    <a:pt x="19182" y="23365"/>
                    <a:pt x="18644" y="23055"/>
                    <a:pt x="18126" y="22744"/>
                  </a:cubicBezTo>
                  <a:cubicBezTo>
                    <a:pt x="15640" y="21273"/>
                    <a:pt x="13465" y="20010"/>
                    <a:pt x="10213" y="19823"/>
                  </a:cubicBezTo>
                  <a:cubicBezTo>
                    <a:pt x="9674" y="19782"/>
                    <a:pt x="9177" y="19782"/>
                    <a:pt x="8701" y="19782"/>
                  </a:cubicBezTo>
                  <a:lnTo>
                    <a:pt x="8307" y="19782"/>
                  </a:lnTo>
                  <a:cubicBezTo>
                    <a:pt x="8265" y="19782"/>
                    <a:pt x="8224" y="19782"/>
                    <a:pt x="8183" y="19782"/>
                  </a:cubicBezTo>
                  <a:cubicBezTo>
                    <a:pt x="6014" y="19782"/>
                    <a:pt x="4547" y="19762"/>
                    <a:pt x="2860" y="17628"/>
                  </a:cubicBezTo>
                  <a:cubicBezTo>
                    <a:pt x="1368" y="15763"/>
                    <a:pt x="685" y="13671"/>
                    <a:pt x="809" y="11413"/>
                  </a:cubicBezTo>
                  <a:cubicBezTo>
                    <a:pt x="995" y="8099"/>
                    <a:pt x="2445" y="3770"/>
                    <a:pt x="3232" y="1450"/>
                  </a:cubicBezTo>
                  <a:cubicBezTo>
                    <a:pt x="3336" y="1139"/>
                    <a:pt x="3460" y="808"/>
                    <a:pt x="3647" y="580"/>
                  </a:cubicBezTo>
                  <a:cubicBezTo>
                    <a:pt x="3709" y="518"/>
                    <a:pt x="3750" y="476"/>
                    <a:pt x="3812" y="435"/>
                  </a:cubicBezTo>
                  <a:cubicBezTo>
                    <a:pt x="4040" y="249"/>
                    <a:pt x="4372" y="104"/>
                    <a:pt x="4724"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2" name="Google Shape;2162;p103"/>
            <p:cNvSpPr/>
            <p:nvPr/>
          </p:nvSpPr>
          <p:spPr>
            <a:xfrm>
              <a:off x="6116006" y="2001105"/>
              <a:ext cx="923751" cy="694257"/>
            </a:xfrm>
            <a:custGeom>
              <a:rect b="b" l="l" r="r" t="t"/>
              <a:pathLst>
                <a:path extrusionOk="0" h="21660" w="28793">
                  <a:moveTo>
                    <a:pt x="20500" y="414"/>
                  </a:moveTo>
                  <a:cubicBezTo>
                    <a:pt x="23140" y="414"/>
                    <a:pt x="25678" y="1050"/>
                    <a:pt x="26763" y="3418"/>
                  </a:cubicBezTo>
                  <a:cubicBezTo>
                    <a:pt x="28088" y="6297"/>
                    <a:pt x="27488" y="9321"/>
                    <a:pt x="26783" y="11952"/>
                  </a:cubicBezTo>
                  <a:cubicBezTo>
                    <a:pt x="26100" y="14541"/>
                    <a:pt x="24153" y="17897"/>
                    <a:pt x="21791" y="19637"/>
                  </a:cubicBezTo>
                  <a:cubicBezTo>
                    <a:pt x="20583" y="20534"/>
                    <a:pt x="19292" y="20965"/>
                    <a:pt x="17972" y="20965"/>
                  </a:cubicBezTo>
                  <a:cubicBezTo>
                    <a:pt x="16914" y="20965"/>
                    <a:pt x="15838" y="20689"/>
                    <a:pt x="14769" y="20155"/>
                  </a:cubicBezTo>
                  <a:cubicBezTo>
                    <a:pt x="14314" y="19927"/>
                    <a:pt x="13879" y="19699"/>
                    <a:pt x="13464" y="19471"/>
                  </a:cubicBezTo>
                  <a:cubicBezTo>
                    <a:pt x="12035" y="18705"/>
                    <a:pt x="10751" y="18000"/>
                    <a:pt x="9156" y="17628"/>
                  </a:cubicBezTo>
                  <a:cubicBezTo>
                    <a:pt x="8638" y="17503"/>
                    <a:pt x="8058" y="17420"/>
                    <a:pt x="7478" y="17379"/>
                  </a:cubicBezTo>
                  <a:cubicBezTo>
                    <a:pt x="7188" y="17379"/>
                    <a:pt x="6919" y="17358"/>
                    <a:pt x="6670" y="17358"/>
                  </a:cubicBezTo>
                  <a:lnTo>
                    <a:pt x="6049" y="17358"/>
                  </a:lnTo>
                  <a:cubicBezTo>
                    <a:pt x="4350" y="17358"/>
                    <a:pt x="3294" y="17317"/>
                    <a:pt x="2051" y="15598"/>
                  </a:cubicBezTo>
                  <a:cubicBezTo>
                    <a:pt x="1036" y="14231"/>
                    <a:pt x="559" y="12698"/>
                    <a:pt x="663" y="11020"/>
                  </a:cubicBezTo>
                  <a:cubicBezTo>
                    <a:pt x="808" y="8576"/>
                    <a:pt x="1864" y="5427"/>
                    <a:pt x="2507" y="3729"/>
                  </a:cubicBezTo>
                  <a:cubicBezTo>
                    <a:pt x="2589" y="3501"/>
                    <a:pt x="2672" y="3273"/>
                    <a:pt x="2817" y="3107"/>
                  </a:cubicBezTo>
                  <a:cubicBezTo>
                    <a:pt x="2859" y="3066"/>
                    <a:pt x="2900" y="3045"/>
                    <a:pt x="2942" y="3004"/>
                  </a:cubicBezTo>
                  <a:cubicBezTo>
                    <a:pt x="3522" y="2569"/>
                    <a:pt x="4806" y="2465"/>
                    <a:pt x="5800" y="2361"/>
                  </a:cubicBezTo>
                  <a:cubicBezTo>
                    <a:pt x="6007" y="2361"/>
                    <a:pt x="6214" y="2341"/>
                    <a:pt x="6401" y="2320"/>
                  </a:cubicBezTo>
                  <a:cubicBezTo>
                    <a:pt x="6716" y="2281"/>
                    <a:pt x="7040" y="2266"/>
                    <a:pt x="7366" y="2266"/>
                  </a:cubicBezTo>
                  <a:cubicBezTo>
                    <a:pt x="7555" y="2266"/>
                    <a:pt x="7744" y="2271"/>
                    <a:pt x="7934" y="2279"/>
                  </a:cubicBezTo>
                  <a:cubicBezTo>
                    <a:pt x="8493" y="2279"/>
                    <a:pt x="9073" y="2279"/>
                    <a:pt x="9632" y="2216"/>
                  </a:cubicBezTo>
                  <a:cubicBezTo>
                    <a:pt x="10606" y="2113"/>
                    <a:pt x="11538" y="1844"/>
                    <a:pt x="12408" y="1595"/>
                  </a:cubicBezTo>
                  <a:cubicBezTo>
                    <a:pt x="13071" y="1409"/>
                    <a:pt x="13713" y="1201"/>
                    <a:pt x="14376" y="1119"/>
                  </a:cubicBezTo>
                  <a:cubicBezTo>
                    <a:pt x="14728" y="1056"/>
                    <a:pt x="15101" y="994"/>
                    <a:pt x="15515" y="932"/>
                  </a:cubicBezTo>
                  <a:cubicBezTo>
                    <a:pt x="16959" y="693"/>
                    <a:pt x="18751" y="414"/>
                    <a:pt x="20500" y="414"/>
                  </a:cubicBezTo>
                  <a:close/>
                  <a:moveTo>
                    <a:pt x="17131" y="0"/>
                  </a:moveTo>
                  <a:cubicBezTo>
                    <a:pt x="16551" y="83"/>
                    <a:pt x="15991" y="166"/>
                    <a:pt x="15453" y="249"/>
                  </a:cubicBezTo>
                  <a:cubicBezTo>
                    <a:pt x="15039" y="311"/>
                    <a:pt x="14666" y="373"/>
                    <a:pt x="14334" y="435"/>
                  </a:cubicBezTo>
                  <a:cubicBezTo>
                    <a:pt x="13630" y="539"/>
                    <a:pt x="12946" y="725"/>
                    <a:pt x="12263" y="932"/>
                  </a:cubicBezTo>
                  <a:cubicBezTo>
                    <a:pt x="11414" y="1160"/>
                    <a:pt x="10502" y="1429"/>
                    <a:pt x="9570" y="1533"/>
                  </a:cubicBezTo>
                  <a:cubicBezTo>
                    <a:pt x="9247" y="1570"/>
                    <a:pt x="8924" y="1578"/>
                    <a:pt x="8596" y="1578"/>
                  </a:cubicBezTo>
                  <a:cubicBezTo>
                    <a:pt x="8378" y="1578"/>
                    <a:pt x="8157" y="1574"/>
                    <a:pt x="7934" y="1574"/>
                  </a:cubicBezTo>
                  <a:cubicBezTo>
                    <a:pt x="7395" y="1574"/>
                    <a:pt x="6857" y="1574"/>
                    <a:pt x="6318" y="1636"/>
                  </a:cubicBezTo>
                  <a:cubicBezTo>
                    <a:pt x="6132" y="1657"/>
                    <a:pt x="5945" y="1678"/>
                    <a:pt x="5738" y="1678"/>
                  </a:cubicBezTo>
                  <a:cubicBezTo>
                    <a:pt x="4599" y="1781"/>
                    <a:pt x="3211" y="1926"/>
                    <a:pt x="2527" y="2444"/>
                  </a:cubicBezTo>
                  <a:cubicBezTo>
                    <a:pt x="2486" y="2486"/>
                    <a:pt x="2403" y="2569"/>
                    <a:pt x="2341" y="2610"/>
                  </a:cubicBezTo>
                  <a:cubicBezTo>
                    <a:pt x="2113" y="2859"/>
                    <a:pt x="1989" y="3169"/>
                    <a:pt x="1864" y="3459"/>
                  </a:cubicBezTo>
                  <a:cubicBezTo>
                    <a:pt x="1098" y="5344"/>
                    <a:pt x="21" y="8866"/>
                    <a:pt x="0" y="11476"/>
                  </a:cubicBezTo>
                  <a:cubicBezTo>
                    <a:pt x="0" y="11558"/>
                    <a:pt x="0" y="11621"/>
                    <a:pt x="0" y="11703"/>
                  </a:cubicBezTo>
                  <a:cubicBezTo>
                    <a:pt x="83" y="13692"/>
                    <a:pt x="870" y="15101"/>
                    <a:pt x="2092" y="16426"/>
                  </a:cubicBezTo>
                  <a:cubicBezTo>
                    <a:pt x="3294" y="17731"/>
                    <a:pt x="4329" y="18021"/>
                    <a:pt x="5572" y="18063"/>
                  </a:cubicBezTo>
                  <a:cubicBezTo>
                    <a:pt x="5842" y="18083"/>
                    <a:pt x="6132" y="18083"/>
                    <a:pt x="6422" y="18083"/>
                  </a:cubicBezTo>
                  <a:cubicBezTo>
                    <a:pt x="6836" y="18083"/>
                    <a:pt x="7271" y="18083"/>
                    <a:pt x="7727" y="18125"/>
                  </a:cubicBezTo>
                  <a:cubicBezTo>
                    <a:pt x="9922" y="18270"/>
                    <a:pt x="11351" y="19119"/>
                    <a:pt x="13174" y="20093"/>
                  </a:cubicBezTo>
                  <a:cubicBezTo>
                    <a:pt x="13609" y="20320"/>
                    <a:pt x="14044" y="20548"/>
                    <a:pt x="14500" y="20776"/>
                  </a:cubicBezTo>
                  <a:cubicBezTo>
                    <a:pt x="15204" y="21128"/>
                    <a:pt x="15909" y="21377"/>
                    <a:pt x="16613" y="21522"/>
                  </a:cubicBezTo>
                  <a:cubicBezTo>
                    <a:pt x="17069" y="21603"/>
                    <a:pt x="17512" y="21659"/>
                    <a:pt x="17963" y="21659"/>
                  </a:cubicBezTo>
                  <a:cubicBezTo>
                    <a:pt x="18085" y="21659"/>
                    <a:pt x="18208" y="21655"/>
                    <a:pt x="18332" y="21646"/>
                  </a:cubicBezTo>
                  <a:cubicBezTo>
                    <a:pt x="19679" y="21584"/>
                    <a:pt x="21004" y="21087"/>
                    <a:pt x="22226" y="20175"/>
                  </a:cubicBezTo>
                  <a:cubicBezTo>
                    <a:pt x="24712" y="18332"/>
                    <a:pt x="26742" y="14811"/>
                    <a:pt x="27467" y="12097"/>
                  </a:cubicBezTo>
                  <a:cubicBezTo>
                    <a:pt x="28192" y="9342"/>
                    <a:pt x="28793" y="6173"/>
                    <a:pt x="27384" y="3128"/>
                  </a:cubicBezTo>
                  <a:cubicBezTo>
                    <a:pt x="26556" y="1284"/>
                    <a:pt x="24981" y="394"/>
                    <a:pt x="23158"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3" name="Google Shape;2163;p103"/>
            <p:cNvSpPr/>
            <p:nvPr/>
          </p:nvSpPr>
          <p:spPr>
            <a:xfrm>
              <a:off x="6260217" y="2107166"/>
              <a:ext cx="623363" cy="463768"/>
            </a:xfrm>
            <a:custGeom>
              <a:rect b="b" l="l" r="r" t="t"/>
              <a:pathLst>
                <a:path extrusionOk="0" h="14469" w="19430">
                  <a:moveTo>
                    <a:pt x="13198" y="657"/>
                  </a:moveTo>
                  <a:cubicBezTo>
                    <a:pt x="15128" y="657"/>
                    <a:pt x="17139" y="1061"/>
                    <a:pt x="17959" y="2822"/>
                  </a:cubicBezTo>
                  <a:cubicBezTo>
                    <a:pt x="18746" y="4521"/>
                    <a:pt x="18477" y="6323"/>
                    <a:pt x="18084" y="7918"/>
                  </a:cubicBezTo>
                  <a:cubicBezTo>
                    <a:pt x="17690" y="9472"/>
                    <a:pt x="16551" y="11398"/>
                    <a:pt x="15204" y="12558"/>
                  </a:cubicBezTo>
                  <a:cubicBezTo>
                    <a:pt x="14198" y="13415"/>
                    <a:pt x="13198" y="13788"/>
                    <a:pt x="12171" y="13788"/>
                  </a:cubicBezTo>
                  <a:cubicBezTo>
                    <a:pt x="11486" y="13788"/>
                    <a:pt x="10788" y="13623"/>
                    <a:pt x="10067" y="13324"/>
                  </a:cubicBezTo>
                  <a:cubicBezTo>
                    <a:pt x="9736" y="13179"/>
                    <a:pt x="9404" y="13055"/>
                    <a:pt x="9073" y="12910"/>
                  </a:cubicBezTo>
                  <a:cubicBezTo>
                    <a:pt x="8099" y="12475"/>
                    <a:pt x="7209" y="12019"/>
                    <a:pt x="6132" y="11812"/>
                  </a:cubicBezTo>
                  <a:cubicBezTo>
                    <a:pt x="5759" y="11729"/>
                    <a:pt x="5386" y="11667"/>
                    <a:pt x="4992" y="11647"/>
                  </a:cubicBezTo>
                  <a:cubicBezTo>
                    <a:pt x="4806" y="11647"/>
                    <a:pt x="4640" y="11626"/>
                    <a:pt x="4454" y="11626"/>
                  </a:cubicBezTo>
                  <a:lnTo>
                    <a:pt x="4039" y="11626"/>
                  </a:lnTo>
                  <a:cubicBezTo>
                    <a:pt x="2900" y="11605"/>
                    <a:pt x="2279" y="11522"/>
                    <a:pt x="1512" y="10279"/>
                  </a:cubicBezTo>
                  <a:cubicBezTo>
                    <a:pt x="953" y="9409"/>
                    <a:pt x="684" y="8394"/>
                    <a:pt x="767" y="7317"/>
                  </a:cubicBezTo>
                  <a:cubicBezTo>
                    <a:pt x="870" y="5722"/>
                    <a:pt x="1533" y="3775"/>
                    <a:pt x="2030" y="2698"/>
                  </a:cubicBezTo>
                  <a:cubicBezTo>
                    <a:pt x="2092" y="2574"/>
                    <a:pt x="2175" y="2429"/>
                    <a:pt x="2258" y="2325"/>
                  </a:cubicBezTo>
                  <a:cubicBezTo>
                    <a:pt x="2299" y="2304"/>
                    <a:pt x="2320" y="2284"/>
                    <a:pt x="2362" y="2263"/>
                  </a:cubicBezTo>
                  <a:cubicBezTo>
                    <a:pt x="2755" y="2015"/>
                    <a:pt x="3646" y="1870"/>
                    <a:pt x="4454" y="1766"/>
                  </a:cubicBezTo>
                  <a:cubicBezTo>
                    <a:pt x="4599" y="1745"/>
                    <a:pt x="4744" y="1725"/>
                    <a:pt x="4868" y="1704"/>
                  </a:cubicBezTo>
                  <a:cubicBezTo>
                    <a:pt x="5241" y="1642"/>
                    <a:pt x="5614" y="1621"/>
                    <a:pt x="5987" y="1580"/>
                  </a:cubicBezTo>
                  <a:cubicBezTo>
                    <a:pt x="6401" y="1559"/>
                    <a:pt x="6815" y="1538"/>
                    <a:pt x="7229" y="1476"/>
                  </a:cubicBezTo>
                  <a:cubicBezTo>
                    <a:pt x="7954" y="1372"/>
                    <a:pt x="8659" y="1227"/>
                    <a:pt x="9259" y="1082"/>
                  </a:cubicBezTo>
                  <a:cubicBezTo>
                    <a:pt x="9674" y="1000"/>
                    <a:pt x="10088" y="896"/>
                    <a:pt x="10481" y="855"/>
                  </a:cubicBezTo>
                  <a:cubicBezTo>
                    <a:pt x="10709" y="834"/>
                    <a:pt x="10937" y="792"/>
                    <a:pt x="11186" y="772"/>
                  </a:cubicBezTo>
                  <a:cubicBezTo>
                    <a:pt x="11805" y="711"/>
                    <a:pt x="12496" y="657"/>
                    <a:pt x="13198" y="657"/>
                  </a:cubicBezTo>
                  <a:close/>
                  <a:moveTo>
                    <a:pt x="13092" y="0"/>
                  </a:moveTo>
                  <a:cubicBezTo>
                    <a:pt x="12437" y="0"/>
                    <a:pt x="11795" y="40"/>
                    <a:pt x="11206" y="88"/>
                  </a:cubicBezTo>
                  <a:cubicBezTo>
                    <a:pt x="10958" y="109"/>
                    <a:pt x="10709" y="150"/>
                    <a:pt x="10502" y="171"/>
                  </a:cubicBezTo>
                  <a:cubicBezTo>
                    <a:pt x="10046" y="212"/>
                    <a:pt x="9611" y="316"/>
                    <a:pt x="9176" y="399"/>
                  </a:cubicBezTo>
                  <a:cubicBezTo>
                    <a:pt x="8576" y="544"/>
                    <a:pt x="7892" y="689"/>
                    <a:pt x="7167" y="792"/>
                  </a:cubicBezTo>
                  <a:cubicBezTo>
                    <a:pt x="6774" y="855"/>
                    <a:pt x="6380" y="875"/>
                    <a:pt x="5966" y="896"/>
                  </a:cubicBezTo>
                  <a:cubicBezTo>
                    <a:pt x="5572" y="917"/>
                    <a:pt x="5158" y="958"/>
                    <a:pt x="4764" y="1020"/>
                  </a:cubicBezTo>
                  <a:cubicBezTo>
                    <a:pt x="4640" y="1041"/>
                    <a:pt x="4495" y="1062"/>
                    <a:pt x="4329" y="1082"/>
                  </a:cubicBezTo>
                  <a:cubicBezTo>
                    <a:pt x="3397" y="1227"/>
                    <a:pt x="2382" y="1393"/>
                    <a:pt x="1968" y="1683"/>
                  </a:cubicBezTo>
                  <a:lnTo>
                    <a:pt x="1823" y="1787"/>
                  </a:lnTo>
                  <a:cubicBezTo>
                    <a:pt x="1657" y="1973"/>
                    <a:pt x="1533" y="2180"/>
                    <a:pt x="1429" y="2387"/>
                  </a:cubicBezTo>
                  <a:cubicBezTo>
                    <a:pt x="684" y="3817"/>
                    <a:pt x="0" y="6447"/>
                    <a:pt x="145" y="8291"/>
                  </a:cubicBezTo>
                  <a:cubicBezTo>
                    <a:pt x="145" y="8332"/>
                    <a:pt x="145" y="8394"/>
                    <a:pt x="145" y="8436"/>
                  </a:cubicBezTo>
                  <a:cubicBezTo>
                    <a:pt x="394" y="10114"/>
                    <a:pt x="1202" y="10735"/>
                    <a:pt x="2154" y="11502"/>
                  </a:cubicBezTo>
                  <a:cubicBezTo>
                    <a:pt x="2921" y="12102"/>
                    <a:pt x="3522" y="12309"/>
                    <a:pt x="4288" y="12372"/>
                  </a:cubicBezTo>
                  <a:cubicBezTo>
                    <a:pt x="4454" y="12372"/>
                    <a:pt x="4619" y="12372"/>
                    <a:pt x="4785" y="12392"/>
                  </a:cubicBezTo>
                  <a:cubicBezTo>
                    <a:pt x="5034" y="12392"/>
                    <a:pt x="5303" y="12413"/>
                    <a:pt x="5572" y="12434"/>
                  </a:cubicBezTo>
                  <a:cubicBezTo>
                    <a:pt x="6856" y="12537"/>
                    <a:pt x="7747" y="13034"/>
                    <a:pt x="8845" y="13552"/>
                  </a:cubicBezTo>
                  <a:cubicBezTo>
                    <a:pt x="9176" y="13697"/>
                    <a:pt x="9529" y="13842"/>
                    <a:pt x="9901" y="13987"/>
                  </a:cubicBezTo>
                  <a:cubicBezTo>
                    <a:pt x="10440" y="14194"/>
                    <a:pt x="10979" y="14360"/>
                    <a:pt x="11538" y="14422"/>
                  </a:cubicBezTo>
                  <a:cubicBezTo>
                    <a:pt x="11755" y="14453"/>
                    <a:pt x="11968" y="14469"/>
                    <a:pt x="12180" y="14469"/>
                  </a:cubicBezTo>
                  <a:cubicBezTo>
                    <a:pt x="12392" y="14469"/>
                    <a:pt x="12605" y="14453"/>
                    <a:pt x="12822" y="14422"/>
                  </a:cubicBezTo>
                  <a:cubicBezTo>
                    <a:pt x="13796" y="14319"/>
                    <a:pt x="14749" y="13842"/>
                    <a:pt x="15681" y="13034"/>
                  </a:cubicBezTo>
                  <a:cubicBezTo>
                    <a:pt x="17151" y="11792"/>
                    <a:pt x="18353" y="9720"/>
                    <a:pt x="18767" y="8022"/>
                  </a:cubicBezTo>
                  <a:cubicBezTo>
                    <a:pt x="19181" y="6302"/>
                    <a:pt x="19430" y="4376"/>
                    <a:pt x="18581" y="2532"/>
                  </a:cubicBezTo>
                  <a:cubicBezTo>
                    <a:pt x="17609" y="445"/>
                    <a:pt x="15277" y="0"/>
                    <a:pt x="13092"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4" name="Google Shape;2164;p103"/>
            <p:cNvSpPr/>
            <p:nvPr/>
          </p:nvSpPr>
          <p:spPr>
            <a:xfrm>
              <a:off x="6401765" y="2209510"/>
              <a:ext cx="335615" cy="238439"/>
            </a:xfrm>
            <a:custGeom>
              <a:rect b="b" l="l" r="r" t="t"/>
              <a:pathLst>
                <a:path extrusionOk="0" h="7439" w="10461">
                  <a:moveTo>
                    <a:pt x="6316" y="684"/>
                  </a:moveTo>
                  <a:cubicBezTo>
                    <a:pt x="7611" y="684"/>
                    <a:pt x="8737" y="1319"/>
                    <a:pt x="9239" y="2364"/>
                  </a:cubicBezTo>
                  <a:cubicBezTo>
                    <a:pt x="9736" y="3379"/>
                    <a:pt x="9529" y="4559"/>
                    <a:pt x="8679" y="5574"/>
                  </a:cubicBezTo>
                  <a:cubicBezTo>
                    <a:pt x="7932" y="6479"/>
                    <a:pt x="7262" y="6765"/>
                    <a:pt x="6521" y="6765"/>
                  </a:cubicBezTo>
                  <a:cubicBezTo>
                    <a:pt x="5990" y="6765"/>
                    <a:pt x="5422" y="6617"/>
                    <a:pt x="4764" y="6444"/>
                  </a:cubicBezTo>
                  <a:cubicBezTo>
                    <a:pt x="4267" y="6320"/>
                    <a:pt x="3749" y="6175"/>
                    <a:pt x="3190" y="6092"/>
                  </a:cubicBezTo>
                  <a:cubicBezTo>
                    <a:pt x="2859" y="6051"/>
                    <a:pt x="2589" y="6030"/>
                    <a:pt x="2341" y="6009"/>
                  </a:cubicBezTo>
                  <a:cubicBezTo>
                    <a:pt x="1595" y="5989"/>
                    <a:pt x="1347" y="5968"/>
                    <a:pt x="1057" y="5077"/>
                  </a:cubicBezTo>
                  <a:cubicBezTo>
                    <a:pt x="705" y="4062"/>
                    <a:pt x="1098" y="2281"/>
                    <a:pt x="1782" y="1659"/>
                  </a:cubicBezTo>
                  <a:cubicBezTo>
                    <a:pt x="2279" y="1494"/>
                    <a:pt x="4909" y="727"/>
                    <a:pt x="6194" y="686"/>
                  </a:cubicBezTo>
                  <a:cubicBezTo>
                    <a:pt x="6235" y="685"/>
                    <a:pt x="6276" y="684"/>
                    <a:pt x="6316" y="684"/>
                  </a:cubicBezTo>
                  <a:close/>
                  <a:moveTo>
                    <a:pt x="6296" y="1"/>
                  </a:moveTo>
                  <a:cubicBezTo>
                    <a:pt x="6255" y="1"/>
                    <a:pt x="6214" y="1"/>
                    <a:pt x="6173" y="2"/>
                  </a:cubicBezTo>
                  <a:cubicBezTo>
                    <a:pt x="4744" y="44"/>
                    <a:pt x="1844" y="893"/>
                    <a:pt x="1492" y="1038"/>
                  </a:cubicBezTo>
                  <a:lnTo>
                    <a:pt x="1388" y="1100"/>
                  </a:lnTo>
                  <a:cubicBezTo>
                    <a:pt x="394" y="1908"/>
                    <a:pt x="0" y="4124"/>
                    <a:pt x="394" y="5305"/>
                  </a:cubicBezTo>
                  <a:cubicBezTo>
                    <a:pt x="829" y="6631"/>
                    <a:pt x="1512" y="6672"/>
                    <a:pt x="2299" y="6714"/>
                  </a:cubicBezTo>
                  <a:cubicBezTo>
                    <a:pt x="2527" y="6714"/>
                    <a:pt x="2797" y="6734"/>
                    <a:pt x="3087" y="6776"/>
                  </a:cubicBezTo>
                  <a:cubicBezTo>
                    <a:pt x="3604" y="6859"/>
                    <a:pt x="4102" y="6983"/>
                    <a:pt x="4578" y="7107"/>
                  </a:cubicBezTo>
                  <a:cubicBezTo>
                    <a:pt x="5241" y="7273"/>
                    <a:pt x="5883" y="7439"/>
                    <a:pt x="6525" y="7439"/>
                  </a:cubicBezTo>
                  <a:cubicBezTo>
                    <a:pt x="7416" y="7439"/>
                    <a:pt x="8307" y="7128"/>
                    <a:pt x="9218" y="6030"/>
                  </a:cubicBezTo>
                  <a:cubicBezTo>
                    <a:pt x="10233" y="4808"/>
                    <a:pt x="10461" y="3316"/>
                    <a:pt x="9860" y="2053"/>
                  </a:cubicBezTo>
                  <a:cubicBezTo>
                    <a:pt x="9234" y="781"/>
                    <a:pt x="7880" y="1"/>
                    <a:pt x="6296" y="1"/>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2">
  <p:cSld name="ONE_COLUMN_TEXT_1">
    <p:bg>
      <p:bgPr>
        <a:solidFill>
          <a:schemeClr val="accent6"/>
        </a:solidFill>
      </p:bgPr>
    </p:bg>
    <p:spTree>
      <p:nvGrpSpPr>
        <p:cNvPr id="2165" name="Shape 2165"/>
        <p:cNvGrpSpPr/>
        <p:nvPr/>
      </p:nvGrpSpPr>
      <p:grpSpPr>
        <a:xfrm>
          <a:off x="0" y="0"/>
          <a:ext cx="0" cy="0"/>
          <a:chOff x="0" y="0"/>
          <a:chExt cx="0" cy="0"/>
        </a:xfrm>
      </p:grpSpPr>
      <p:sp>
        <p:nvSpPr>
          <p:cNvPr id="2166" name="Google Shape;2166;p104"/>
          <p:cNvSpPr/>
          <p:nvPr/>
        </p:nvSpPr>
        <p:spPr>
          <a:xfrm rot="5400000">
            <a:off x="7950844" y="2398453"/>
            <a:ext cx="1661933" cy="724379"/>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7" name="Google Shape;2167;p104"/>
          <p:cNvSpPr txBox="1"/>
          <p:nvPr>
            <p:ph type="title"/>
          </p:nvPr>
        </p:nvSpPr>
        <p:spPr>
          <a:xfrm>
            <a:off x="1252725" y="1196524"/>
            <a:ext cx="2246700" cy="1490400"/>
          </a:xfrm>
          <a:prstGeom prst="rect">
            <a:avLst/>
          </a:prstGeom>
        </p:spPr>
        <p:txBody>
          <a:bodyPr anchorCtr="0" anchor="b" bIns="91425" lIns="91425" spcFirstLastPara="1" rIns="91425" wrap="square" tIns="91425">
            <a:noAutofit/>
          </a:bodyPr>
          <a:lstStyle>
            <a:lvl1pPr lvl="0" rtl="0">
              <a:spcBef>
                <a:spcPts val="0"/>
              </a:spcBef>
              <a:spcAft>
                <a:spcPts val="0"/>
              </a:spcAft>
              <a:buSzPts val="4400"/>
              <a:buNone/>
              <a:defRPr/>
            </a:lvl1pPr>
            <a:lvl2pPr lvl="1" rtl="0">
              <a:spcBef>
                <a:spcPts val="0"/>
              </a:spcBef>
              <a:spcAft>
                <a:spcPts val="0"/>
              </a:spcAft>
              <a:buSzPts val="4400"/>
              <a:buNone/>
              <a:defRPr/>
            </a:lvl2pPr>
            <a:lvl3pPr lvl="2" rtl="0">
              <a:spcBef>
                <a:spcPts val="0"/>
              </a:spcBef>
              <a:spcAft>
                <a:spcPts val="0"/>
              </a:spcAft>
              <a:buSzPts val="4400"/>
              <a:buNone/>
              <a:defRPr/>
            </a:lvl3pPr>
            <a:lvl4pPr lvl="3" rtl="0">
              <a:spcBef>
                <a:spcPts val="0"/>
              </a:spcBef>
              <a:spcAft>
                <a:spcPts val="0"/>
              </a:spcAft>
              <a:buSzPts val="4400"/>
              <a:buNone/>
              <a:defRPr/>
            </a:lvl4pPr>
            <a:lvl5pPr lvl="4" rtl="0">
              <a:spcBef>
                <a:spcPts val="0"/>
              </a:spcBef>
              <a:spcAft>
                <a:spcPts val="0"/>
              </a:spcAft>
              <a:buSzPts val="4400"/>
              <a:buNone/>
              <a:defRPr/>
            </a:lvl5pPr>
            <a:lvl6pPr lvl="5" rtl="0">
              <a:spcBef>
                <a:spcPts val="0"/>
              </a:spcBef>
              <a:spcAft>
                <a:spcPts val="0"/>
              </a:spcAft>
              <a:buSzPts val="4400"/>
              <a:buNone/>
              <a:defRPr/>
            </a:lvl6pPr>
            <a:lvl7pPr lvl="6" rtl="0">
              <a:spcBef>
                <a:spcPts val="0"/>
              </a:spcBef>
              <a:spcAft>
                <a:spcPts val="0"/>
              </a:spcAft>
              <a:buSzPts val="4400"/>
              <a:buNone/>
              <a:defRPr/>
            </a:lvl7pPr>
            <a:lvl8pPr lvl="7" rtl="0">
              <a:spcBef>
                <a:spcPts val="0"/>
              </a:spcBef>
              <a:spcAft>
                <a:spcPts val="0"/>
              </a:spcAft>
              <a:buSzPts val="4400"/>
              <a:buNone/>
              <a:defRPr/>
            </a:lvl8pPr>
            <a:lvl9pPr lvl="8" rtl="0">
              <a:spcBef>
                <a:spcPts val="0"/>
              </a:spcBef>
              <a:spcAft>
                <a:spcPts val="0"/>
              </a:spcAft>
              <a:buSzPts val="4400"/>
              <a:buNone/>
              <a:defRPr/>
            </a:lvl9pPr>
          </a:lstStyle>
          <a:p/>
        </p:txBody>
      </p:sp>
      <p:sp>
        <p:nvSpPr>
          <p:cNvPr id="2168" name="Google Shape;2168;p104"/>
          <p:cNvSpPr/>
          <p:nvPr/>
        </p:nvSpPr>
        <p:spPr>
          <a:xfrm>
            <a:off x="0" y="4008102"/>
            <a:ext cx="958346" cy="1135418"/>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9" name="Google Shape;2169;p104"/>
          <p:cNvSpPr/>
          <p:nvPr/>
        </p:nvSpPr>
        <p:spPr>
          <a:xfrm>
            <a:off x="0" y="185401"/>
            <a:ext cx="838394" cy="1317905"/>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0" name="Google Shape;2170;p104"/>
          <p:cNvSpPr/>
          <p:nvPr/>
        </p:nvSpPr>
        <p:spPr>
          <a:xfrm>
            <a:off x="488628" y="185407"/>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1" name="Google Shape;2171;p104"/>
          <p:cNvSpPr/>
          <p:nvPr/>
        </p:nvSpPr>
        <p:spPr>
          <a:xfrm>
            <a:off x="315366" y="365909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2" name="Google Shape;2172;p104"/>
          <p:cNvSpPr/>
          <p:nvPr/>
        </p:nvSpPr>
        <p:spPr>
          <a:xfrm>
            <a:off x="8762524" y="959049"/>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3" name="Google Shape;2173;p104"/>
          <p:cNvSpPr/>
          <p:nvPr/>
        </p:nvSpPr>
        <p:spPr>
          <a:xfrm>
            <a:off x="5633501" y="4678850"/>
            <a:ext cx="2045205" cy="466311"/>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104"/>
          <p:cNvSpPr/>
          <p:nvPr/>
        </p:nvSpPr>
        <p:spPr>
          <a:xfrm>
            <a:off x="8294848" y="1"/>
            <a:ext cx="838358" cy="920204"/>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75" name="Google Shape;2175;p104"/>
          <p:cNvGrpSpPr/>
          <p:nvPr/>
        </p:nvGrpSpPr>
        <p:grpSpPr>
          <a:xfrm>
            <a:off x="141137" y="2237636"/>
            <a:ext cx="509835" cy="466288"/>
            <a:chOff x="5177300" y="2314950"/>
            <a:chExt cx="341575" cy="312400"/>
          </a:xfrm>
        </p:grpSpPr>
        <p:sp>
          <p:nvSpPr>
            <p:cNvPr id="2176" name="Google Shape;2176;p104"/>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7" name="Google Shape;2177;p104"/>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8" name="Google Shape;2178;p104"/>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9" name="Google Shape;2179;p104"/>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0" name="Google Shape;2180;p104"/>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81" name="Google Shape;2181;p104"/>
          <p:cNvSpPr txBox="1"/>
          <p:nvPr>
            <p:ph idx="1" type="subTitle"/>
          </p:nvPr>
        </p:nvSpPr>
        <p:spPr>
          <a:xfrm>
            <a:off x="1289304" y="2990088"/>
            <a:ext cx="3035700" cy="10059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600">
                <a:solidFill>
                  <a:schemeClr val="dk1"/>
                </a:solidFill>
                <a:latin typeface="Nunito Light"/>
                <a:ea typeface="Nunito Light"/>
                <a:cs typeface="Nunito Light"/>
                <a:sym typeface="Nunito Light"/>
              </a:defRPr>
            </a:lvl1pPr>
            <a:lvl2pPr lvl="1" rtl="0">
              <a:spcBef>
                <a:spcPts val="0"/>
              </a:spcBef>
              <a:spcAft>
                <a:spcPts val="0"/>
              </a:spcAft>
              <a:buNone/>
              <a:defRPr sz="1600">
                <a:solidFill>
                  <a:schemeClr val="dk1"/>
                </a:solidFill>
                <a:latin typeface="Nunito Light"/>
                <a:ea typeface="Nunito Light"/>
                <a:cs typeface="Nunito Light"/>
                <a:sym typeface="Nunito Light"/>
              </a:defRPr>
            </a:lvl2pPr>
            <a:lvl3pPr lvl="2" rtl="0">
              <a:spcBef>
                <a:spcPts val="0"/>
              </a:spcBef>
              <a:spcAft>
                <a:spcPts val="0"/>
              </a:spcAft>
              <a:buNone/>
              <a:defRPr sz="1600">
                <a:solidFill>
                  <a:schemeClr val="dk1"/>
                </a:solidFill>
                <a:latin typeface="Nunito Light"/>
                <a:ea typeface="Nunito Light"/>
                <a:cs typeface="Nunito Light"/>
                <a:sym typeface="Nunito Light"/>
              </a:defRPr>
            </a:lvl3pPr>
            <a:lvl4pPr lvl="3" rtl="0">
              <a:spcBef>
                <a:spcPts val="0"/>
              </a:spcBef>
              <a:spcAft>
                <a:spcPts val="0"/>
              </a:spcAft>
              <a:buNone/>
              <a:defRPr sz="1600">
                <a:solidFill>
                  <a:schemeClr val="dk1"/>
                </a:solidFill>
                <a:latin typeface="Nunito Light"/>
                <a:ea typeface="Nunito Light"/>
                <a:cs typeface="Nunito Light"/>
                <a:sym typeface="Nunito Light"/>
              </a:defRPr>
            </a:lvl4pPr>
            <a:lvl5pPr lvl="4" rtl="0">
              <a:spcBef>
                <a:spcPts val="0"/>
              </a:spcBef>
              <a:spcAft>
                <a:spcPts val="0"/>
              </a:spcAft>
              <a:buNone/>
              <a:defRPr sz="1600">
                <a:solidFill>
                  <a:schemeClr val="dk1"/>
                </a:solidFill>
                <a:latin typeface="Nunito Light"/>
                <a:ea typeface="Nunito Light"/>
                <a:cs typeface="Nunito Light"/>
                <a:sym typeface="Nunito Light"/>
              </a:defRPr>
            </a:lvl5pPr>
            <a:lvl6pPr lvl="5" rtl="0">
              <a:spcBef>
                <a:spcPts val="0"/>
              </a:spcBef>
              <a:spcAft>
                <a:spcPts val="0"/>
              </a:spcAft>
              <a:buNone/>
              <a:defRPr sz="1600">
                <a:solidFill>
                  <a:schemeClr val="dk1"/>
                </a:solidFill>
                <a:latin typeface="Nunito Light"/>
                <a:ea typeface="Nunito Light"/>
                <a:cs typeface="Nunito Light"/>
                <a:sym typeface="Nunito Light"/>
              </a:defRPr>
            </a:lvl6pPr>
            <a:lvl7pPr lvl="6" rtl="0">
              <a:spcBef>
                <a:spcPts val="0"/>
              </a:spcBef>
              <a:spcAft>
                <a:spcPts val="0"/>
              </a:spcAft>
              <a:buNone/>
              <a:defRPr sz="1600">
                <a:solidFill>
                  <a:schemeClr val="dk1"/>
                </a:solidFill>
                <a:latin typeface="Nunito Light"/>
                <a:ea typeface="Nunito Light"/>
                <a:cs typeface="Nunito Light"/>
                <a:sym typeface="Nunito Light"/>
              </a:defRPr>
            </a:lvl7pPr>
            <a:lvl8pPr lvl="7" rtl="0">
              <a:spcBef>
                <a:spcPts val="0"/>
              </a:spcBef>
              <a:spcAft>
                <a:spcPts val="0"/>
              </a:spcAft>
              <a:buNone/>
              <a:defRPr sz="1600">
                <a:solidFill>
                  <a:schemeClr val="dk1"/>
                </a:solidFill>
                <a:latin typeface="Nunito Light"/>
                <a:ea typeface="Nunito Light"/>
                <a:cs typeface="Nunito Light"/>
                <a:sym typeface="Nunito Light"/>
              </a:defRPr>
            </a:lvl8pPr>
            <a:lvl9pPr lvl="8" rtl="0">
              <a:spcBef>
                <a:spcPts val="0"/>
              </a:spcBef>
              <a:spcAft>
                <a:spcPts val="0"/>
              </a:spcAft>
              <a:buNone/>
              <a:defRPr sz="1600">
                <a:solidFill>
                  <a:schemeClr val="dk1"/>
                </a:solidFill>
                <a:latin typeface="Nunito Light"/>
                <a:ea typeface="Nunito Light"/>
                <a:cs typeface="Nunito Light"/>
                <a:sym typeface="Nunito Light"/>
              </a:defRPr>
            </a:lvl9pPr>
          </a:lstStyle>
          <a:p/>
        </p:txBody>
      </p:sp>
      <p:grpSp>
        <p:nvGrpSpPr>
          <p:cNvPr id="2182" name="Google Shape;2182;p104"/>
          <p:cNvGrpSpPr/>
          <p:nvPr/>
        </p:nvGrpSpPr>
        <p:grpSpPr>
          <a:xfrm>
            <a:off x="8459112" y="3192811"/>
            <a:ext cx="509835" cy="466288"/>
            <a:chOff x="5177300" y="2314950"/>
            <a:chExt cx="341575" cy="312400"/>
          </a:xfrm>
        </p:grpSpPr>
        <p:sp>
          <p:nvSpPr>
            <p:cNvPr id="2183" name="Google Shape;2183;p104"/>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4" name="Google Shape;2184;p104"/>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5" name="Google Shape;2185;p104"/>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6" name="Google Shape;2186;p104"/>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7" name="Google Shape;2187;p104"/>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88" name="Google Shape;2188;p104"/>
          <p:cNvSpPr/>
          <p:nvPr/>
        </p:nvSpPr>
        <p:spPr>
          <a:xfrm rot="10800000">
            <a:off x="5414562" y="6"/>
            <a:ext cx="1536187" cy="350196"/>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5">
  <p:cSld name="CUSTOM_17">
    <p:bg>
      <p:bgPr>
        <a:solidFill>
          <a:schemeClr val="accent1"/>
        </a:solidFill>
      </p:bgPr>
    </p:bg>
    <p:spTree>
      <p:nvGrpSpPr>
        <p:cNvPr id="2189" name="Shape 2189"/>
        <p:cNvGrpSpPr/>
        <p:nvPr/>
      </p:nvGrpSpPr>
      <p:grpSpPr>
        <a:xfrm>
          <a:off x="0" y="0"/>
          <a:ext cx="0" cy="0"/>
          <a:chOff x="0" y="0"/>
          <a:chExt cx="0" cy="0"/>
        </a:xfrm>
      </p:grpSpPr>
      <p:sp>
        <p:nvSpPr>
          <p:cNvPr id="2190" name="Google Shape;2190;p105"/>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1" name="Google Shape;2191;p105"/>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2" name="Google Shape;2192;p105"/>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3" name="Google Shape;2193;p105"/>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4" name="Google Shape;2194;p105"/>
          <p:cNvSpPr/>
          <p:nvPr/>
        </p:nvSpPr>
        <p:spPr>
          <a:xfrm>
            <a:off x="8643464" y="1326960"/>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5" name="Google Shape;2195;p105"/>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6" name="Google Shape;2196;p105"/>
          <p:cNvSpPr/>
          <p:nvPr/>
        </p:nvSpPr>
        <p:spPr>
          <a:xfrm>
            <a:off x="7710450" y="530327"/>
            <a:ext cx="1433536" cy="1327661"/>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7" name="Google Shape;2197;p105"/>
          <p:cNvSpPr/>
          <p:nvPr/>
        </p:nvSpPr>
        <p:spPr>
          <a:xfrm>
            <a:off x="3207626" y="4433150"/>
            <a:ext cx="1547839" cy="711981"/>
          </a:xfrm>
          <a:custGeom>
            <a:rect b="b" l="l" r="r" t="t"/>
            <a:pathLst>
              <a:path extrusionOk="0" h="28680" w="62350">
                <a:moveTo>
                  <a:pt x="41636" y="0"/>
                </a:moveTo>
                <a:cubicBezTo>
                  <a:pt x="26782" y="0"/>
                  <a:pt x="9821" y="8724"/>
                  <a:pt x="2175" y="20436"/>
                </a:cubicBezTo>
                <a:cubicBezTo>
                  <a:pt x="1699" y="21181"/>
                  <a:pt x="1285" y="21989"/>
                  <a:pt x="953" y="22839"/>
                </a:cubicBezTo>
                <a:cubicBezTo>
                  <a:pt x="228" y="24724"/>
                  <a:pt x="0" y="26795"/>
                  <a:pt x="518" y="28680"/>
                </a:cubicBezTo>
                <a:lnTo>
                  <a:pt x="53318" y="28680"/>
                </a:lnTo>
                <a:cubicBezTo>
                  <a:pt x="55265" y="27396"/>
                  <a:pt x="57068" y="25925"/>
                  <a:pt x="58559" y="24164"/>
                </a:cubicBezTo>
                <a:cubicBezTo>
                  <a:pt x="60734" y="21616"/>
                  <a:pt x="62225" y="18426"/>
                  <a:pt x="62267" y="15071"/>
                </a:cubicBezTo>
                <a:cubicBezTo>
                  <a:pt x="62350" y="8339"/>
                  <a:pt x="56405" y="2705"/>
                  <a:pt x="49880" y="1006"/>
                </a:cubicBezTo>
                <a:cubicBezTo>
                  <a:pt x="47263" y="322"/>
                  <a:pt x="44488" y="0"/>
                  <a:pt x="41636" y="0"/>
                </a:cubicBezTo>
                <a:close/>
              </a:path>
            </a:pathLst>
          </a:custGeom>
          <a:solidFill>
            <a:srgbClr val="FE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8" name="Google Shape;2198;p105"/>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9" name="Google Shape;2199;p105"/>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0" name="Google Shape;2200;p105"/>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1" name="Google Shape;2201;p105"/>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2" name="Google Shape;2202;p105"/>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03" name="Google Shape;2203;p105"/>
          <p:cNvGrpSpPr/>
          <p:nvPr/>
        </p:nvGrpSpPr>
        <p:grpSpPr>
          <a:xfrm rot="10800000">
            <a:off x="6311381" y="3803824"/>
            <a:ext cx="1931101" cy="1350549"/>
            <a:chOff x="3045330" y="-6829"/>
            <a:chExt cx="2308272" cy="1614331"/>
          </a:xfrm>
        </p:grpSpPr>
        <p:sp>
          <p:nvSpPr>
            <p:cNvPr id="2204" name="Google Shape;2204;p105"/>
            <p:cNvSpPr/>
            <p:nvPr/>
          </p:nvSpPr>
          <p:spPr>
            <a:xfrm>
              <a:off x="4420183" y="61587"/>
              <a:ext cx="933419" cy="1188837"/>
            </a:xfrm>
            <a:custGeom>
              <a:rect b="b" l="l" r="r" t="t"/>
              <a:pathLst>
                <a:path extrusionOk="0" h="37099" w="29083">
                  <a:moveTo>
                    <a:pt x="3464" y="0"/>
                  </a:moveTo>
                  <a:cubicBezTo>
                    <a:pt x="3337" y="0"/>
                    <a:pt x="3263" y="13"/>
                    <a:pt x="3252" y="40"/>
                  </a:cubicBezTo>
                  <a:cubicBezTo>
                    <a:pt x="1699" y="4162"/>
                    <a:pt x="0" y="10086"/>
                    <a:pt x="3024" y="14478"/>
                  </a:cubicBezTo>
                  <a:cubicBezTo>
                    <a:pt x="4164" y="16135"/>
                    <a:pt x="6090" y="16590"/>
                    <a:pt x="7789" y="17440"/>
                  </a:cubicBezTo>
                  <a:cubicBezTo>
                    <a:pt x="9736" y="18413"/>
                    <a:pt x="10502" y="20008"/>
                    <a:pt x="10813" y="22100"/>
                  </a:cubicBezTo>
                  <a:cubicBezTo>
                    <a:pt x="11041" y="23675"/>
                    <a:pt x="11144" y="25373"/>
                    <a:pt x="12139" y="26616"/>
                  </a:cubicBezTo>
                  <a:cubicBezTo>
                    <a:pt x="13485" y="28335"/>
                    <a:pt x="15660" y="28149"/>
                    <a:pt x="17296" y="29309"/>
                  </a:cubicBezTo>
                  <a:cubicBezTo>
                    <a:pt x="18373" y="30055"/>
                    <a:pt x="18912" y="31256"/>
                    <a:pt x="19471" y="32416"/>
                  </a:cubicBezTo>
                  <a:cubicBezTo>
                    <a:pt x="20468" y="34444"/>
                    <a:pt x="22931" y="37099"/>
                    <a:pt x="25536" y="37099"/>
                  </a:cubicBezTo>
                  <a:cubicBezTo>
                    <a:pt x="25963" y="37099"/>
                    <a:pt x="26395" y="37027"/>
                    <a:pt x="26825" y="36869"/>
                  </a:cubicBezTo>
                  <a:cubicBezTo>
                    <a:pt x="27715" y="34757"/>
                    <a:pt x="29083" y="32271"/>
                    <a:pt x="28544" y="29930"/>
                  </a:cubicBezTo>
                  <a:cubicBezTo>
                    <a:pt x="27695" y="26202"/>
                    <a:pt x="24940" y="24379"/>
                    <a:pt x="26659" y="20360"/>
                  </a:cubicBezTo>
                  <a:cubicBezTo>
                    <a:pt x="27860" y="17523"/>
                    <a:pt x="28068" y="14540"/>
                    <a:pt x="24733" y="13069"/>
                  </a:cubicBezTo>
                  <a:cubicBezTo>
                    <a:pt x="23324" y="12448"/>
                    <a:pt x="21294" y="12468"/>
                    <a:pt x="20217" y="11143"/>
                  </a:cubicBezTo>
                  <a:cubicBezTo>
                    <a:pt x="19078" y="9734"/>
                    <a:pt x="19803" y="8450"/>
                    <a:pt x="19658" y="6938"/>
                  </a:cubicBezTo>
                  <a:cubicBezTo>
                    <a:pt x="19326" y="3437"/>
                    <a:pt x="15556" y="2153"/>
                    <a:pt x="12636" y="1511"/>
                  </a:cubicBezTo>
                  <a:cubicBezTo>
                    <a:pt x="11879" y="1359"/>
                    <a:pt x="4791" y="0"/>
                    <a:pt x="34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5" name="Google Shape;2205;p105"/>
            <p:cNvSpPr/>
            <p:nvPr/>
          </p:nvSpPr>
          <p:spPr>
            <a:xfrm>
              <a:off x="3045330" y="-6829"/>
              <a:ext cx="1311723" cy="291866"/>
            </a:xfrm>
            <a:custGeom>
              <a:rect b="b" l="l" r="r" t="t"/>
              <a:pathLst>
                <a:path extrusionOk="0" h="9108" w="40870">
                  <a:moveTo>
                    <a:pt x="0" y="0"/>
                  </a:moveTo>
                  <a:cubicBezTo>
                    <a:pt x="1450" y="870"/>
                    <a:pt x="3232" y="1305"/>
                    <a:pt x="4599" y="1346"/>
                  </a:cubicBezTo>
                  <a:cubicBezTo>
                    <a:pt x="5883" y="1388"/>
                    <a:pt x="7188" y="1388"/>
                    <a:pt x="8348" y="2051"/>
                  </a:cubicBezTo>
                  <a:cubicBezTo>
                    <a:pt x="10047" y="3086"/>
                    <a:pt x="10792" y="5116"/>
                    <a:pt x="12905" y="5655"/>
                  </a:cubicBezTo>
                  <a:cubicBezTo>
                    <a:pt x="13250" y="5739"/>
                    <a:pt x="13599" y="5774"/>
                    <a:pt x="13949" y="5774"/>
                  </a:cubicBezTo>
                  <a:cubicBezTo>
                    <a:pt x="15159" y="5774"/>
                    <a:pt x="16394" y="5350"/>
                    <a:pt x="17566" y="5013"/>
                  </a:cubicBezTo>
                  <a:cubicBezTo>
                    <a:pt x="18352" y="4790"/>
                    <a:pt x="19093" y="4659"/>
                    <a:pt x="19803" y="4659"/>
                  </a:cubicBezTo>
                  <a:cubicBezTo>
                    <a:pt x="20945" y="4659"/>
                    <a:pt x="22008" y="4998"/>
                    <a:pt x="23055" y="5841"/>
                  </a:cubicBezTo>
                  <a:cubicBezTo>
                    <a:pt x="24526" y="7022"/>
                    <a:pt x="25748" y="8617"/>
                    <a:pt x="27716" y="8969"/>
                  </a:cubicBezTo>
                  <a:cubicBezTo>
                    <a:pt x="28249" y="9064"/>
                    <a:pt x="28776" y="9108"/>
                    <a:pt x="29297" y="9108"/>
                  </a:cubicBezTo>
                  <a:cubicBezTo>
                    <a:pt x="33910" y="9108"/>
                    <a:pt x="37976" y="5628"/>
                    <a:pt x="40786" y="2817"/>
                  </a:cubicBezTo>
                  <a:cubicBezTo>
                    <a:pt x="40869" y="2714"/>
                    <a:pt x="40103" y="1471"/>
                    <a:pt x="3910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6" name="Google Shape;2206;p105"/>
            <p:cNvSpPr/>
            <p:nvPr/>
          </p:nvSpPr>
          <p:spPr>
            <a:xfrm>
              <a:off x="3623040" y="328330"/>
              <a:ext cx="848367" cy="1279172"/>
            </a:xfrm>
            <a:custGeom>
              <a:rect b="b" l="l" r="r" t="t"/>
              <a:pathLst>
                <a:path extrusionOk="0" h="39918" w="26433">
                  <a:moveTo>
                    <a:pt x="20451" y="1"/>
                  </a:moveTo>
                  <a:cubicBezTo>
                    <a:pt x="20449" y="1"/>
                    <a:pt x="20447" y="1"/>
                    <a:pt x="20446" y="2"/>
                  </a:cubicBezTo>
                  <a:cubicBezTo>
                    <a:pt x="16158" y="954"/>
                    <a:pt x="10275" y="2798"/>
                    <a:pt x="8266" y="7728"/>
                  </a:cubicBezTo>
                  <a:cubicBezTo>
                    <a:pt x="7499" y="9592"/>
                    <a:pt x="8183" y="11456"/>
                    <a:pt x="8411" y="13341"/>
                  </a:cubicBezTo>
                  <a:cubicBezTo>
                    <a:pt x="8659" y="15496"/>
                    <a:pt x="7748" y="17008"/>
                    <a:pt x="6174" y="18416"/>
                  </a:cubicBezTo>
                  <a:cubicBezTo>
                    <a:pt x="4972" y="19473"/>
                    <a:pt x="3626" y="20488"/>
                    <a:pt x="3108" y="22000"/>
                  </a:cubicBezTo>
                  <a:cubicBezTo>
                    <a:pt x="2425" y="24071"/>
                    <a:pt x="3750" y="25791"/>
                    <a:pt x="3709" y="27779"/>
                  </a:cubicBezTo>
                  <a:cubicBezTo>
                    <a:pt x="3667" y="29105"/>
                    <a:pt x="2942" y="30203"/>
                    <a:pt x="2300" y="31321"/>
                  </a:cubicBezTo>
                  <a:cubicBezTo>
                    <a:pt x="954" y="33579"/>
                    <a:pt x="1" y="37991"/>
                    <a:pt x="2611" y="39917"/>
                  </a:cubicBezTo>
                  <a:cubicBezTo>
                    <a:pt x="4869" y="39503"/>
                    <a:pt x="7686" y="39275"/>
                    <a:pt x="9364" y="37535"/>
                  </a:cubicBezTo>
                  <a:cubicBezTo>
                    <a:pt x="11994" y="34780"/>
                    <a:pt x="12015" y="31466"/>
                    <a:pt x="16324" y="30700"/>
                  </a:cubicBezTo>
                  <a:cubicBezTo>
                    <a:pt x="19327" y="30161"/>
                    <a:pt x="21958" y="28690"/>
                    <a:pt x="21357" y="25107"/>
                  </a:cubicBezTo>
                  <a:cubicBezTo>
                    <a:pt x="21088" y="23574"/>
                    <a:pt x="19969" y="21896"/>
                    <a:pt x="20487" y="20281"/>
                  </a:cubicBezTo>
                  <a:cubicBezTo>
                    <a:pt x="21026" y="18541"/>
                    <a:pt x="22517" y="18437"/>
                    <a:pt x="23698" y="17484"/>
                  </a:cubicBezTo>
                  <a:cubicBezTo>
                    <a:pt x="26432" y="15309"/>
                    <a:pt x="25438" y="11436"/>
                    <a:pt x="24381" y="8660"/>
                  </a:cubicBezTo>
                  <a:cubicBezTo>
                    <a:pt x="24072" y="7856"/>
                    <a:pt x="20811" y="1"/>
                    <a:pt x="2045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07" name="Google Shape;2207;p105"/>
          <p:cNvSpPr/>
          <p:nvPr/>
        </p:nvSpPr>
        <p:spPr>
          <a:xfrm rot="-5400000">
            <a:off x="-597935" y="2503512"/>
            <a:ext cx="2085044" cy="90997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8" name="Google Shape;2208;p105"/>
          <p:cNvSpPr txBox="1"/>
          <p:nvPr>
            <p:ph type="title"/>
          </p:nvPr>
        </p:nvSpPr>
        <p:spPr>
          <a:xfrm>
            <a:off x="1435608" y="418374"/>
            <a:ext cx="6276900" cy="576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400"/>
              <a:buNone/>
              <a:defRPr/>
            </a:lvl1pPr>
            <a:lvl2pPr lvl="1" rtl="0">
              <a:spcBef>
                <a:spcPts val="0"/>
              </a:spcBef>
              <a:spcAft>
                <a:spcPts val="0"/>
              </a:spcAft>
              <a:buSzPts val="4400"/>
              <a:buNone/>
              <a:defRPr/>
            </a:lvl2pPr>
            <a:lvl3pPr lvl="2" rtl="0">
              <a:spcBef>
                <a:spcPts val="0"/>
              </a:spcBef>
              <a:spcAft>
                <a:spcPts val="0"/>
              </a:spcAft>
              <a:buSzPts val="4400"/>
              <a:buNone/>
              <a:defRPr/>
            </a:lvl3pPr>
            <a:lvl4pPr lvl="3" rtl="0">
              <a:spcBef>
                <a:spcPts val="0"/>
              </a:spcBef>
              <a:spcAft>
                <a:spcPts val="0"/>
              </a:spcAft>
              <a:buSzPts val="4400"/>
              <a:buNone/>
              <a:defRPr/>
            </a:lvl4pPr>
            <a:lvl5pPr lvl="4" rtl="0">
              <a:spcBef>
                <a:spcPts val="0"/>
              </a:spcBef>
              <a:spcAft>
                <a:spcPts val="0"/>
              </a:spcAft>
              <a:buSzPts val="4400"/>
              <a:buNone/>
              <a:defRPr/>
            </a:lvl5pPr>
            <a:lvl6pPr lvl="5" rtl="0">
              <a:spcBef>
                <a:spcPts val="0"/>
              </a:spcBef>
              <a:spcAft>
                <a:spcPts val="0"/>
              </a:spcAft>
              <a:buSzPts val="4400"/>
              <a:buNone/>
              <a:defRPr/>
            </a:lvl6pPr>
            <a:lvl7pPr lvl="6" rtl="0">
              <a:spcBef>
                <a:spcPts val="0"/>
              </a:spcBef>
              <a:spcAft>
                <a:spcPts val="0"/>
              </a:spcAft>
              <a:buSzPts val="4400"/>
              <a:buNone/>
              <a:defRPr/>
            </a:lvl7pPr>
            <a:lvl8pPr lvl="7" rtl="0">
              <a:spcBef>
                <a:spcPts val="0"/>
              </a:spcBef>
              <a:spcAft>
                <a:spcPts val="0"/>
              </a:spcAft>
              <a:buSzPts val="4400"/>
              <a:buNone/>
              <a:defRPr/>
            </a:lvl8pPr>
            <a:lvl9pPr lvl="8" rtl="0">
              <a:spcBef>
                <a:spcPts val="0"/>
              </a:spcBef>
              <a:spcAft>
                <a:spcPts val="0"/>
              </a:spcAft>
              <a:buSzPts val="4400"/>
              <a:buNone/>
              <a:defRPr/>
            </a:lvl9pPr>
          </a:lstStyle>
          <a:p/>
        </p:txBody>
      </p:sp>
      <p:sp>
        <p:nvSpPr>
          <p:cNvPr id="2209" name="Google Shape;2209;p105"/>
          <p:cNvSpPr txBox="1"/>
          <p:nvPr>
            <p:ph idx="1" type="subTitle"/>
          </p:nvPr>
        </p:nvSpPr>
        <p:spPr>
          <a:xfrm>
            <a:off x="2166425" y="1607300"/>
            <a:ext cx="4815300" cy="20925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1600">
                <a:solidFill>
                  <a:schemeClr val="dk2"/>
                </a:solidFill>
                <a:latin typeface="Nunito"/>
                <a:ea typeface="Nunito"/>
                <a:cs typeface="Nunito"/>
                <a:sym typeface="Nunito"/>
              </a:defRPr>
            </a:lvl1pPr>
            <a:lvl2pPr lvl="1" rtl="0" algn="ctr">
              <a:spcBef>
                <a:spcPts val="0"/>
              </a:spcBef>
              <a:spcAft>
                <a:spcPts val="0"/>
              </a:spcAft>
              <a:buNone/>
              <a:defRPr sz="1600">
                <a:solidFill>
                  <a:schemeClr val="dk2"/>
                </a:solidFill>
                <a:latin typeface="Nunito"/>
                <a:ea typeface="Nunito"/>
                <a:cs typeface="Nunito"/>
                <a:sym typeface="Nunito"/>
              </a:defRPr>
            </a:lvl2pPr>
            <a:lvl3pPr lvl="2" rtl="0" algn="ctr">
              <a:spcBef>
                <a:spcPts val="0"/>
              </a:spcBef>
              <a:spcAft>
                <a:spcPts val="0"/>
              </a:spcAft>
              <a:buNone/>
              <a:defRPr sz="1600">
                <a:solidFill>
                  <a:schemeClr val="dk2"/>
                </a:solidFill>
                <a:latin typeface="Nunito"/>
                <a:ea typeface="Nunito"/>
                <a:cs typeface="Nunito"/>
                <a:sym typeface="Nunito"/>
              </a:defRPr>
            </a:lvl3pPr>
            <a:lvl4pPr lvl="3" rtl="0" algn="ctr">
              <a:spcBef>
                <a:spcPts val="0"/>
              </a:spcBef>
              <a:spcAft>
                <a:spcPts val="0"/>
              </a:spcAft>
              <a:buNone/>
              <a:defRPr sz="1600">
                <a:solidFill>
                  <a:schemeClr val="dk2"/>
                </a:solidFill>
                <a:latin typeface="Nunito"/>
                <a:ea typeface="Nunito"/>
                <a:cs typeface="Nunito"/>
                <a:sym typeface="Nunito"/>
              </a:defRPr>
            </a:lvl4pPr>
            <a:lvl5pPr lvl="4" rtl="0" algn="ctr">
              <a:spcBef>
                <a:spcPts val="0"/>
              </a:spcBef>
              <a:spcAft>
                <a:spcPts val="0"/>
              </a:spcAft>
              <a:buNone/>
              <a:defRPr sz="1600">
                <a:solidFill>
                  <a:schemeClr val="dk2"/>
                </a:solidFill>
                <a:latin typeface="Nunito"/>
                <a:ea typeface="Nunito"/>
                <a:cs typeface="Nunito"/>
                <a:sym typeface="Nunito"/>
              </a:defRPr>
            </a:lvl5pPr>
            <a:lvl6pPr lvl="5" rtl="0" algn="ctr">
              <a:spcBef>
                <a:spcPts val="0"/>
              </a:spcBef>
              <a:spcAft>
                <a:spcPts val="0"/>
              </a:spcAft>
              <a:buNone/>
              <a:defRPr sz="1600">
                <a:solidFill>
                  <a:schemeClr val="dk2"/>
                </a:solidFill>
                <a:latin typeface="Nunito"/>
                <a:ea typeface="Nunito"/>
                <a:cs typeface="Nunito"/>
                <a:sym typeface="Nunito"/>
              </a:defRPr>
            </a:lvl6pPr>
            <a:lvl7pPr lvl="6" rtl="0" algn="ctr">
              <a:spcBef>
                <a:spcPts val="0"/>
              </a:spcBef>
              <a:spcAft>
                <a:spcPts val="0"/>
              </a:spcAft>
              <a:buNone/>
              <a:defRPr sz="1600">
                <a:solidFill>
                  <a:schemeClr val="dk2"/>
                </a:solidFill>
                <a:latin typeface="Nunito"/>
                <a:ea typeface="Nunito"/>
                <a:cs typeface="Nunito"/>
                <a:sym typeface="Nunito"/>
              </a:defRPr>
            </a:lvl7pPr>
            <a:lvl8pPr lvl="7" rtl="0" algn="ctr">
              <a:spcBef>
                <a:spcPts val="0"/>
              </a:spcBef>
              <a:spcAft>
                <a:spcPts val="0"/>
              </a:spcAft>
              <a:buNone/>
              <a:defRPr sz="1600">
                <a:solidFill>
                  <a:schemeClr val="dk2"/>
                </a:solidFill>
                <a:latin typeface="Nunito"/>
                <a:ea typeface="Nunito"/>
                <a:cs typeface="Nunito"/>
                <a:sym typeface="Nunito"/>
              </a:defRPr>
            </a:lvl8pPr>
            <a:lvl9pPr lvl="8" rtl="0" algn="ctr">
              <a:spcBef>
                <a:spcPts val="0"/>
              </a:spcBef>
              <a:spcAft>
                <a:spcPts val="0"/>
              </a:spcAft>
              <a:buNone/>
              <a:defRPr sz="1600">
                <a:solidFill>
                  <a:schemeClr val="dk2"/>
                </a:solidFill>
                <a:latin typeface="Nunito"/>
                <a:ea typeface="Nunito"/>
                <a:cs typeface="Nunito"/>
                <a:sym typeface="Nunito"/>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theme" Target="../theme/theme4.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61.xml"/><Relationship Id="rId22" Type="http://schemas.openxmlformats.org/officeDocument/2006/relationships/slideLayout" Target="../slideLayouts/slideLayout63.xml"/><Relationship Id="rId21" Type="http://schemas.openxmlformats.org/officeDocument/2006/relationships/slideLayout" Target="../slideLayouts/slideLayout62.xml"/><Relationship Id="rId24" Type="http://schemas.openxmlformats.org/officeDocument/2006/relationships/slideLayout" Target="../slideLayouts/slideLayout65.xml"/><Relationship Id="rId23" Type="http://schemas.openxmlformats.org/officeDocument/2006/relationships/slideLayout" Target="../slideLayouts/slideLayout64.xml"/><Relationship Id="rId1" Type="http://schemas.openxmlformats.org/officeDocument/2006/relationships/slideLayout" Target="../slideLayouts/slideLayout42.xml"/><Relationship Id="rId2" Type="http://schemas.openxmlformats.org/officeDocument/2006/relationships/slideLayout" Target="../slideLayouts/slideLayout43.xml"/><Relationship Id="rId3" Type="http://schemas.openxmlformats.org/officeDocument/2006/relationships/slideLayout" Target="../slideLayouts/slideLayout44.xml"/><Relationship Id="rId4" Type="http://schemas.openxmlformats.org/officeDocument/2006/relationships/slideLayout" Target="../slideLayouts/slideLayout45.xml"/><Relationship Id="rId9" Type="http://schemas.openxmlformats.org/officeDocument/2006/relationships/slideLayout" Target="../slideLayouts/slideLayout50.xml"/><Relationship Id="rId26" Type="http://schemas.openxmlformats.org/officeDocument/2006/relationships/slideLayout" Target="../slideLayouts/slideLayout67.xml"/><Relationship Id="rId25" Type="http://schemas.openxmlformats.org/officeDocument/2006/relationships/slideLayout" Target="../slideLayouts/slideLayout66.xml"/><Relationship Id="rId28" Type="http://schemas.openxmlformats.org/officeDocument/2006/relationships/slideLayout" Target="../slideLayouts/slideLayout69.xml"/><Relationship Id="rId27" Type="http://schemas.openxmlformats.org/officeDocument/2006/relationships/slideLayout" Target="../slideLayouts/slideLayout68.xml"/><Relationship Id="rId5" Type="http://schemas.openxmlformats.org/officeDocument/2006/relationships/slideLayout" Target="../slideLayouts/slideLayout46.xml"/><Relationship Id="rId6" Type="http://schemas.openxmlformats.org/officeDocument/2006/relationships/slideLayout" Target="../slideLayouts/slideLayout47.xml"/><Relationship Id="rId29" Type="http://schemas.openxmlformats.org/officeDocument/2006/relationships/slideLayout" Target="../slideLayouts/slideLayout70.xml"/><Relationship Id="rId7" Type="http://schemas.openxmlformats.org/officeDocument/2006/relationships/slideLayout" Target="../slideLayouts/slideLayout48.xml"/><Relationship Id="rId8" Type="http://schemas.openxmlformats.org/officeDocument/2006/relationships/slideLayout" Target="../slideLayouts/slideLayout49.xml"/><Relationship Id="rId31" Type="http://schemas.openxmlformats.org/officeDocument/2006/relationships/theme" Target="../theme/theme2.xml"/><Relationship Id="rId30" Type="http://schemas.openxmlformats.org/officeDocument/2006/relationships/slideLayout" Target="../slideLayouts/slideLayout71.xml"/><Relationship Id="rId11" Type="http://schemas.openxmlformats.org/officeDocument/2006/relationships/slideLayout" Target="../slideLayouts/slideLayout52.xml"/><Relationship Id="rId10" Type="http://schemas.openxmlformats.org/officeDocument/2006/relationships/slideLayout" Target="../slideLayouts/slideLayout51.xml"/><Relationship Id="rId13" Type="http://schemas.openxmlformats.org/officeDocument/2006/relationships/slideLayout" Target="../slideLayouts/slideLayout54.xml"/><Relationship Id="rId12" Type="http://schemas.openxmlformats.org/officeDocument/2006/relationships/slideLayout" Target="../slideLayouts/slideLayout53.xml"/><Relationship Id="rId15" Type="http://schemas.openxmlformats.org/officeDocument/2006/relationships/slideLayout" Target="../slideLayouts/slideLayout56.xml"/><Relationship Id="rId14" Type="http://schemas.openxmlformats.org/officeDocument/2006/relationships/slideLayout" Target="../slideLayouts/slideLayout55.xml"/><Relationship Id="rId17" Type="http://schemas.openxmlformats.org/officeDocument/2006/relationships/slideLayout" Target="../slideLayouts/slideLayout58.xml"/><Relationship Id="rId16" Type="http://schemas.openxmlformats.org/officeDocument/2006/relationships/slideLayout" Target="../slideLayouts/slideLayout57.xml"/><Relationship Id="rId19" Type="http://schemas.openxmlformats.org/officeDocument/2006/relationships/slideLayout" Target="../slideLayouts/slideLayout60.xml"/><Relationship Id="rId18" Type="http://schemas.openxmlformats.org/officeDocument/2006/relationships/slideLayout" Target="../slideLayouts/slideLayout59.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91.xml"/><Relationship Id="rId22" Type="http://schemas.openxmlformats.org/officeDocument/2006/relationships/slideLayout" Target="../slideLayouts/slideLayout93.xml"/><Relationship Id="rId21" Type="http://schemas.openxmlformats.org/officeDocument/2006/relationships/slideLayout" Target="../slideLayouts/slideLayout92.xml"/><Relationship Id="rId24" Type="http://schemas.openxmlformats.org/officeDocument/2006/relationships/slideLayout" Target="../slideLayouts/slideLayout95.xml"/><Relationship Id="rId23" Type="http://schemas.openxmlformats.org/officeDocument/2006/relationships/slideLayout" Target="../slideLayouts/slideLayout94.xml"/><Relationship Id="rId1" Type="http://schemas.openxmlformats.org/officeDocument/2006/relationships/slideLayout" Target="../slideLayouts/slideLayout72.xml"/><Relationship Id="rId2" Type="http://schemas.openxmlformats.org/officeDocument/2006/relationships/slideLayout" Target="../slideLayouts/slideLayout73.xml"/><Relationship Id="rId3" Type="http://schemas.openxmlformats.org/officeDocument/2006/relationships/slideLayout" Target="../slideLayouts/slideLayout74.xml"/><Relationship Id="rId4" Type="http://schemas.openxmlformats.org/officeDocument/2006/relationships/slideLayout" Target="../slideLayouts/slideLayout75.xml"/><Relationship Id="rId9" Type="http://schemas.openxmlformats.org/officeDocument/2006/relationships/slideLayout" Target="../slideLayouts/slideLayout80.xml"/><Relationship Id="rId26" Type="http://schemas.openxmlformats.org/officeDocument/2006/relationships/slideLayout" Target="../slideLayouts/slideLayout97.xml"/><Relationship Id="rId25" Type="http://schemas.openxmlformats.org/officeDocument/2006/relationships/slideLayout" Target="../slideLayouts/slideLayout96.xml"/><Relationship Id="rId28" Type="http://schemas.openxmlformats.org/officeDocument/2006/relationships/slideLayout" Target="../slideLayouts/slideLayout99.xml"/><Relationship Id="rId27" Type="http://schemas.openxmlformats.org/officeDocument/2006/relationships/slideLayout" Target="../slideLayouts/slideLayout98.xml"/><Relationship Id="rId5" Type="http://schemas.openxmlformats.org/officeDocument/2006/relationships/slideLayout" Target="../slideLayouts/slideLayout76.xml"/><Relationship Id="rId6" Type="http://schemas.openxmlformats.org/officeDocument/2006/relationships/slideLayout" Target="../slideLayouts/slideLayout77.xml"/><Relationship Id="rId29" Type="http://schemas.openxmlformats.org/officeDocument/2006/relationships/slideLayout" Target="../slideLayouts/slideLayout100.xml"/><Relationship Id="rId7" Type="http://schemas.openxmlformats.org/officeDocument/2006/relationships/slideLayout" Target="../slideLayouts/slideLayout78.xml"/><Relationship Id="rId8" Type="http://schemas.openxmlformats.org/officeDocument/2006/relationships/slideLayout" Target="../slideLayouts/slideLayout79.xml"/><Relationship Id="rId31" Type="http://schemas.openxmlformats.org/officeDocument/2006/relationships/theme" Target="../theme/theme3.xml"/><Relationship Id="rId30" Type="http://schemas.openxmlformats.org/officeDocument/2006/relationships/slideLayout" Target="../slideLayouts/slideLayout101.xml"/><Relationship Id="rId11" Type="http://schemas.openxmlformats.org/officeDocument/2006/relationships/slideLayout" Target="../slideLayouts/slideLayout82.xml"/><Relationship Id="rId10" Type="http://schemas.openxmlformats.org/officeDocument/2006/relationships/slideLayout" Target="../slideLayouts/slideLayout81.xml"/><Relationship Id="rId13" Type="http://schemas.openxmlformats.org/officeDocument/2006/relationships/slideLayout" Target="../slideLayouts/slideLayout84.xml"/><Relationship Id="rId12" Type="http://schemas.openxmlformats.org/officeDocument/2006/relationships/slideLayout" Target="../slideLayouts/slideLayout83.xml"/><Relationship Id="rId15" Type="http://schemas.openxmlformats.org/officeDocument/2006/relationships/slideLayout" Target="../slideLayouts/slideLayout86.xml"/><Relationship Id="rId14" Type="http://schemas.openxmlformats.org/officeDocument/2006/relationships/slideLayout" Target="../slideLayouts/slideLayout85.xml"/><Relationship Id="rId17" Type="http://schemas.openxmlformats.org/officeDocument/2006/relationships/slideLayout" Target="../slideLayouts/slideLayout88.xml"/><Relationship Id="rId16" Type="http://schemas.openxmlformats.org/officeDocument/2006/relationships/slideLayout" Target="../slideLayouts/slideLayout87.xml"/><Relationship Id="rId19" Type="http://schemas.openxmlformats.org/officeDocument/2006/relationships/slideLayout" Target="../slideLayouts/slideLayout90.xml"/><Relationship Id="rId18"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6"/>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583525" y="445025"/>
            <a:ext cx="62769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1pPr>
            <a:lvl2pPr lvl="1"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2pPr>
            <a:lvl3pPr lvl="2"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3pPr>
            <a:lvl4pPr lvl="3"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4pPr>
            <a:lvl5pPr lvl="4"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5pPr>
            <a:lvl6pPr lvl="5"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6pPr>
            <a:lvl7pPr lvl="6"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7pPr>
            <a:lvl8pPr lvl="7"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8pPr>
            <a:lvl9pPr lvl="8"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6"/>
        </a:solidFill>
      </p:bgPr>
    </p:bg>
    <p:spTree>
      <p:nvGrpSpPr>
        <p:cNvPr id="770" name="Shape 770"/>
        <p:cNvGrpSpPr/>
        <p:nvPr/>
      </p:nvGrpSpPr>
      <p:grpSpPr>
        <a:xfrm>
          <a:off x="0" y="0"/>
          <a:ext cx="0" cy="0"/>
          <a:chOff x="0" y="0"/>
          <a:chExt cx="0" cy="0"/>
        </a:xfrm>
      </p:grpSpPr>
      <p:sp>
        <p:nvSpPr>
          <p:cNvPr id="771" name="Google Shape;771;p44"/>
          <p:cNvSpPr txBox="1"/>
          <p:nvPr>
            <p:ph type="title"/>
          </p:nvPr>
        </p:nvSpPr>
        <p:spPr>
          <a:xfrm>
            <a:off x="583525" y="445025"/>
            <a:ext cx="62769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1pPr>
            <a:lvl2pPr lvl="1"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2pPr>
            <a:lvl3pPr lvl="2"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3pPr>
            <a:lvl4pPr lvl="3"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4pPr>
            <a:lvl5pPr lvl="4"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5pPr>
            <a:lvl6pPr lvl="5"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6pPr>
            <a:lvl7pPr lvl="6"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7pPr>
            <a:lvl8pPr lvl="7"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8pPr>
            <a:lvl9pPr lvl="8"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9pPr>
          </a:lstStyle>
          <a:p/>
        </p:txBody>
      </p:sp>
    </p:spTree>
  </p:cSld>
  <p:clrMap accent1="accent1" accent2="accent2" accent3="accent3" accent4="accent4" accent5="accent5" accent6="accent6" bg1="lt1" bg2="dk2" tx1="dk1" tx2="lt2" folHlink="folHlink" hlink="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3" r:id="rId25"/>
    <p:sldLayoutId id="2147483714" r:id="rId26"/>
    <p:sldLayoutId id="2147483715" r:id="rId27"/>
    <p:sldLayoutId id="2147483716" r:id="rId28"/>
    <p:sldLayoutId id="2147483717" r:id="rId29"/>
    <p:sldLayoutId id="2147483718"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6"/>
        </a:solidFill>
      </p:bgPr>
    </p:bg>
    <p:spTree>
      <p:nvGrpSpPr>
        <p:cNvPr id="1490" name="Shape 1490"/>
        <p:cNvGrpSpPr/>
        <p:nvPr/>
      </p:nvGrpSpPr>
      <p:grpSpPr>
        <a:xfrm>
          <a:off x="0" y="0"/>
          <a:ext cx="0" cy="0"/>
          <a:chOff x="0" y="0"/>
          <a:chExt cx="0" cy="0"/>
        </a:xfrm>
      </p:grpSpPr>
      <p:sp>
        <p:nvSpPr>
          <p:cNvPr id="1491" name="Google Shape;1491;p75"/>
          <p:cNvSpPr txBox="1"/>
          <p:nvPr>
            <p:ph type="title"/>
          </p:nvPr>
        </p:nvSpPr>
        <p:spPr>
          <a:xfrm>
            <a:off x="583525" y="445025"/>
            <a:ext cx="62769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1pPr>
            <a:lvl2pPr lvl="1"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2pPr>
            <a:lvl3pPr lvl="2"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3pPr>
            <a:lvl4pPr lvl="3"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4pPr>
            <a:lvl5pPr lvl="4"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5pPr>
            <a:lvl6pPr lvl="5"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6pPr>
            <a:lvl7pPr lvl="6"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7pPr>
            <a:lvl8pPr lvl="7"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8pPr>
            <a:lvl9pPr lvl="8" rtl="0">
              <a:spcBef>
                <a:spcPts val="0"/>
              </a:spcBef>
              <a:spcAft>
                <a:spcPts val="0"/>
              </a:spcAft>
              <a:buClr>
                <a:schemeClr val="dk2"/>
              </a:buClr>
              <a:buSzPts val="4400"/>
              <a:buFont typeface="Caveat"/>
              <a:buNone/>
              <a:defRPr sz="4400">
                <a:solidFill>
                  <a:schemeClr val="dk2"/>
                </a:solidFill>
                <a:latin typeface="Caveat"/>
                <a:ea typeface="Caveat"/>
                <a:cs typeface="Caveat"/>
                <a:sym typeface="Caveat"/>
              </a:defRPr>
            </a:lvl9pPr>
          </a:lstStyle>
          <a:p/>
        </p:txBody>
      </p:sp>
    </p:spTree>
  </p:cSld>
  <p:clrMap accent1="accent1" accent2="accent2" accent3="accent3" accent4="accent4" accent5="accent5" accent6="accent6" bg1="lt1" bg2="dk2" tx1="dk1" tx2="lt2" folHlink="folHlink" hlink="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 id="2147483736" r:id="rId18"/>
    <p:sldLayoutId id="2147483737" r:id="rId19"/>
    <p:sldLayoutId id="2147483738" r:id="rId20"/>
    <p:sldLayoutId id="2147483739" r:id="rId21"/>
    <p:sldLayoutId id="2147483740" r:id="rId22"/>
    <p:sldLayoutId id="2147483741" r:id="rId23"/>
    <p:sldLayoutId id="2147483742" r:id="rId24"/>
    <p:sldLayoutId id="2147483743" r:id="rId25"/>
    <p:sldLayoutId id="2147483744" r:id="rId26"/>
    <p:sldLayoutId id="2147483745" r:id="rId27"/>
    <p:sldLayoutId id="2147483746" r:id="rId28"/>
    <p:sldLayoutId id="2147483747" r:id="rId29"/>
    <p:sldLayoutId id="2147483748"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xml"/><Relationship Id="rId3" Type="http://schemas.openxmlformats.org/officeDocument/2006/relationships/image" Target="../media/image28.jpg"/><Relationship Id="rId4" Type="http://schemas.openxmlformats.org/officeDocument/2006/relationships/image" Target="../media/image12.jpg"/><Relationship Id="rId5" Type="http://schemas.openxmlformats.org/officeDocument/2006/relationships/image" Target="../media/image1.jpg"/><Relationship Id="rId6"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0.xml"/><Relationship Id="rId3" Type="http://schemas.openxmlformats.org/officeDocument/2006/relationships/image" Target="../media/image5.jp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1.xml"/><Relationship Id="rId3" Type="http://schemas.openxmlformats.org/officeDocument/2006/relationships/image" Target="../media/image8.jp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2.xml"/><Relationship Id="rId3"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7.xml"/><Relationship Id="rId3" Type="http://schemas.openxmlformats.org/officeDocument/2006/relationships/image" Target="../media/image16.png"/><Relationship Id="rId4" Type="http://schemas.openxmlformats.org/officeDocument/2006/relationships/image" Target="../media/image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8.xml"/><Relationship Id="rId3" Type="http://schemas.openxmlformats.org/officeDocument/2006/relationships/image" Target="../media/image6.jp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9.xml"/><Relationship Id="rId3" Type="http://schemas.openxmlformats.org/officeDocument/2006/relationships/image" Target="../media/image20.jpg"/><Relationship Id="rId4" Type="http://schemas.openxmlformats.org/officeDocument/2006/relationships/image" Target="../media/image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0.xml"/><Relationship Id="rId3" Type="http://schemas.openxmlformats.org/officeDocument/2006/relationships/image" Target="../media/image10.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2.xml"/><Relationship Id="rId3" Type="http://schemas.openxmlformats.org/officeDocument/2006/relationships/image" Target="../media/image15.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3.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4.xml"/><Relationship Id="rId3" Type="http://schemas.openxmlformats.org/officeDocument/2006/relationships/image" Target="../media/image22.png"/><Relationship Id="rId4" Type="http://schemas.openxmlformats.org/officeDocument/2006/relationships/image" Target="../media/image24.png"/><Relationship Id="rId5"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5.xml"/><Relationship Id="rId3" Type="http://schemas.openxmlformats.org/officeDocument/2006/relationships/image" Target="../media/image21.pn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6.xml"/><Relationship Id="rId3" Type="http://schemas.openxmlformats.org/officeDocument/2006/relationships/image" Target="../media/image23.pn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7.xml"/><Relationship Id="rId3" Type="http://schemas.openxmlformats.org/officeDocument/2006/relationships/image" Target="../media/image2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5.xml"/><Relationship Id="rId3" Type="http://schemas.openxmlformats.org/officeDocument/2006/relationships/hyperlink" Target="https://www.figma.com/proto/IpITNfMCz8ICpNXF7mpr22/Artemix?type=design&amp;node-id=232-518&amp;t=XeDtYQs2jeDO6Ex1-0&amp;scaling=scale-down&amp;page-id=0%3A1&amp;starting-point-node-id=232%3A518&amp;show-proto-sidebar=1"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6.xml"/><Relationship Id="rId3" Type="http://schemas.openxmlformats.org/officeDocument/2006/relationships/image" Target="../media/image3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7.xml"/><Relationship Id="rId3" Type="http://schemas.openxmlformats.org/officeDocument/2006/relationships/image" Target="../media/image3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8.xml"/><Relationship Id="rId3" Type="http://schemas.openxmlformats.org/officeDocument/2006/relationships/image" Target="../media/image3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9.xml"/><Relationship Id="rId3" Type="http://schemas.openxmlformats.org/officeDocument/2006/relationships/image" Target="../media/image2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0.xml"/><Relationship Id="rId3"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3" name="Shape 2213"/>
        <p:cNvGrpSpPr/>
        <p:nvPr/>
      </p:nvGrpSpPr>
      <p:grpSpPr>
        <a:xfrm>
          <a:off x="0" y="0"/>
          <a:ext cx="0" cy="0"/>
          <a:chOff x="0" y="0"/>
          <a:chExt cx="0" cy="0"/>
        </a:xfrm>
      </p:grpSpPr>
      <p:cxnSp>
        <p:nvCxnSpPr>
          <p:cNvPr id="2214" name="Google Shape;2214;p106"/>
          <p:cNvCxnSpPr/>
          <p:nvPr/>
        </p:nvCxnSpPr>
        <p:spPr>
          <a:xfrm rot="10800000">
            <a:off x="3724800" y="2890838"/>
            <a:ext cx="1694400" cy="0"/>
          </a:xfrm>
          <a:prstGeom prst="straightConnector1">
            <a:avLst/>
          </a:prstGeom>
          <a:noFill/>
          <a:ln cap="flat" cmpd="sng" w="19050">
            <a:solidFill>
              <a:schemeClr val="accent3"/>
            </a:solidFill>
            <a:prstDash val="dot"/>
            <a:round/>
            <a:headEnd len="med" w="med" type="none"/>
            <a:tailEnd len="med" w="med" type="none"/>
          </a:ln>
        </p:spPr>
      </p:cxnSp>
      <p:sp>
        <p:nvSpPr>
          <p:cNvPr id="2215" name="Google Shape;2215;p106"/>
          <p:cNvSpPr txBox="1"/>
          <p:nvPr>
            <p:ph type="ctrTitle"/>
          </p:nvPr>
        </p:nvSpPr>
        <p:spPr>
          <a:xfrm>
            <a:off x="874175" y="1746500"/>
            <a:ext cx="7395600" cy="903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0000"/>
              <a:t>Artemix</a:t>
            </a:r>
            <a:endParaRPr sz="10000"/>
          </a:p>
        </p:txBody>
      </p:sp>
      <p:sp>
        <p:nvSpPr>
          <p:cNvPr id="2216" name="Google Shape;2216;p106"/>
          <p:cNvSpPr txBox="1"/>
          <p:nvPr>
            <p:ph idx="1" type="subTitle"/>
          </p:nvPr>
        </p:nvSpPr>
        <p:spPr>
          <a:xfrm>
            <a:off x="1938528" y="2923032"/>
            <a:ext cx="5266800" cy="402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chemeClr val="dk1"/>
                </a:solidFill>
                <a:latin typeface="Courgette"/>
                <a:ea typeface="Courgette"/>
                <a:cs typeface="Courgette"/>
                <a:sym typeface="Courgette"/>
              </a:rPr>
              <a:t>Remixing the way you art.</a:t>
            </a:r>
            <a:endParaRPr sz="2000">
              <a:latin typeface="Courgette"/>
              <a:ea typeface="Courgette"/>
              <a:cs typeface="Courgette"/>
              <a:sym typeface="Courgette"/>
            </a:endParaRPr>
          </a:p>
        </p:txBody>
      </p:sp>
      <p:sp>
        <p:nvSpPr>
          <p:cNvPr id="2217" name="Google Shape;2217;p106"/>
          <p:cNvSpPr txBox="1"/>
          <p:nvPr>
            <p:ph idx="1" type="subTitle"/>
          </p:nvPr>
        </p:nvSpPr>
        <p:spPr>
          <a:xfrm>
            <a:off x="20450" y="0"/>
            <a:ext cx="5266800" cy="359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400">
                <a:solidFill>
                  <a:schemeClr val="dk1"/>
                </a:solidFill>
              </a:rPr>
              <a:t>Interactive Medium-Fi Prototype</a:t>
            </a:r>
            <a:endParaRPr b="1" sz="1400"/>
          </a:p>
        </p:txBody>
      </p:sp>
      <p:sp>
        <p:nvSpPr>
          <p:cNvPr id="2218" name="Google Shape;2218;p106"/>
          <p:cNvSpPr txBox="1"/>
          <p:nvPr>
            <p:ph idx="1" type="subTitle"/>
          </p:nvPr>
        </p:nvSpPr>
        <p:spPr>
          <a:xfrm>
            <a:off x="0" y="255000"/>
            <a:ext cx="6431700" cy="359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i="1" lang="en" sz="1400">
                <a:solidFill>
                  <a:schemeClr val="dk1"/>
                </a:solidFill>
              </a:rPr>
              <a:t>Presented by Yutong Zhang, Winnie Chen, Georgia Limcaoco, Kongmeng Her </a:t>
            </a:r>
            <a:endParaRPr i="1" sz="1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222" name="Shape 2222"/>
        <p:cNvGrpSpPr/>
        <p:nvPr/>
      </p:nvGrpSpPr>
      <p:grpSpPr>
        <a:xfrm>
          <a:off x="0" y="0"/>
          <a:ext cx="0" cy="0"/>
          <a:chOff x="0" y="0"/>
          <a:chExt cx="0" cy="0"/>
        </a:xfrm>
      </p:grpSpPr>
      <p:sp>
        <p:nvSpPr>
          <p:cNvPr id="2223" name="Google Shape;2223;p107"/>
          <p:cNvSpPr txBox="1"/>
          <p:nvPr>
            <p:ph type="title"/>
          </p:nvPr>
        </p:nvSpPr>
        <p:spPr>
          <a:xfrm>
            <a:off x="1106700" y="328475"/>
            <a:ext cx="6930600" cy="6771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b="1" lang="en" sz="3200">
                <a:solidFill>
                  <a:schemeClr val="dk1"/>
                </a:solidFill>
                <a:latin typeface="Comfortaa"/>
                <a:ea typeface="Comfortaa"/>
                <a:cs typeface="Comfortaa"/>
                <a:sym typeface="Comfortaa"/>
              </a:rPr>
              <a:t>Value Proposition</a:t>
            </a:r>
            <a:r>
              <a:rPr b="1" lang="en" sz="3200">
                <a:latin typeface="Comfortaa"/>
                <a:ea typeface="Comfortaa"/>
                <a:cs typeface="Comfortaa"/>
                <a:sym typeface="Comfortaa"/>
              </a:rPr>
              <a:t> and Team</a:t>
            </a:r>
            <a:endParaRPr b="1" sz="3200">
              <a:latin typeface="Comfortaa"/>
              <a:ea typeface="Comfortaa"/>
              <a:cs typeface="Comfortaa"/>
              <a:sym typeface="Comfortaa"/>
            </a:endParaRPr>
          </a:p>
        </p:txBody>
      </p:sp>
      <p:sp>
        <p:nvSpPr>
          <p:cNvPr id="2224" name="Google Shape;2224;p107"/>
          <p:cNvSpPr txBox="1"/>
          <p:nvPr/>
        </p:nvSpPr>
        <p:spPr>
          <a:xfrm>
            <a:off x="561375" y="1702900"/>
            <a:ext cx="3572100" cy="1446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8200">
                <a:solidFill>
                  <a:schemeClr val="dk1"/>
                </a:solidFill>
                <a:latin typeface="Caveat"/>
                <a:ea typeface="Caveat"/>
                <a:cs typeface="Caveat"/>
                <a:sym typeface="Caveat"/>
              </a:rPr>
              <a:t>Artemix</a:t>
            </a:r>
            <a:endParaRPr sz="8200">
              <a:solidFill>
                <a:schemeClr val="dk1"/>
              </a:solidFill>
              <a:latin typeface="Caveat"/>
              <a:ea typeface="Caveat"/>
              <a:cs typeface="Caveat"/>
              <a:sym typeface="Caveat"/>
            </a:endParaRPr>
          </a:p>
        </p:txBody>
      </p:sp>
      <p:sp>
        <p:nvSpPr>
          <p:cNvPr id="2225" name="Google Shape;2225;p107"/>
          <p:cNvSpPr txBox="1"/>
          <p:nvPr/>
        </p:nvSpPr>
        <p:spPr>
          <a:xfrm>
            <a:off x="584775" y="2948000"/>
            <a:ext cx="35253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chemeClr val="dk1"/>
                </a:solidFill>
                <a:latin typeface="Courgette"/>
                <a:ea typeface="Courgette"/>
                <a:cs typeface="Courgette"/>
                <a:sym typeface="Courgette"/>
              </a:rPr>
              <a:t>Remixing the way you art.</a:t>
            </a:r>
            <a:endParaRPr sz="2000">
              <a:solidFill>
                <a:schemeClr val="dk1"/>
              </a:solidFill>
              <a:latin typeface="Courgette"/>
              <a:ea typeface="Courgette"/>
              <a:cs typeface="Courgette"/>
              <a:sym typeface="Courgette"/>
            </a:endParaRPr>
          </a:p>
        </p:txBody>
      </p:sp>
      <p:sp>
        <p:nvSpPr>
          <p:cNvPr id="2226" name="Google Shape;2226;p107"/>
          <p:cNvSpPr txBox="1"/>
          <p:nvPr/>
        </p:nvSpPr>
        <p:spPr>
          <a:xfrm>
            <a:off x="4750113" y="2557463"/>
            <a:ext cx="12822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600"/>
              </a:spcAft>
              <a:buNone/>
            </a:pPr>
            <a:r>
              <a:rPr b="1" lang="en" sz="1200">
                <a:solidFill>
                  <a:srgbClr val="6D5B57"/>
                </a:solidFill>
                <a:latin typeface="Poiret One"/>
                <a:ea typeface="Poiret One"/>
                <a:cs typeface="Poiret One"/>
                <a:sym typeface="Poiret One"/>
              </a:rPr>
              <a:t>Yutong Zhang</a:t>
            </a:r>
            <a:endParaRPr sz="1200">
              <a:solidFill>
                <a:srgbClr val="8B3737"/>
              </a:solidFill>
              <a:latin typeface="Aboreto"/>
              <a:ea typeface="Aboreto"/>
              <a:cs typeface="Aboreto"/>
              <a:sym typeface="Aboreto"/>
            </a:endParaRPr>
          </a:p>
        </p:txBody>
      </p:sp>
      <p:pic>
        <p:nvPicPr>
          <p:cNvPr id="2227" name="Google Shape;2227;p107"/>
          <p:cNvPicPr preferRelativeResize="0"/>
          <p:nvPr/>
        </p:nvPicPr>
        <p:blipFill>
          <a:blip r:embed="rId3">
            <a:alphaModFix/>
          </a:blip>
          <a:stretch>
            <a:fillRect/>
          </a:stretch>
        </p:blipFill>
        <p:spPr>
          <a:xfrm>
            <a:off x="4835013" y="1396973"/>
            <a:ext cx="1112400" cy="1112400"/>
          </a:xfrm>
          <a:prstGeom prst="ellipse">
            <a:avLst/>
          </a:prstGeom>
          <a:noFill/>
          <a:ln>
            <a:noFill/>
          </a:ln>
        </p:spPr>
      </p:pic>
      <p:sp>
        <p:nvSpPr>
          <p:cNvPr id="2228" name="Google Shape;2228;p107"/>
          <p:cNvSpPr txBox="1"/>
          <p:nvPr/>
        </p:nvSpPr>
        <p:spPr>
          <a:xfrm>
            <a:off x="6965150" y="2557463"/>
            <a:ext cx="14889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600"/>
              </a:spcAft>
              <a:buNone/>
            </a:pPr>
            <a:r>
              <a:rPr b="1" lang="en" sz="1200">
                <a:solidFill>
                  <a:srgbClr val="6D5B57"/>
                </a:solidFill>
                <a:latin typeface="Poiret One"/>
                <a:ea typeface="Poiret One"/>
                <a:cs typeface="Poiret One"/>
                <a:sym typeface="Poiret One"/>
              </a:rPr>
              <a:t>Winnie Chen</a:t>
            </a:r>
            <a:endParaRPr sz="1200">
              <a:solidFill>
                <a:srgbClr val="8B3737"/>
              </a:solidFill>
              <a:latin typeface="Aboreto"/>
              <a:ea typeface="Aboreto"/>
              <a:cs typeface="Aboreto"/>
              <a:sym typeface="Aboreto"/>
            </a:endParaRPr>
          </a:p>
        </p:txBody>
      </p:sp>
      <p:sp>
        <p:nvSpPr>
          <p:cNvPr id="2229" name="Google Shape;2229;p107"/>
          <p:cNvSpPr txBox="1"/>
          <p:nvPr/>
        </p:nvSpPr>
        <p:spPr>
          <a:xfrm>
            <a:off x="4421313" y="4270250"/>
            <a:ext cx="1939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600"/>
              </a:spcAft>
              <a:buNone/>
            </a:pPr>
            <a:r>
              <a:rPr b="1" lang="en" sz="1200">
                <a:solidFill>
                  <a:srgbClr val="6D5B57"/>
                </a:solidFill>
                <a:latin typeface="Poiret One"/>
                <a:ea typeface="Poiret One"/>
                <a:cs typeface="Poiret One"/>
                <a:sym typeface="Poiret One"/>
              </a:rPr>
              <a:t>Georgia Limcaoco</a:t>
            </a:r>
            <a:endParaRPr sz="1200">
              <a:solidFill>
                <a:srgbClr val="8B3737"/>
              </a:solidFill>
              <a:latin typeface="Aboreto"/>
              <a:ea typeface="Aboreto"/>
              <a:cs typeface="Aboreto"/>
              <a:sym typeface="Aboreto"/>
            </a:endParaRPr>
          </a:p>
        </p:txBody>
      </p:sp>
      <p:sp>
        <p:nvSpPr>
          <p:cNvPr id="2230" name="Google Shape;2230;p107"/>
          <p:cNvSpPr txBox="1"/>
          <p:nvPr/>
        </p:nvSpPr>
        <p:spPr>
          <a:xfrm>
            <a:off x="6994100" y="4270250"/>
            <a:ext cx="1431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600"/>
              </a:spcAft>
              <a:buNone/>
            </a:pPr>
            <a:r>
              <a:rPr b="1" lang="en" sz="1200">
                <a:solidFill>
                  <a:srgbClr val="6D5B57"/>
                </a:solidFill>
                <a:latin typeface="Poiret One"/>
                <a:ea typeface="Poiret One"/>
                <a:cs typeface="Poiret One"/>
                <a:sym typeface="Poiret One"/>
              </a:rPr>
              <a:t>Kongmeng Her</a:t>
            </a:r>
            <a:endParaRPr sz="1200">
              <a:solidFill>
                <a:srgbClr val="8B3737"/>
              </a:solidFill>
              <a:latin typeface="Aboreto"/>
              <a:ea typeface="Aboreto"/>
              <a:cs typeface="Aboreto"/>
              <a:sym typeface="Aboreto"/>
            </a:endParaRPr>
          </a:p>
        </p:txBody>
      </p:sp>
      <p:pic>
        <p:nvPicPr>
          <p:cNvPr id="2231" name="Google Shape;2231;p107"/>
          <p:cNvPicPr preferRelativeResize="0"/>
          <p:nvPr/>
        </p:nvPicPr>
        <p:blipFill rotWithShape="1">
          <a:blip r:embed="rId4">
            <a:alphaModFix/>
          </a:blip>
          <a:srcRect b="39265" l="23283" r="31871" t="30821"/>
          <a:stretch/>
        </p:blipFill>
        <p:spPr>
          <a:xfrm>
            <a:off x="7153400" y="1396973"/>
            <a:ext cx="1112400" cy="1112400"/>
          </a:xfrm>
          <a:prstGeom prst="ellipse">
            <a:avLst/>
          </a:prstGeom>
          <a:noFill/>
          <a:ln>
            <a:noFill/>
          </a:ln>
        </p:spPr>
      </p:pic>
      <p:pic>
        <p:nvPicPr>
          <p:cNvPr id="2232" name="Google Shape;2232;p107"/>
          <p:cNvPicPr preferRelativeResize="0"/>
          <p:nvPr/>
        </p:nvPicPr>
        <p:blipFill>
          <a:blip r:embed="rId5">
            <a:alphaModFix/>
          </a:blip>
          <a:stretch>
            <a:fillRect/>
          </a:stretch>
        </p:blipFill>
        <p:spPr>
          <a:xfrm>
            <a:off x="4835013" y="3149800"/>
            <a:ext cx="1112400" cy="1112400"/>
          </a:xfrm>
          <a:prstGeom prst="ellipse">
            <a:avLst/>
          </a:prstGeom>
          <a:noFill/>
          <a:ln>
            <a:noFill/>
          </a:ln>
          <a:effectLst>
            <a:outerShdw blurRad="57150" rotWithShape="0" algn="bl" dir="5400000" dist="19050">
              <a:srgbClr val="000000">
                <a:alpha val="50000"/>
              </a:srgbClr>
            </a:outerShdw>
          </a:effectLst>
        </p:spPr>
      </p:pic>
      <p:pic>
        <p:nvPicPr>
          <p:cNvPr id="2233" name="Google Shape;2233;p107"/>
          <p:cNvPicPr preferRelativeResize="0"/>
          <p:nvPr/>
        </p:nvPicPr>
        <p:blipFill rotWithShape="1">
          <a:blip r:embed="rId6">
            <a:alphaModFix/>
          </a:blip>
          <a:srcRect b="36673" l="10771" r="10779" t="9890"/>
          <a:stretch/>
        </p:blipFill>
        <p:spPr>
          <a:xfrm>
            <a:off x="7153400" y="3149800"/>
            <a:ext cx="1112400" cy="11124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7" name="Shape 2237"/>
        <p:cNvGrpSpPr/>
        <p:nvPr/>
      </p:nvGrpSpPr>
      <p:grpSpPr>
        <a:xfrm>
          <a:off x="0" y="0"/>
          <a:ext cx="0" cy="0"/>
          <a:chOff x="0" y="0"/>
          <a:chExt cx="0" cy="0"/>
        </a:xfrm>
      </p:grpSpPr>
      <p:sp>
        <p:nvSpPr>
          <p:cNvPr id="2238" name="Google Shape;2238;p108"/>
          <p:cNvSpPr txBox="1"/>
          <p:nvPr>
            <p:ph idx="4294967295" type="title"/>
          </p:nvPr>
        </p:nvSpPr>
        <p:spPr>
          <a:xfrm>
            <a:off x="1472100" y="328477"/>
            <a:ext cx="6199800" cy="67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3200">
                <a:latin typeface="Comfortaa"/>
                <a:ea typeface="Comfortaa"/>
                <a:cs typeface="Comfortaa"/>
                <a:sym typeface="Comfortaa"/>
              </a:rPr>
              <a:t>Problem &amp; Solution</a:t>
            </a:r>
            <a:endParaRPr b="1" sz="3200">
              <a:latin typeface="Comfortaa"/>
              <a:ea typeface="Comfortaa"/>
              <a:cs typeface="Comfortaa"/>
              <a:sym typeface="Comfortaa"/>
            </a:endParaRPr>
          </a:p>
        </p:txBody>
      </p:sp>
      <p:grpSp>
        <p:nvGrpSpPr>
          <p:cNvPr id="2239" name="Google Shape;2239;p108"/>
          <p:cNvGrpSpPr/>
          <p:nvPr/>
        </p:nvGrpSpPr>
        <p:grpSpPr>
          <a:xfrm>
            <a:off x="470700" y="1273650"/>
            <a:ext cx="8202600" cy="1435800"/>
            <a:chOff x="470700" y="1273650"/>
            <a:chExt cx="8202600" cy="1435800"/>
          </a:xfrm>
        </p:grpSpPr>
        <p:sp>
          <p:nvSpPr>
            <p:cNvPr id="2240" name="Google Shape;2240;p108"/>
            <p:cNvSpPr/>
            <p:nvPr/>
          </p:nvSpPr>
          <p:spPr>
            <a:xfrm>
              <a:off x="470700" y="1273650"/>
              <a:ext cx="8202600" cy="1435800"/>
            </a:xfrm>
            <a:prstGeom prst="roundRect">
              <a:avLst>
                <a:gd fmla="val 16667" name="adj"/>
              </a:avLst>
            </a:prstGeom>
            <a:noFill/>
            <a:ln cap="flat" cmpd="sng" w="28575">
              <a:solidFill>
                <a:schemeClr val="accent3"/>
              </a:solidFill>
              <a:prstDash val="dashDot"/>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41" name="Google Shape;2241;p108"/>
            <p:cNvSpPr txBox="1"/>
            <p:nvPr/>
          </p:nvSpPr>
          <p:spPr>
            <a:xfrm>
              <a:off x="670950" y="1730250"/>
              <a:ext cx="7802100" cy="877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solidFill>
                    <a:schemeClr val="dk1"/>
                  </a:solidFill>
                  <a:latin typeface="Nunito"/>
                  <a:ea typeface="Nunito"/>
                  <a:cs typeface="Nunito"/>
                  <a:sym typeface="Nunito"/>
                </a:rPr>
                <a:t>We noticed that </a:t>
              </a:r>
              <a:r>
                <a:rPr b="1" lang="en" sz="1500">
                  <a:solidFill>
                    <a:schemeClr val="dk1"/>
                  </a:solidFill>
                  <a:latin typeface="Nunito"/>
                  <a:ea typeface="Nunito"/>
                  <a:cs typeface="Nunito"/>
                  <a:sym typeface="Nunito"/>
                </a:rPr>
                <a:t>creatives worked in isolation (writers, graphic designers</a:t>
              </a:r>
              <a:r>
                <a:rPr lang="en" sz="1500">
                  <a:solidFill>
                    <a:schemeClr val="dk1"/>
                  </a:solidFill>
                  <a:latin typeface="Nunito"/>
                  <a:ea typeface="Nunito"/>
                  <a:cs typeface="Nunito"/>
                  <a:sym typeface="Nunito"/>
                </a:rPr>
                <a:t>, etc) and had a </a:t>
              </a:r>
              <a:r>
                <a:rPr b="1" lang="en" sz="1500">
                  <a:solidFill>
                    <a:schemeClr val="dk1"/>
                  </a:solidFill>
                  <a:latin typeface="Nunito"/>
                  <a:ea typeface="Nunito"/>
                  <a:cs typeface="Nunito"/>
                  <a:sym typeface="Nunito"/>
                </a:rPr>
                <a:t>lack of a community </a:t>
              </a:r>
              <a:r>
                <a:rPr lang="en" sz="1500">
                  <a:solidFill>
                    <a:schemeClr val="dk1"/>
                  </a:solidFill>
                  <a:latin typeface="Nunito"/>
                  <a:ea typeface="Nunito"/>
                  <a:cs typeface="Nunito"/>
                  <a:sym typeface="Nunito"/>
                </a:rPr>
                <a:t>that could provide supportive and helpful feedback or discussion surrounding their work.</a:t>
              </a:r>
              <a:endParaRPr sz="1500">
                <a:latin typeface="Nunito"/>
                <a:ea typeface="Nunito"/>
                <a:cs typeface="Nunito"/>
                <a:sym typeface="Nunito"/>
              </a:endParaRPr>
            </a:p>
          </p:txBody>
        </p:sp>
        <p:sp>
          <p:nvSpPr>
            <p:cNvPr id="2242" name="Google Shape;2242;p108"/>
            <p:cNvSpPr txBox="1"/>
            <p:nvPr/>
          </p:nvSpPr>
          <p:spPr>
            <a:xfrm>
              <a:off x="3229050" y="1382925"/>
              <a:ext cx="2685900" cy="400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600">
                  <a:solidFill>
                    <a:schemeClr val="dk1"/>
                  </a:solidFill>
                  <a:latin typeface="Nunito"/>
                  <a:ea typeface="Nunito"/>
                  <a:cs typeface="Nunito"/>
                  <a:sym typeface="Nunito"/>
                </a:rPr>
                <a:t>Problem</a:t>
              </a:r>
              <a:endParaRPr b="1" sz="2600">
                <a:solidFill>
                  <a:schemeClr val="dk1"/>
                </a:solidFill>
                <a:latin typeface="Nunito"/>
                <a:ea typeface="Nunito"/>
                <a:cs typeface="Nunito"/>
                <a:sym typeface="Nunito"/>
              </a:endParaRPr>
            </a:p>
          </p:txBody>
        </p:sp>
      </p:grpSp>
      <p:grpSp>
        <p:nvGrpSpPr>
          <p:cNvPr id="2243" name="Google Shape;2243;p108"/>
          <p:cNvGrpSpPr/>
          <p:nvPr/>
        </p:nvGrpSpPr>
        <p:grpSpPr>
          <a:xfrm>
            <a:off x="470700" y="3039500"/>
            <a:ext cx="8202600" cy="1599000"/>
            <a:chOff x="470700" y="1273650"/>
            <a:chExt cx="8202600" cy="1599000"/>
          </a:xfrm>
        </p:grpSpPr>
        <p:sp>
          <p:nvSpPr>
            <p:cNvPr id="2244" name="Google Shape;2244;p108"/>
            <p:cNvSpPr/>
            <p:nvPr/>
          </p:nvSpPr>
          <p:spPr>
            <a:xfrm>
              <a:off x="470700" y="1273650"/>
              <a:ext cx="8202600" cy="1599000"/>
            </a:xfrm>
            <a:prstGeom prst="roundRect">
              <a:avLst>
                <a:gd fmla="val 16667" name="adj"/>
              </a:avLst>
            </a:prstGeom>
            <a:noFill/>
            <a:ln cap="flat" cmpd="sng" w="28575">
              <a:solidFill>
                <a:schemeClr val="accent3"/>
              </a:solidFill>
              <a:prstDash val="dashDot"/>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45" name="Google Shape;2245;p108"/>
            <p:cNvSpPr txBox="1"/>
            <p:nvPr/>
          </p:nvSpPr>
          <p:spPr>
            <a:xfrm>
              <a:off x="670950" y="1706925"/>
              <a:ext cx="78021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solidFill>
                    <a:schemeClr val="dk1"/>
                  </a:solidFill>
                  <a:latin typeface="Nunito"/>
                  <a:ea typeface="Nunito"/>
                  <a:cs typeface="Nunito"/>
                  <a:sym typeface="Nunito"/>
                </a:rPr>
                <a:t>An app designed specifically for creative professionals and dedicated hobbyists aims to foster genuine and positive connections. By </a:t>
              </a:r>
              <a:r>
                <a:rPr b="1" lang="en" sz="1500">
                  <a:solidFill>
                    <a:schemeClr val="dk1"/>
                  </a:solidFill>
                  <a:latin typeface="Nunito"/>
                  <a:ea typeface="Nunito"/>
                  <a:cs typeface="Nunito"/>
                  <a:sym typeface="Nunito"/>
                </a:rPr>
                <a:t>anonymizing artists</a:t>
              </a:r>
              <a:r>
                <a:rPr lang="en" sz="1500">
                  <a:solidFill>
                    <a:schemeClr val="dk1"/>
                  </a:solidFill>
                  <a:latin typeface="Nunito"/>
                  <a:ea typeface="Nunito"/>
                  <a:cs typeface="Nunito"/>
                  <a:sym typeface="Nunito"/>
                </a:rPr>
                <a:t>, it ensures </a:t>
              </a:r>
              <a:r>
                <a:rPr b="1" lang="en" sz="1500">
                  <a:solidFill>
                    <a:schemeClr val="dk1"/>
                  </a:solidFill>
                  <a:latin typeface="Nunito"/>
                  <a:ea typeface="Nunito"/>
                  <a:cs typeface="Nunito"/>
                  <a:sym typeface="Nunito"/>
                </a:rPr>
                <a:t>unbiased appreciation</a:t>
              </a:r>
              <a:r>
                <a:rPr lang="en" sz="1500">
                  <a:solidFill>
                    <a:schemeClr val="dk1"/>
                  </a:solidFill>
                  <a:latin typeface="Nunito"/>
                  <a:ea typeface="Nunito"/>
                  <a:cs typeface="Nunito"/>
                  <a:sym typeface="Nunito"/>
                </a:rPr>
                <a:t> of art work, recommending connections only after a user </a:t>
              </a:r>
              <a:r>
                <a:rPr b="1" lang="en" sz="1500">
                  <a:solidFill>
                    <a:schemeClr val="dk1"/>
                  </a:solidFill>
                  <a:latin typeface="Nunito"/>
                  <a:ea typeface="Nunito"/>
                  <a:cs typeface="Nunito"/>
                  <a:sym typeface="Nunito"/>
                </a:rPr>
                <a:t>consistently admires</a:t>
              </a:r>
              <a:r>
                <a:rPr lang="en" sz="1500">
                  <a:solidFill>
                    <a:schemeClr val="dk1"/>
                  </a:solidFill>
                  <a:latin typeface="Nunito"/>
                  <a:ea typeface="Nunito"/>
                  <a:cs typeface="Nunito"/>
                  <a:sym typeface="Nunito"/>
                </a:rPr>
                <a:t> a particular artist's contributions. </a:t>
              </a:r>
              <a:endParaRPr sz="1500">
                <a:latin typeface="Nunito"/>
                <a:ea typeface="Nunito"/>
                <a:cs typeface="Nunito"/>
                <a:sym typeface="Nunito"/>
              </a:endParaRPr>
            </a:p>
          </p:txBody>
        </p:sp>
        <p:sp>
          <p:nvSpPr>
            <p:cNvPr id="2246" name="Google Shape;2246;p108"/>
            <p:cNvSpPr txBox="1"/>
            <p:nvPr/>
          </p:nvSpPr>
          <p:spPr>
            <a:xfrm>
              <a:off x="3229050" y="1382925"/>
              <a:ext cx="2685900" cy="400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600">
                  <a:solidFill>
                    <a:schemeClr val="dk1"/>
                  </a:solidFill>
                  <a:latin typeface="Nunito"/>
                  <a:ea typeface="Nunito"/>
                  <a:cs typeface="Nunito"/>
                  <a:sym typeface="Nunito"/>
                </a:rPr>
                <a:t>Solution</a:t>
              </a:r>
              <a:endParaRPr b="1" sz="2600">
                <a:solidFill>
                  <a:schemeClr val="dk1"/>
                </a:solidFill>
                <a:latin typeface="Nunito"/>
                <a:ea typeface="Nunito"/>
                <a:cs typeface="Nunito"/>
                <a:sym typeface="Nunito"/>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0" name="Shape 2250"/>
        <p:cNvGrpSpPr/>
        <p:nvPr/>
      </p:nvGrpSpPr>
      <p:grpSpPr>
        <a:xfrm>
          <a:off x="0" y="0"/>
          <a:ext cx="0" cy="0"/>
          <a:chOff x="0" y="0"/>
          <a:chExt cx="0" cy="0"/>
        </a:xfrm>
      </p:grpSpPr>
      <p:sp>
        <p:nvSpPr>
          <p:cNvPr id="2251" name="Google Shape;2251;p109"/>
          <p:cNvSpPr txBox="1"/>
          <p:nvPr/>
        </p:nvSpPr>
        <p:spPr>
          <a:xfrm>
            <a:off x="3161249" y="1383700"/>
            <a:ext cx="3469800" cy="360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100">
                <a:solidFill>
                  <a:schemeClr val="accent3"/>
                </a:solidFill>
                <a:latin typeface="Nunito"/>
                <a:ea typeface="Nunito"/>
                <a:cs typeface="Nunito"/>
                <a:sym typeface="Nunito"/>
              </a:rPr>
              <a:t>Encoding Values</a:t>
            </a:r>
            <a:endParaRPr b="1" sz="2100">
              <a:solidFill>
                <a:schemeClr val="accent3"/>
              </a:solidFill>
              <a:latin typeface="Nunito"/>
              <a:ea typeface="Nunito"/>
              <a:cs typeface="Nunito"/>
              <a:sym typeface="Nunito"/>
            </a:endParaRPr>
          </a:p>
        </p:txBody>
      </p:sp>
      <p:sp>
        <p:nvSpPr>
          <p:cNvPr id="2252" name="Google Shape;2252;p109"/>
          <p:cNvSpPr txBox="1"/>
          <p:nvPr>
            <p:ph type="title"/>
          </p:nvPr>
        </p:nvSpPr>
        <p:spPr>
          <a:xfrm>
            <a:off x="2240400" y="119670"/>
            <a:ext cx="4663200" cy="75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Table of Contents</a:t>
            </a:r>
            <a:endParaRPr/>
          </a:p>
        </p:txBody>
      </p:sp>
      <p:sp>
        <p:nvSpPr>
          <p:cNvPr id="2253" name="Google Shape;2253;p109"/>
          <p:cNvSpPr txBox="1"/>
          <p:nvPr>
            <p:ph idx="9" type="title"/>
          </p:nvPr>
        </p:nvSpPr>
        <p:spPr>
          <a:xfrm>
            <a:off x="2240400" y="1385650"/>
            <a:ext cx="790800" cy="356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300">
                <a:latin typeface="Caveat"/>
                <a:ea typeface="Caveat"/>
                <a:cs typeface="Caveat"/>
                <a:sym typeface="Caveat"/>
              </a:rPr>
              <a:t>01</a:t>
            </a:r>
            <a:endParaRPr sz="3300">
              <a:latin typeface="Caveat"/>
              <a:ea typeface="Caveat"/>
              <a:cs typeface="Caveat"/>
              <a:sym typeface="Caveat"/>
            </a:endParaRPr>
          </a:p>
        </p:txBody>
      </p:sp>
      <p:sp>
        <p:nvSpPr>
          <p:cNvPr id="2254" name="Google Shape;2254;p109"/>
          <p:cNvSpPr txBox="1"/>
          <p:nvPr/>
        </p:nvSpPr>
        <p:spPr>
          <a:xfrm>
            <a:off x="3161249" y="1880835"/>
            <a:ext cx="3657300" cy="55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100">
                <a:solidFill>
                  <a:schemeClr val="accent3"/>
                </a:solidFill>
                <a:latin typeface="Nunito"/>
                <a:ea typeface="Nunito"/>
                <a:cs typeface="Nunito"/>
                <a:sym typeface="Nunito"/>
              </a:rPr>
              <a:t>Task Overview</a:t>
            </a:r>
            <a:endParaRPr b="1" sz="2100">
              <a:solidFill>
                <a:schemeClr val="accent3"/>
              </a:solidFill>
              <a:latin typeface="Nunito"/>
              <a:ea typeface="Nunito"/>
              <a:cs typeface="Nunito"/>
              <a:sym typeface="Nunito"/>
            </a:endParaRPr>
          </a:p>
        </p:txBody>
      </p:sp>
      <p:sp>
        <p:nvSpPr>
          <p:cNvPr id="2255" name="Google Shape;2255;p109"/>
          <p:cNvSpPr txBox="1"/>
          <p:nvPr>
            <p:ph idx="9" type="title"/>
          </p:nvPr>
        </p:nvSpPr>
        <p:spPr>
          <a:xfrm>
            <a:off x="2240400" y="1954785"/>
            <a:ext cx="790800" cy="356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300">
                <a:latin typeface="Caveat"/>
                <a:ea typeface="Caveat"/>
                <a:cs typeface="Caveat"/>
                <a:sym typeface="Caveat"/>
              </a:rPr>
              <a:t>0</a:t>
            </a:r>
            <a:r>
              <a:rPr lang="en" sz="3300"/>
              <a:t>2</a:t>
            </a:r>
            <a:endParaRPr sz="3300">
              <a:latin typeface="Caveat"/>
              <a:ea typeface="Caveat"/>
              <a:cs typeface="Caveat"/>
              <a:sym typeface="Caveat"/>
            </a:endParaRPr>
          </a:p>
        </p:txBody>
      </p:sp>
      <p:sp>
        <p:nvSpPr>
          <p:cNvPr id="2256" name="Google Shape;2256;p109"/>
          <p:cNvSpPr txBox="1"/>
          <p:nvPr/>
        </p:nvSpPr>
        <p:spPr>
          <a:xfrm>
            <a:off x="3161250" y="2440521"/>
            <a:ext cx="5086500" cy="52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100">
                <a:solidFill>
                  <a:schemeClr val="accent3"/>
                </a:solidFill>
                <a:latin typeface="Nunito"/>
                <a:ea typeface="Nunito"/>
                <a:cs typeface="Nunito"/>
                <a:sym typeface="Nunito"/>
              </a:rPr>
              <a:t>Usability Goals &amp; Key Measurements</a:t>
            </a:r>
            <a:endParaRPr b="1" sz="2100">
              <a:solidFill>
                <a:schemeClr val="accent3"/>
              </a:solidFill>
              <a:latin typeface="Nunito"/>
              <a:ea typeface="Nunito"/>
              <a:cs typeface="Nunito"/>
              <a:sym typeface="Nunito"/>
            </a:endParaRPr>
          </a:p>
        </p:txBody>
      </p:sp>
      <p:sp>
        <p:nvSpPr>
          <p:cNvPr id="2257" name="Google Shape;2257;p109"/>
          <p:cNvSpPr txBox="1"/>
          <p:nvPr>
            <p:ph idx="9" type="title"/>
          </p:nvPr>
        </p:nvSpPr>
        <p:spPr>
          <a:xfrm>
            <a:off x="2240400" y="2523921"/>
            <a:ext cx="790800" cy="356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300"/>
              <a:t>03</a:t>
            </a:r>
            <a:endParaRPr sz="3300">
              <a:latin typeface="Caveat"/>
              <a:ea typeface="Caveat"/>
              <a:cs typeface="Caveat"/>
              <a:sym typeface="Caveat"/>
            </a:endParaRPr>
          </a:p>
        </p:txBody>
      </p:sp>
      <p:sp>
        <p:nvSpPr>
          <p:cNvPr id="2258" name="Google Shape;2258;p109"/>
          <p:cNvSpPr txBox="1"/>
          <p:nvPr/>
        </p:nvSpPr>
        <p:spPr>
          <a:xfrm>
            <a:off x="3161249" y="3091106"/>
            <a:ext cx="4035000" cy="360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100">
                <a:solidFill>
                  <a:schemeClr val="accent3"/>
                </a:solidFill>
                <a:latin typeface="Nunito"/>
                <a:ea typeface="Nunito"/>
                <a:cs typeface="Nunito"/>
                <a:sym typeface="Nunito"/>
              </a:rPr>
              <a:t>Interface Revisions</a:t>
            </a:r>
            <a:endParaRPr b="1" sz="2100">
              <a:solidFill>
                <a:schemeClr val="accent3"/>
              </a:solidFill>
              <a:latin typeface="Nunito"/>
              <a:ea typeface="Nunito"/>
              <a:cs typeface="Nunito"/>
              <a:sym typeface="Nunito"/>
            </a:endParaRPr>
          </a:p>
        </p:txBody>
      </p:sp>
      <p:sp>
        <p:nvSpPr>
          <p:cNvPr id="2259" name="Google Shape;2259;p109"/>
          <p:cNvSpPr txBox="1"/>
          <p:nvPr>
            <p:ph idx="9" type="title"/>
          </p:nvPr>
        </p:nvSpPr>
        <p:spPr>
          <a:xfrm>
            <a:off x="2240400" y="3093056"/>
            <a:ext cx="790800" cy="356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300"/>
              <a:t>04</a:t>
            </a:r>
            <a:endParaRPr sz="3300">
              <a:latin typeface="Caveat"/>
              <a:ea typeface="Caveat"/>
              <a:cs typeface="Caveat"/>
              <a:sym typeface="Caveat"/>
            </a:endParaRPr>
          </a:p>
        </p:txBody>
      </p:sp>
      <p:sp>
        <p:nvSpPr>
          <p:cNvPr id="2260" name="Google Shape;2260;p109"/>
          <p:cNvSpPr txBox="1"/>
          <p:nvPr/>
        </p:nvSpPr>
        <p:spPr>
          <a:xfrm>
            <a:off x="3161249" y="3660229"/>
            <a:ext cx="4035000" cy="360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100">
                <a:solidFill>
                  <a:schemeClr val="accent3"/>
                </a:solidFill>
                <a:latin typeface="Nunito"/>
                <a:ea typeface="Nunito"/>
                <a:cs typeface="Nunito"/>
                <a:sym typeface="Nunito"/>
              </a:rPr>
              <a:t>Med-fi Task Flows</a:t>
            </a:r>
            <a:endParaRPr b="1" sz="2100">
              <a:solidFill>
                <a:schemeClr val="accent3"/>
              </a:solidFill>
              <a:latin typeface="Nunito"/>
              <a:ea typeface="Nunito"/>
              <a:cs typeface="Nunito"/>
              <a:sym typeface="Nunito"/>
            </a:endParaRPr>
          </a:p>
        </p:txBody>
      </p:sp>
      <p:sp>
        <p:nvSpPr>
          <p:cNvPr id="2261" name="Google Shape;2261;p109"/>
          <p:cNvSpPr txBox="1"/>
          <p:nvPr>
            <p:ph idx="9" type="title"/>
          </p:nvPr>
        </p:nvSpPr>
        <p:spPr>
          <a:xfrm>
            <a:off x="2240400" y="3662191"/>
            <a:ext cx="790800" cy="356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300"/>
              <a:t>05</a:t>
            </a:r>
            <a:endParaRPr sz="3300">
              <a:latin typeface="Caveat"/>
              <a:ea typeface="Caveat"/>
              <a:cs typeface="Caveat"/>
              <a:sym typeface="Caveat"/>
            </a:endParaRPr>
          </a:p>
        </p:txBody>
      </p:sp>
      <p:sp>
        <p:nvSpPr>
          <p:cNvPr id="2262" name="Google Shape;2262;p109"/>
          <p:cNvSpPr txBox="1"/>
          <p:nvPr/>
        </p:nvSpPr>
        <p:spPr>
          <a:xfrm>
            <a:off x="3161249" y="4229352"/>
            <a:ext cx="4035000" cy="360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100">
                <a:solidFill>
                  <a:schemeClr val="accent3"/>
                </a:solidFill>
                <a:latin typeface="Nunito"/>
                <a:ea typeface="Nunito"/>
                <a:cs typeface="Nunito"/>
                <a:sym typeface="Nunito"/>
              </a:rPr>
              <a:t>Prototype Implementation</a:t>
            </a:r>
            <a:endParaRPr b="1" sz="2100">
              <a:solidFill>
                <a:schemeClr val="accent3"/>
              </a:solidFill>
              <a:latin typeface="Nunito"/>
              <a:ea typeface="Nunito"/>
              <a:cs typeface="Nunito"/>
              <a:sym typeface="Nunito"/>
            </a:endParaRPr>
          </a:p>
        </p:txBody>
      </p:sp>
      <p:sp>
        <p:nvSpPr>
          <p:cNvPr id="2263" name="Google Shape;2263;p109"/>
          <p:cNvSpPr txBox="1"/>
          <p:nvPr>
            <p:ph idx="9" type="title"/>
          </p:nvPr>
        </p:nvSpPr>
        <p:spPr>
          <a:xfrm>
            <a:off x="2240400" y="4231327"/>
            <a:ext cx="790800" cy="356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300"/>
              <a:t>06</a:t>
            </a:r>
            <a:endParaRPr sz="3300">
              <a:latin typeface="Caveat"/>
              <a:ea typeface="Caveat"/>
              <a:cs typeface="Caveat"/>
              <a:sym typeface="Cavea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267" name="Shape 2267"/>
        <p:cNvGrpSpPr/>
        <p:nvPr/>
      </p:nvGrpSpPr>
      <p:grpSpPr>
        <a:xfrm>
          <a:off x="0" y="0"/>
          <a:ext cx="0" cy="0"/>
          <a:chOff x="0" y="0"/>
          <a:chExt cx="0" cy="0"/>
        </a:xfrm>
      </p:grpSpPr>
      <p:sp>
        <p:nvSpPr>
          <p:cNvPr id="2268" name="Google Shape;2268;p110"/>
          <p:cNvSpPr/>
          <p:nvPr/>
        </p:nvSpPr>
        <p:spPr>
          <a:xfrm rot="-2700000">
            <a:off x="3860923" y="800126"/>
            <a:ext cx="1422154" cy="1180949"/>
          </a:xfrm>
          <a:custGeom>
            <a:rect b="b" l="l" r="r" t="t"/>
            <a:pathLst>
              <a:path extrusionOk="0" h="30664" w="36927">
                <a:moveTo>
                  <a:pt x="19198" y="0"/>
                </a:moveTo>
                <a:cubicBezTo>
                  <a:pt x="17850" y="0"/>
                  <a:pt x="16505" y="119"/>
                  <a:pt x="15227" y="301"/>
                </a:cubicBezTo>
                <a:cubicBezTo>
                  <a:pt x="9390" y="1125"/>
                  <a:pt x="1081" y="3075"/>
                  <a:pt x="368" y="10115"/>
                </a:cubicBezTo>
                <a:cubicBezTo>
                  <a:pt x="0" y="13802"/>
                  <a:pt x="3230" y="18001"/>
                  <a:pt x="5625" y="20530"/>
                </a:cubicBezTo>
                <a:cubicBezTo>
                  <a:pt x="8822" y="23905"/>
                  <a:pt x="11774" y="27102"/>
                  <a:pt x="15951" y="29285"/>
                </a:cubicBezTo>
                <a:cubicBezTo>
                  <a:pt x="17796" y="30247"/>
                  <a:pt x="19900" y="30664"/>
                  <a:pt x="22026" y="30664"/>
                </a:cubicBezTo>
                <a:cubicBezTo>
                  <a:pt x="24674" y="30664"/>
                  <a:pt x="27357" y="30017"/>
                  <a:pt x="29619" y="28973"/>
                </a:cubicBezTo>
                <a:cubicBezTo>
                  <a:pt x="32649" y="27581"/>
                  <a:pt x="34498" y="24361"/>
                  <a:pt x="35511" y="21242"/>
                </a:cubicBezTo>
                <a:cubicBezTo>
                  <a:pt x="36926" y="16932"/>
                  <a:pt x="35456" y="12454"/>
                  <a:pt x="33027" y="8811"/>
                </a:cubicBezTo>
                <a:cubicBezTo>
                  <a:pt x="31680" y="6795"/>
                  <a:pt x="30076" y="4790"/>
                  <a:pt x="28338" y="3086"/>
                </a:cubicBezTo>
                <a:cubicBezTo>
                  <a:pt x="26923" y="1705"/>
                  <a:pt x="25163" y="880"/>
                  <a:pt x="23270" y="435"/>
                </a:cubicBezTo>
                <a:cubicBezTo>
                  <a:pt x="21957" y="125"/>
                  <a:pt x="20576" y="0"/>
                  <a:pt x="19198" y="0"/>
                </a:cubicBezTo>
                <a:close/>
              </a:path>
            </a:pathLst>
          </a:custGeom>
          <a:solidFill>
            <a:schemeClr val="lt2">
              <a:alpha val="715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9" name="Google Shape;2269;p110"/>
          <p:cNvSpPr txBox="1"/>
          <p:nvPr>
            <p:ph type="title"/>
          </p:nvPr>
        </p:nvSpPr>
        <p:spPr>
          <a:xfrm>
            <a:off x="0" y="2506575"/>
            <a:ext cx="9144000" cy="95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400"/>
              <a:t>Encoding Values</a:t>
            </a:r>
            <a:endParaRPr sz="6400"/>
          </a:p>
        </p:txBody>
      </p:sp>
      <p:sp>
        <p:nvSpPr>
          <p:cNvPr id="2270" name="Google Shape;2270;p110"/>
          <p:cNvSpPr txBox="1"/>
          <p:nvPr>
            <p:ph idx="2" type="title"/>
          </p:nvPr>
        </p:nvSpPr>
        <p:spPr>
          <a:xfrm>
            <a:off x="3952775" y="995175"/>
            <a:ext cx="1056300" cy="608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veat"/>
                <a:ea typeface="Caveat"/>
                <a:cs typeface="Caveat"/>
                <a:sym typeface="Caveat"/>
              </a:rPr>
              <a:t>01</a:t>
            </a:r>
            <a:endParaRPr>
              <a:latin typeface="Caveat"/>
              <a:ea typeface="Caveat"/>
              <a:cs typeface="Caveat"/>
              <a:sym typeface="Cavea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274" name="Shape 2274"/>
        <p:cNvGrpSpPr/>
        <p:nvPr/>
      </p:nvGrpSpPr>
      <p:grpSpPr>
        <a:xfrm>
          <a:off x="0" y="0"/>
          <a:ext cx="0" cy="0"/>
          <a:chOff x="0" y="0"/>
          <a:chExt cx="0" cy="0"/>
        </a:xfrm>
      </p:grpSpPr>
      <p:sp>
        <p:nvSpPr>
          <p:cNvPr id="2275" name="Google Shape;2275;p111"/>
          <p:cNvSpPr txBox="1"/>
          <p:nvPr>
            <p:ph type="title"/>
          </p:nvPr>
        </p:nvSpPr>
        <p:spPr>
          <a:xfrm>
            <a:off x="1472100" y="328477"/>
            <a:ext cx="6199800" cy="6771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b="1" lang="en" sz="3200">
                <a:latin typeface="Comfortaa"/>
                <a:ea typeface="Comfortaa"/>
                <a:cs typeface="Comfortaa"/>
                <a:sym typeface="Comfortaa"/>
              </a:rPr>
              <a:t>Design values</a:t>
            </a:r>
            <a:endParaRPr b="1" sz="3200">
              <a:latin typeface="Comfortaa"/>
              <a:ea typeface="Comfortaa"/>
              <a:cs typeface="Comfortaa"/>
              <a:sym typeface="Comfortaa"/>
            </a:endParaRPr>
          </a:p>
        </p:txBody>
      </p:sp>
      <p:sp>
        <p:nvSpPr>
          <p:cNvPr id="2276" name="Google Shape;2276;p111"/>
          <p:cNvSpPr/>
          <p:nvPr/>
        </p:nvSpPr>
        <p:spPr>
          <a:xfrm>
            <a:off x="164513" y="1239150"/>
            <a:ext cx="2838300" cy="3354600"/>
          </a:xfrm>
          <a:prstGeom prst="roundRect">
            <a:avLst>
              <a:gd fmla="val 16667" name="adj"/>
            </a:avLst>
          </a:pr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77" name="Google Shape;2277;p111"/>
          <p:cNvSpPr txBox="1"/>
          <p:nvPr/>
        </p:nvSpPr>
        <p:spPr>
          <a:xfrm>
            <a:off x="745463" y="1958400"/>
            <a:ext cx="1676400" cy="424500"/>
          </a:xfrm>
          <a:prstGeom prst="rect">
            <a:avLst/>
          </a:prstGeom>
          <a:no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5"/>
                </a:solidFill>
                <a:latin typeface="Nunito"/>
                <a:ea typeface="Nunito"/>
                <a:cs typeface="Nunito"/>
                <a:sym typeface="Nunito"/>
              </a:rPr>
              <a:t>Intentionality</a:t>
            </a:r>
            <a:endParaRPr b="1" sz="1800">
              <a:solidFill>
                <a:schemeClr val="accent5"/>
              </a:solidFill>
              <a:latin typeface="Nunito"/>
              <a:ea typeface="Nunito"/>
              <a:cs typeface="Nunito"/>
              <a:sym typeface="Nunito"/>
            </a:endParaRPr>
          </a:p>
        </p:txBody>
      </p:sp>
      <p:sp>
        <p:nvSpPr>
          <p:cNvPr id="2278" name="Google Shape;2278;p111"/>
          <p:cNvSpPr txBox="1"/>
          <p:nvPr/>
        </p:nvSpPr>
        <p:spPr>
          <a:xfrm>
            <a:off x="331750" y="2641650"/>
            <a:ext cx="2503800" cy="1231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Nunito"/>
                <a:ea typeface="Nunito"/>
                <a:cs typeface="Nunito"/>
                <a:sym typeface="Nunito"/>
              </a:rPr>
              <a:t>Artists connect only with users who are </a:t>
            </a:r>
            <a:r>
              <a:rPr b="1" lang="en" sz="1700">
                <a:solidFill>
                  <a:schemeClr val="accent5"/>
                </a:solidFill>
                <a:latin typeface="Nunito"/>
                <a:ea typeface="Nunito"/>
                <a:cs typeface="Nunito"/>
                <a:sym typeface="Nunito"/>
              </a:rPr>
              <a:t>familiar</a:t>
            </a:r>
            <a:r>
              <a:rPr lang="en" sz="1700">
                <a:solidFill>
                  <a:schemeClr val="lt1"/>
                </a:solidFill>
                <a:latin typeface="Nunito"/>
                <a:ea typeface="Nunito"/>
                <a:cs typeface="Nunito"/>
                <a:sym typeface="Nunito"/>
              </a:rPr>
              <a:t> with and </a:t>
            </a:r>
            <a:r>
              <a:rPr b="1" lang="en" sz="1700">
                <a:solidFill>
                  <a:schemeClr val="accent5"/>
                </a:solidFill>
                <a:latin typeface="Nunito"/>
                <a:ea typeface="Nunito"/>
                <a:cs typeface="Nunito"/>
                <a:sym typeface="Nunito"/>
              </a:rPr>
              <a:t>interested</a:t>
            </a:r>
            <a:r>
              <a:rPr lang="en" sz="1700">
                <a:solidFill>
                  <a:schemeClr val="lt1"/>
                </a:solidFill>
                <a:latin typeface="Nunito"/>
                <a:ea typeface="Nunito"/>
                <a:cs typeface="Nunito"/>
                <a:sym typeface="Nunito"/>
              </a:rPr>
              <a:t> in their art.</a:t>
            </a:r>
            <a:endParaRPr>
              <a:solidFill>
                <a:schemeClr val="lt1"/>
              </a:solidFill>
            </a:endParaRPr>
          </a:p>
        </p:txBody>
      </p:sp>
      <p:grpSp>
        <p:nvGrpSpPr>
          <p:cNvPr id="2279" name="Google Shape;2279;p111"/>
          <p:cNvGrpSpPr/>
          <p:nvPr/>
        </p:nvGrpSpPr>
        <p:grpSpPr>
          <a:xfrm>
            <a:off x="1301652" y="1386147"/>
            <a:ext cx="564026" cy="565466"/>
            <a:chOff x="-1591550" y="3597475"/>
            <a:chExt cx="293825" cy="294575"/>
          </a:xfrm>
        </p:grpSpPr>
        <p:sp>
          <p:nvSpPr>
            <p:cNvPr id="2280" name="Google Shape;2280;p111"/>
            <p:cNvSpPr/>
            <p:nvPr/>
          </p:nvSpPr>
          <p:spPr>
            <a:xfrm>
              <a:off x="-1509625" y="3597475"/>
              <a:ext cx="211900" cy="207150"/>
            </a:xfrm>
            <a:custGeom>
              <a:rect b="b" l="l" r="r" t="t"/>
              <a:pathLst>
                <a:path extrusionOk="0" h="8286" w="8476">
                  <a:moveTo>
                    <a:pt x="6105" y="1"/>
                  </a:moveTo>
                  <a:cubicBezTo>
                    <a:pt x="6014" y="1"/>
                    <a:pt x="5916" y="39"/>
                    <a:pt x="5829" y="126"/>
                  </a:cubicBezTo>
                  <a:lnTo>
                    <a:pt x="3781" y="2205"/>
                  </a:lnTo>
                  <a:cubicBezTo>
                    <a:pt x="3718" y="2268"/>
                    <a:pt x="3655" y="2363"/>
                    <a:pt x="3655" y="2426"/>
                  </a:cubicBezTo>
                  <a:lnTo>
                    <a:pt x="3655" y="4253"/>
                  </a:lnTo>
                  <a:lnTo>
                    <a:pt x="1544" y="6332"/>
                  </a:lnTo>
                  <a:cubicBezTo>
                    <a:pt x="1400" y="6270"/>
                    <a:pt x="1256" y="6242"/>
                    <a:pt x="1119" y="6242"/>
                  </a:cubicBezTo>
                  <a:cubicBezTo>
                    <a:pt x="835" y="6242"/>
                    <a:pt x="580" y="6362"/>
                    <a:pt x="410" y="6553"/>
                  </a:cubicBezTo>
                  <a:cubicBezTo>
                    <a:pt x="0" y="6931"/>
                    <a:pt x="0" y="7592"/>
                    <a:pt x="410" y="8002"/>
                  </a:cubicBezTo>
                  <a:cubicBezTo>
                    <a:pt x="599" y="8191"/>
                    <a:pt x="859" y="8286"/>
                    <a:pt x="1123" y="8286"/>
                  </a:cubicBezTo>
                  <a:cubicBezTo>
                    <a:pt x="1387" y="8286"/>
                    <a:pt x="1655" y="8191"/>
                    <a:pt x="1859" y="8002"/>
                  </a:cubicBezTo>
                  <a:cubicBezTo>
                    <a:pt x="2174" y="7687"/>
                    <a:pt x="2206" y="7214"/>
                    <a:pt x="2048" y="6868"/>
                  </a:cubicBezTo>
                  <a:lnTo>
                    <a:pt x="4128" y="4757"/>
                  </a:lnTo>
                  <a:lnTo>
                    <a:pt x="5955" y="4757"/>
                  </a:lnTo>
                  <a:cubicBezTo>
                    <a:pt x="6018" y="4757"/>
                    <a:pt x="6144" y="4725"/>
                    <a:pt x="6175" y="4662"/>
                  </a:cubicBezTo>
                  <a:lnTo>
                    <a:pt x="8286" y="2552"/>
                  </a:lnTo>
                  <a:cubicBezTo>
                    <a:pt x="8475" y="2331"/>
                    <a:pt x="8349" y="1985"/>
                    <a:pt x="8034" y="1985"/>
                  </a:cubicBezTo>
                  <a:lnTo>
                    <a:pt x="6428" y="1985"/>
                  </a:lnTo>
                  <a:lnTo>
                    <a:pt x="6428" y="346"/>
                  </a:lnTo>
                  <a:cubicBezTo>
                    <a:pt x="6428" y="140"/>
                    <a:pt x="6278" y="1"/>
                    <a:pt x="6105" y="1"/>
                  </a:cubicBezTo>
                  <a:close/>
                </a:path>
              </a:pathLst>
            </a:custGeom>
            <a:solidFill>
              <a:schemeClr val="accent5"/>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1" name="Google Shape;2281;p111"/>
            <p:cNvSpPr/>
            <p:nvPr/>
          </p:nvSpPr>
          <p:spPr>
            <a:xfrm>
              <a:off x="-1541125" y="3719125"/>
              <a:ext cx="120525" cy="118275"/>
            </a:xfrm>
            <a:custGeom>
              <a:rect b="b" l="l" r="r" t="t"/>
              <a:pathLst>
                <a:path extrusionOk="0" h="4731" w="4821">
                  <a:moveTo>
                    <a:pt x="2340" y="1"/>
                  </a:moveTo>
                  <a:cubicBezTo>
                    <a:pt x="1722" y="1"/>
                    <a:pt x="1163" y="241"/>
                    <a:pt x="725" y="679"/>
                  </a:cubicBezTo>
                  <a:cubicBezTo>
                    <a:pt x="284" y="1120"/>
                    <a:pt x="0" y="1750"/>
                    <a:pt x="0" y="2380"/>
                  </a:cubicBezTo>
                  <a:cubicBezTo>
                    <a:pt x="0" y="3943"/>
                    <a:pt x="1211" y="4731"/>
                    <a:pt x="2420" y="4731"/>
                  </a:cubicBezTo>
                  <a:cubicBezTo>
                    <a:pt x="3622" y="4731"/>
                    <a:pt x="4821" y="3951"/>
                    <a:pt x="4821" y="2380"/>
                  </a:cubicBezTo>
                  <a:cubicBezTo>
                    <a:pt x="4821" y="2096"/>
                    <a:pt x="4758" y="1844"/>
                    <a:pt x="4663" y="1592"/>
                  </a:cubicBezTo>
                  <a:lnTo>
                    <a:pt x="4096" y="2159"/>
                  </a:lnTo>
                  <a:cubicBezTo>
                    <a:pt x="4253" y="3199"/>
                    <a:pt x="3434" y="4081"/>
                    <a:pt x="2395" y="4081"/>
                  </a:cubicBezTo>
                  <a:cubicBezTo>
                    <a:pt x="882" y="4081"/>
                    <a:pt x="126" y="2222"/>
                    <a:pt x="1197" y="1151"/>
                  </a:cubicBezTo>
                  <a:cubicBezTo>
                    <a:pt x="1522" y="827"/>
                    <a:pt x="1984" y="665"/>
                    <a:pt x="2428" y="665"/>
                  </a:cubicBezTo>
                  <a:cubicBezTo>
                    <a:pt x="2501" y="665"/>
                    <a:pt x="2575" y="670"/>
                    <a:pt x="2647" y="679"/>
                  </a:cubicBezTo>
                  <a:lnTo>
                    <a:pt x="3182" y="143"/>
                  </a:lnTo>
                  <a:cubicBezTo>
                    <a:pt x="2894" y="47"/>
                    <a:pt x="2611" y="1"/>
                    <a:pt x="2340" y="1"/>
                  </a:cubicBezTo>
                  <a:close/>
                </a:path>
              </a:pathLst>
            </a:custGeom>
            <a:solidFill>
              <a:schemeClr val="accent5"/>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2" name="Google Shape;2282;p111"/>
            <p:cNvSpPr/>
            <p:nvPr/>
          </p:nvSpPr>
          <p:spPr>
            <a:xfrm>
              <a:off x="-1591550" y="3668825"/>
              <a:ext cx="222925" cy="223225"/>
            </a:xfrm>
            <a:custGeom>
              <a:rect b="b" l="l" r="r" t="t"/>
              <a:pathLst>
                <a:path extrusionOk="0" h="8929" w="8917">
                  <a:moveTo>
                    <a:pt x="4475" y="1"/>
                  </a:moveTo>
                  <a:cubicBezTo>
                    <a:pt x="3329" y="1"/>
                    <a:pt x="2187" y="454"/>
                    <a:pt x="1324" y="1336"/>
                  </a:cubicBezTo>
                  <a:cubicBezTo>
                    <a:pt x="474" y="2155"/>
                    <a:pt x="1" y="3289"/>
                    <a:pt x="1" y="4486"/>
                  </a:cubicBezTo>
                  <a:cubicBezTo>
                    <a:pt x="1" y="6912"/>
                    <a:pt x="2017" y="8929"/>
                    <a:pt x="4475" y="8929"/>
                  </a:cubicBezTo>
                  <a:cubicBezTo>
                    <a:pt x="6901" y="8929"/>
                    <a:pt x="8917" y="6912"/>
                    <a:pt x="8917" y="4486"/>
                  </a:cubicBezTo>
                  <a:cubicBezTo>
                    <a:pt x="8917" y="3604"/>
                    <a:pt x="8696" y="2817"/>
                    <a:pt x="8255" y="2124"/>
                  </a:cubicBezTo>
                  <a:cubicBezTo>
                    <a:pt x="8098" y="2218"/>
                    <a:pt x="7342" y="2943"/>
                    <a:pt x="7184" y="3100"/>
                  </a:cubicBezTo>
                  <a:cubicBezTo>
                    <a:pt x="8161" y="5148"/>
                    <a:pt x="6680" y="7511"/>
                    <a:pt x="4412" y="7511"/>
                  </a:cubicBezTo>
                  <a:cubicBezTo>
                    <a:pt x="1702" y="7511"/>
                    <a:pt x="316" y="4203"/>
                    <a:pt x="2269" y="2281"/>
                  </a:cubicBezTo>
                  <a:cubicBezTo>
                    <a:pt x="2869" y="1681"/>
                    <a:pt x="3659" y="1373"/>
                    <a:pt x="4447" y="1373"/>
                  </a:cubicBezTo>
                  <a:cubicBezTo>
                    <a:pt x="4900" y="1373"/>
                    <a:pt x="5352" y="1475"/>
                    <a:pt x="5766" y="1682"/>
                  </a:cubicBezTo>
                  <a:cubicBezTo>
                    <a:pt x="5924" y="1525"/>
                    <a:pt x="6617" y="800"/>
                    <a:pt x="6838" y="706"/>
                  </a:cubicBezTo>
                  <a:cubicBezTo>
                    <a:pt x="6115" y="233"/>
                    <a:pt x="5294" y="1"/>
                    <a:pt x="4475" y="1"/>
                  </a:cubicBezTo>
                  <a:close/>
                </a:path>
              </a:pathLst>
            </a:custGeom>
            <a:solidFill>
              <a:schemeClr val="accent5"/>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3" name="Google Shape;2283;p111"/>
          <p:cNvGrpSpPr/>
          <p:nvPr/>
        </p:nvGrpSpPr>
        <p:grpSpPr>
          <a:xfrm>
            <a:off x="3152850" y="1239150"/>
            <a:ext cx="2838300" cy="3354600"/>
            <a:chOff x="295025" y="1074350"/>
            <a:chExt cx="2838300" cy="3354600"/>
          </a:xfrm>
        </p:grpSpPr>
        <p:sp>
          <p:nvSpPr>
            <p:cNvPr id="2284" name="Google Shape;2284;p111"/>
            <p:cNvSpPr/>
            <p:nvPr/>
          </p:nvSpPr>
          <p:spPr>
            <a:xfrm>
              <a:off x="295025" y="1074350"/>
              <a:ext cx="2838300" cy="3354600"/>
            </a:xfrm>
            <a:prstGeom prst="roundRect">
              <a:avLst>
                <a:gd fmla="val 16667" name="adj"/>
              </a:avLst>
            </a:pr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85" name="Google Shape;2285;p111"/>
            <p:cNvSpPr txBox="1"/>
            <p:nvPr/>
          </p:nvSpPr>
          <p:spPr>
            <a:xfrm>
              <a:off x="295025" y="1793600"/>
              <a:ext cx="2838300" cy="424500"/>
            </a:xfrm>
            <a:prstGeom prst="rect">
              <a:avLst/>
            </a:prstGeom>
            <a:no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5"/>
                  </a:solidFill>
                  <a:latin typeface="Nunito"/>
                  <a:ea typeface="Nunito"/>
                  <a:cs typeface="Nunito"/>
                  <a:sym typeface="Nunito"/>
                </a:rPr>
                <a:t>Flexibility &amp; Autonomy</a:t>
              </a:r>
              <a:endParaRPr b="1" sz="1800">
                <a:solidFill>
                  <a:schemeClr val="accent5"/>
                </a:solidFill>
                <a:latin typeface="Nunito"/>
                <a:ea typeface="Nunito"/>
                <a:cs typeface="Nunito"/>
                <a:sym typeface="Nunito"/>
              </a:endParaRPr>
            </a:p>
          </p:txBody>
        </p:sp>
        <p:sp>
          <p:nvSpPr>
            <p:cNvPr id="2286" name="Google Shape;2286;p111"/>
            <p:cNvSpPr txBox="1"/>
            <p:nvPr/>
          </p:nvSpPr>
          <p:spPr>
            <a:xfrm>
              <a:off x="295025" y="2323000"/>
              <a:ext cx="2838300" cy="1754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Nunito"/>
                  <a:ea typeface="Nunito"/>
                  <a:cs typeface="Nunito"/>
                  <a:sym typeface="Nunito"/>
                </a:rPr>
                <a:t>Empower users with </a:t>
              </a:r>
              <a:r>
                <a:rPr b="1" lang="en" sz="1700">
                  <a:solidFill>
                    <a:schemeClr val="accent5"/>
                  </a:solidFill>
                  <a:latin typeface="Nunito"/>
                  <a:ea typeface="Nunito"/>
                  <a:cs typeface="Nunito"/>
                  <a:sym typeface="Nunito"/>
                </a:rPr>
                <a:t>full control</a:t>
              </a:r>
              <a:r>
                <a:rPr lang="en" sz="1700">
                  <a:solidFill>
                    <a:schemeClr val="lt1"/>
                  </a:solidFill>
                  <a:latin typeface="Nunito"/>
                  <a:ea typeface="Nunito"/>
                  <a:cs typeface="Nunito"/>
                  <a:sym typeface="Nunito"/>
                </a:rPr>
                <a:t> over their relationship with an artist they connect with, along with </a:t>
              </a:r>
              <a:r>
                <a:rPr b="1" lang="en" sz="1700">
                  <a:solidFill>
                    <a:schemeClr val="accent5"/>
                  </a:solidFill>
                  <a:latin typeface="Nunito"/>
                  <a:ea typeface="Nunito"/>
                  <a:cs typeface="Nunito"/>
                  <a:sym typeface="Nunito"/>
                </a:rPr>
                <a:t>diverse options</a:t>
              </a:r>
              <a:r>
                <a:rPr lang="en" sz="1700">
                  <a:solidFill>
                    <a:schemeClr val="lt1"/>
                  </a:solidFill>
                  <a:latin typeface="Nunito"/>
                  <a:ea typeface="Nunito"/>
                  <a:cs typeface="Nunito"/>
                  <a:sym typeface="Nunito"/>
                </a:rPr>
                <a:t> to explore further.</a:t>
              </a:r>
              <a:endParaRPr>
                <a:solidFill>
                  <a:schemeClr val="lt1"/>
                </a:solidFill>
              </a:endParaRPr>
            </a:p>
          </p:txBody>
        </p:sp>
      </p:grpSp>
      <p:grpSp>
        <p:nvGrpSpPr>
          <p:cNvPr id="2287" name="Google Shape;2287;p111"/>
          <p:cNvGrpSpPr/>
          <p:nvPr/>
        </p:nvGrpSpPr>
        <p:grpSpPr>
          <a:xfrm>
            <a:off x="6141187" y="1239150"/>
            <a:ext cx="2838300" cy="3354600"/>
            <a:chOff x="295025" y="1074350"/>
            <a:chExt cx="2838300" cy="3354600"/>
          </a:xfrm>
        </p:grpSpPr>
        <p:sp>
          <p:nvSpPr>
            <p:cNvPr id="2288" name="Google Shape;2288;p111"/>
            <p:cNvSpPr/>
            <p:nvPr/>
          </p:nvSpPr>
          <p:spPr>
            <a:xfrm>
              <a:off x="295025" y="1074350"/>
              <a:ext cx="2838300" cy="3354600"/>
            </a:xfrm>
            <a:prstGeom prst="roundRect">
              <a:avLst>
                <a:gd fmla="val 16667" name="adj"/>
              </a:avLst>
            </a:pr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89" name="Google Shape;2289;p111"/>
            <p:cNvSpPr txBox="1"/>
            <p:nvPr/>
          </p:nvSpPr>
          <p:spPr>
            <a:xfrm>
              <a:off x="295025" y="1793600"/>
              <a:ext cx="2838300" cy="424500"/>
            </a:xfrm>
            <a:prstGeom prst="rect">
              <a:avLst/>
            </a:prstGeom>
            <a:no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5"/>
                  </a:solidFill>
                  <a:latin typeface="Nunito"/>
                  <a:ea typeface="Nunito"/>
                  <a:cs typeface="Nunito"/>
                  <a:sym typeface="Nunito"/>
                </a:rPr>
                <a:t>Intuitiveness</a:t>
              </a:r>
              <a:endParaRPr b="1" sz="1800">
                <a:solidFill>
                  <a:schemeClr val="accent5"/>
                </a:solidFill>
                <a:latin typeface="Nunito"/>
                <a:ea typeface="Nunito"/>
                <a:cs typeface="Nunito"/>
                <a:sym typeface="Nunito"/>
              </a:endParaRPr>
            </a:p>
          </p:txBody>
        </p:sp>
        <p:sp>
          <p:nvSpPr>
            <p:cNvPr id="2290" name="Google Shape;2290;p111"/>
            <p:cNvSpPr txBox="1"/>
            <p:nvPr/>
          </p:nvSpPr>
          <p:spPr>
            <a:xfrm>
              <a:off x="295025" y="2323000"/>
              <a:ext cx="2838300" cy="149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Nunito"/>
                  <a:ea typeface="Nunito"/>
                  <a:cs typeface="Nunito"/>
                  <a:sym typeface="Nunito"/>
                </a:rPr>
                <a:t>Make art </a:t>
              </a:r>
              <a:r>
                <a:rPr b="1" lang="en" sz="1700">
                  <a:solidFill>
                    <a:schemeClr val="accent5"/>
                  </a:solidFill>
                  <a:latin typeface="Nunito"/>
                  <a:ea typeface="Nunito"/>
                  <a:cs typeface="Nunito"/>
                  <a:sym typeface="Nunito"/>
                </a:rPr>
                <a:t>easily accessible</a:t>
              </a:r>
              <a:r>
                <a:rPr lang="en" sz="1700">
                  <a:solidFill>
                    <a:schemeClr val="lt1"/>
                  </a:solidFill>
                  <a:latin typeface="Nunito"/>
                  <a:ea typeface="Nunito"/>
                  <a:cs typeface="Nunito"/>
                  <a:sym typeface="Nunito"/>
                </a:rPr>
                <a:t> and </a:t>
              </a:r>
              <a:r>
                <a:rPr b="1" lang="en" sz="1700">
                  <a:solidFill>
                    <a:schemeClr val="accent5"/>
                  </a:solidFill>
                  <a:latin typeface="Nunito"/>
                  <a:ea typeface="Nunito"/>
                  <a:cs typeface="Nunito"/>
                  <a:sym typeface="Nunito"/>
                </a:rPr>
                <a:t>exploratory</a:t>
              </a:r>
              <a:r>
                <a:rPr lang="en" sz="1700">
                  <a:solidFill>
                    <a:schemeClr val="lt1"/>
                  </a:solidFill>
                  <a:latin typeface="Nunito"/>
                  <a:ea typeface="Nunito"/>
                  <a:cs typeface="Nunito"/>
                  <a:sym typeface="Nunito"/>
                </a:rPr>
                <a:t>, ensuring that connections to artists feel </a:t>
              </a:r>
              <a:r>
                <a:rPr b="1" lang="en" sz="1700">
                  <a:solidFill>
                    <a:schemeClr val="accent5"/>
                  </a:solidFill>
                  <a:latin typeface="Nunito"/>
                  <a:ea typeface="Nunito"/>
                  <a:cs typeface="Nunito"/>
                  <a:sym typeface="Nunito"/>
                </a:rPr>
                <a:t>instinctive </a:t>
              </a:r>
              <a:r>
                <a:rPr lang="en" sz="1700">
                  <a:solidFill>
                    <a:schemeClr val="lt1"/>
                  </a:solidFill>
                  <a:latin typeface="Nunito"/>
                  <a:ea typeface="Nunito"/>
                  <a:cs typeface="Nunito"/>
                  <a:sym typeface="Nunito"/>
                </a:rPr>
                <a:t>and</a:t>
              </a:r>
              <a:r>
                <a:rPr b="1" lang="en" sz="1700">
                  <a:solidFill>
                    <a:schemeClr val="accent5"/>
                  </a:solidFill>
                  <a:latin typeface="Nunito"/>
                  <a:ea typeface="Nunito"/>
                  <a:cs typeface="Nunito"/>
                  <a:sym typeface="Nunito"/>
                </a:rPr>
                <a:t> seamless</a:t>
              </a:r>
              <a:r>
                <a:rPr lang="en" sz="1700">
                  <a:solidFill>
                    <a:schemeClr val="lt1"/>
                  </a:solidFill>
                  <a:latin typeface="Nunito"/>
                  <a:ea typeface="Nunito"/>
                  <a:cs typeface="Nunito"/>
                  <a:sym typeface="Nunito"/>
                </a:rPr>
                <a:t>.</a:t>
              </a:r>
              <a:endParaRPr>
                <a:solidFill>
                  <a:schemeClr val="lt1"/>
                </a:solidFill>
              </a:endParaRPr>
            </a:p>
          </p:txBody>
        </p:sp>
      </p:grpSp>
      <p:grpSp>
        <p:nvGrpSpPr>
          <p:cNvPr id="2291" name="Google Shape;2291;p111"/>
          <p:cNvGrpSpPr/>
          <p:nvPr/>
        </p:nvGrpSpPr>
        <p:grpSpPr>
          <a:xfrm>
            <a:off x="4289995" y="1454104"/>
            <a:ext cx="564024" cy="429552"/>
            <a:chOff x="3271200" y="3863875"/>
            <a:chExt cx="481825" cy="366950"/>
          </a:xfrm>
        </p:grpSpPr>
        <p:sp>
          <p:nvSpPr>
            <p:cNvPr id="2292" name="Google Shape;2292;p111"/>
            <p:cNvSpPr/>
            <p:nvPr/>
          </p:nvSpPr>
          <p:spPr>
            <a:xfrm>
              <a:off x="3271200" y="3920350"/>
              <a:ext cx="283225" cy="310475"/>
            </a:xfrm>
            <a:custGeom>
              <a:rect b="b" l="l" r="r" t="t"/>
              <a:pathLst>
                <a:path extrusionOk="0" h="12419" w="11329">
                  <a:moveTo>
                    <a:pt x="1693" y="0"/>
                  </a:moveTo>
                  <a:cubicBezTo>
                    <a:pt x="756" y="0"/>
                    <a:pt x="0" y="756"/>
                    <a:pt x="0" y="1693"/>
                  </a:cubicBezTo>
                  <a:lnTo>
                    <a:pt x="0" y="8468"/>
                  </a:lnTo>
                  <a:cubicBezTo>
                    <a:pt x="0" y="9405"/>
                    <a:pt x="756" y="10160"/>
                    <a:pt x="1693" y="10163"/>
                  </a:cubicBezTo>
                  <a:lnTo>
                    <a:pt x="2861" y="10163"/>
                  </a:lnTo>
                  <a:cubicBezTo>
                    <a:pt x="2861" y="11410"/>
                    <a:pt x="3870" y="12419"/>
                    <a:pt x="5120" y="12419"/>
                  </a:cubicBezTo>
                  <a:cubicBezTo>
                    <a:pt x="6366" y="12419"/>
                    <a:pt x="7378" y="11410"/>
                    <a:pt x="7378" y="10163"/>
                  </a:cubicBezTo>
                  <a:lnTo>
                    <a:pt x="9070" y="10163"/>
                  </a:lnTo>
                  <a:lnTo>
                    <a:pt x="9070" y="6679"/>
                  </a:lnTo>
                  <a:cubicBezTo>
                    <a:pt x="9070" y="6356"/>
                    <a:pt x="9350" y="6116"/>
                    <a:pt x="9645" y="6116"/>
                  </a:cubicBezTo>
                  <a:cubicBezTo>
                    <a:pt x="9705" y="6116"/>
                    <a:pt x="9765" y="6126"/>
                    <a:pt x="9823" y="6146"/>
                  </a:cubicBezTo>
                  <a:cubicBezTo>
                    <a:pt x="9938" y="6187"/>
                    <a:pt x="10055" y="6206"/>
                    <a:pt x="10172" y="6206"/>
                  </a:cubicBezTo>
                  <a:cubicBezTo>
                    <a:pt x="10766" y="6206"/>
                    <a:pt x="11329" y="5708"/>
                    <a:pt x="11329" y="5080"/>
                  </a:cubicBezTo>
                  <a:cubicBezTo>
                    <a:pt x="11329" y="4453"/>
                    <a:pt x="10766" y="3954"/>
                    <a:pt x="10172" y="3954"/>
                  </a:cubicBezTo>
                  <a:cubicBezTo>
                    <a:pt x="10055" y="3954"/>
                    <a:pt x="9938" y="3974"/>
                    <a:pt x="9823" y="4014"/>
                  </a:cubicBezTo>
                  <a:cubicBezTo>
                    <a:pt x="9759" y="4037"/>
                    <a:pt x="9695" y="4048"/>
                    <a:pt x="9632" y="4048"/>
                  </a:cubicBezTo>
                  <a:cubicBezTo>
                    <a:pt x="9333" y="4048"/>
                    <a:pt x="9070" y="3805"/>
                    <a:pt x="9070" y="3484"/>
                  </a:cubicBezTo>
                  <a:lnTo>
                    <a:pt x="9070" y="0"/>
                  </a:lnTo>
                  <a:lnTo>
                    <a:pt x="6381" y="0"/>
                  </a:lnTo>
                  <a:cubicBezTo>
                    <a:pt x="5894" y="0"/>
                    <a:pt x="5635" y="576"/>
                    <a:pt x="5960" y="940"/>
                  </a:cubicBezTo>
                  <a:cubicBezTo>
                    <a:pt x="6610" y="1669"/>
                    <a:pt x="6095" y="2822"/>
                    <a:pt x="5120" y="2822"/>
                  </a:cubicBezTo>
                  <a:cubicBezTo>
                    <a:pt x="4141" y="2822"/>
                    <a:pt x="3626" y="1669"/>
                    <a:pt x="4276" y="940"/>
                  </a:cubicBezTo>
                  <a:cubicBezTo>
                    <a:pt x="4602" y="576"/>
                    <a:pt x="4343" y="0"/>
                    <a:pt x="3855" y="0"/>
                  </a:cubicBezTo>
                  <a:close/>
                </a:path>
              </a:pathLst>
            </a:custGeom>
            <a:solidFill>
              <a:schemeClr val="accent5"/>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293" name="Google Shape;2293;p111"/>
            <p:cNvSpPr/>
            <p:nvPr/>
          </p:nvSpPr>
          <p:spPr>
            <a:xfrm>
              <a:off x="3526175" y="3863875"/>
              <a:ext cx="226850" cy="310575"/>
            </a:xfrm>
            <a:custGeom>
              <a:rect b="b" l="l" r="r" t="t"/>
              <a:pathLst>
                <a:path extrusionOk="0" h="12423" w="9074">
                  <a:moveTo>
                    <a:pt x="3954" y="1"/>
                  </a:moveTo>
                  <a:cubicBezTo>
                    <a:pt x="2705" y="1"/>
                    <a:pt x="1696" y="1010"/>
                    <a:pt x="1696" y="2259"/>
                  </a:cubicBezTo>
                  <a:lnTo>
                    <a:pt x="1" y="2259"/>
                  </a:lnTo>
                  <a:lnTo>
                    <a:pt x="1" y="5081"/>
                  </a:lnTo>
                  <a:cubicBezTo>
                    <a:pt x="1247" y="5081"/>
                    <a:pt x="2259" y="6093"/>
                    <a:pt x="2259" y="7339"/>
                  </a:cubicBezTo>
                  <a:cubicBezTo>
                    <a:pt x="2259" y="8586"/>
                    <a:pt x="1247" y="9598"/>
                    <a:pt x="1" y="9598"/>
                  </a:cubicBezTo>
                  <a:lnTo>
                    <a:pt x="1" y="12422"/>
                  </a:lnTo>
                  <a:lnTo>
                    <a:pt x="7378" y="12422"/>
                  </a:lnTo>
                  <a:cubicBezTo>
                    <a:pt x="8315" y="12419"/>
                    <a:pt x="9070" y="11664"/>
                    <a:pt x="9073" y="10727"/>
                  </a:cubicBezTo>
                  <a:lnTo>
                    <a:pt x="9073" y="3952"/>
                  </a:lnTo>
                  <a:cubicBezTo>
                    <a:pt x="9070" y="3015"/>
                    <a:pt x="8315" y="2259"/>
                    <a:pt x="7378" y="2259"/>
                  </a:cubicBezTo>
                  <a:lnTo>
                    <a:pt x="6213" y="2259"/>
                  </a:lnTo>
                  <a:cubicBezTo>
                    <a:pt x="6213" y="1010"/>
                    <a:pt x="5201" y="1"/>
                    <a:pt x="3954" y="1"/>
                  </a:cubicBezTo>
                  <a:close/>
                </a:path>
              </a:pathLst>
            </a:custGeom>
            <a:solidFill>
              <a:schemeClr val="accent5"/>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294" name="Google Shape;2294;p111"/>
          <p:cNvGrpSpPr/>
          <p:nvPr/>
        </p:nvGrpSpPr>
        <p:grpSpPr>
          <a:xfrm>
            <a:off x="7278335" y="1421048"/>
            <a:ext cx="564016" cy="495664"/>
            <a:chOff x="2085450" y="2057100"/>
            <a:chExt cx="481900" cy="423500"/>
          </a:xfrm>
        </p:grpSpPr>
        <p:sp>
          <p:nvSpPr>
            <p:cNvPr id="2295" name="Google Shape;2295;p111"/>
            <p:cNvSpPr/>
            <p:nvPr/>
          </p:nvSpPr>
          <p:spPr>
            <a:xfrm>
              <a:off x="2085450" y="2061650"/>
              <a:ext cx="141250" cy="418950"/>
            </a:xfrm>
            <a:custGeom>
              <a:rect b="b" l="l" r="r" t="t"/>
              <a:pathLst>
                <a:path extrusionOk="0" h="16758" w="5650">
                  <a:moveTo>
                    <a:pt x="4305" y="6452"/>
                  </a:moveTo>
                  <a:cubicBezTo>
                    <a:pt x="4736" y="6452"/>
                    <a:pt x="5115" y="6999"/>
                    <a:pt x="4728" y="7411"/>
                  </a:cubicBezTo>
                  <a:cubicBezTo>
                    <a:pt x="4520" y="7631"/>
                    <a:pt x="4352" y="7887"/>
                    <a:pt x="4228" y="8164"/>
                  </a:cubicBezTo>
                  <a:cubicBezTo>
                    <a:pt x="4120" y="8402"/>
                    <a:pt x="3927" y="8502"/>
                    <a:pt x="3732" y="8502"/>
                  </a:cubicBezTo>
                  <a:cubicBezTo>
                    <a:pt x="3367" y="8502"/>
                    <a:pt x="2999" y="8150"/>
                    <a:pt x="3195" y="7703"/>
                  </a:cubicBezTo>
                  <a:cubicBezTo>
                    <a:pt x="3373" y="7312"/>
                    <a:pt x="3611" y="6951"/>
                    <a:pt x="3903" y="6637"/>
                  </a:cubicBezTo>
                  <a:cubicBezTo>
                    <a:pt x="4027" y="6506"/>
                    <a:pt x="4169" y="6452"/>
                    <a:pt x="4305" y="6452"/>
                  </a:cubicBezTo>
                  <a:close/>
                  <a:moveTo>
                    <a:pt x="2983" y="9449"/>
                  </a:moveTo>
                  <a:cubicBezTo>
                    <a:pt x="3331" y="9449"/>
                    <a:pt x="3684" y="9752"/>
                    <a:pt x="3539" y="10191"/>
                  </a:cubicBezTo>
                  <a:lnTo>
                    <a:pt x="3361" y="10727"/>
                  </a:lnTo>
                  <a:cubicBezTo>
                    <a:pt x="3270" y="10997"/>
                    <a:pt x="3059" y="11113"/>
                    <a:pt x="2845" y="11113"/>
                  </a:cubicBezTo>
                  <a:cubicBezTo>
                    <a:pt x="2498" y="11113"/>
                    <a:pt x="2143" y="10808"/>
                    <a:pt x="2289" y="10368"/>
                  </a:cubicBezTo>
                  <a:lnTo>
                    <a:pt x="2467" y="9832"/>
                  </a:lnTo>
                  <a:cubicBezTo>
                    <a:pt x="2558" y="9564"/>
                    <a:pt x="2770" y="9449"/>
                    <a:pt x="2983" y="9449"/>
                  </a:cubicBezTo>
                  <a:close/>
                  <a:moveTo>
                    <a:pt x="5649" y="1"/>
                  </a:moveTo>
                  <a:lnTo>
                    <a:pt x="356" y="2117"/>
                  </a:lnTo>
                  <a:cubicBezTo>
                    <a:pt x="142" y="2202"/>
                    <a:pt x="3" y="2410"/>
                    <a:pt x="3" y="2641"/>
                  </a:cubicBezTo>
                  <a:lnTo>
                    <a:pt x="3" y="16192"/>
                  </a:lnTo>
                  <a:cubicBezTo>
                    <a:pt x="1" y="16516"/>
                    <a:pt x="265" y="16758"/>
                    <a:pt x="564" y="16758"/>
                  </a:cubicBezTo>
                  <a:cubicBezTo>
                    <a:pt x="634" y="16758"/>
                    <a:pt x="706" y="16745"/>
                    <a:pt x="777" y="16716"/>
                  </a:cubicBezTo>
                  <a:lnTo>
                    <a:pt x="5649" y="14768"/>
                  </a:lnTo>
                  <a:lnTo>
                    <a:pt x="5649" y="1"/>
                  </a:lnTo>
                  <a:close/>
                </a:path>
              </a:pathLst>
            </a:custGeom>
            <a:solidFill>
              <a:schemeClr val="accent5"/>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296" name="Google Shape;2296;p111"/>
            <p:cNvSpPr/>
            <p:nvPr/>
          </p:nvSpPr>
          <p:spPr>
            <a:xfrm>
              <a:off x="2254900" y="2061050"/>
              <a:ext cx="143050" cy="415650"/>
            </a:xfrm>
            <a:custGeom>
              <a:rect b="b" l="l" r="r" t="t"/>
              <a:pathLst>
                <a:path extrusionOk="0" h="16626" w="5722">
                  <a:moveTo>
                    <a:pt x="2504" y="6585"/>
                  </a:moveTo>
                  <a:cubicBezTo>
                    <a:pt x="2647" y="6585"/>
                    <a:pt x="2794" y="6645"/>
                    <a:pt x="2916" y="6788"/>
                  </a:cubicBezTo>
                  <a:cubicBezTo>
                    <a:pt x="3153" y="7068"/>
                    <a:pt x="3349" y="7378"/>
                    <a:pt x="3500" y="7709"/>
                  </a:cubicBezTo>
                  <a:cubicBezTo>
                    <a:pt x="3766" y="8258"/>
                    <a:pt x="3464" y="8654"/>
                    <a:pt x="3096" y="8654"/>
                  </a:cubicBezTo>
                  <a:cubicBezTo>
                    <a:pt x="2878" y="8654"/>
                    <a:pt x="2636" y="8515"/>
                    <a:pt x="2476" y="8185"/>
                  </a:cubicBezTo>
                  <a:cubicBezTo>
                    <a:pt x="2367" y="7947"/>
                    <a:pt x="2226" y="7724"/>
                    <a:pt x="2057" y="7523"/>
                  </a:cubicBezTo>
                  <a:cubicBezTo>
                    <a:pt x="1694" y="7098"/>
                    <a:pt x="2083" y="6585"/>
                    <a:pt x="2504" y="6585"/>
                  </a:cubicBezTo>
                  <a:close/>
                  <a:moveTo>
                    <a:pt x="1" y="0"/>
                  </a:moveTo>
                  <a:lnTo>
                    <a:pt x="1" y="5475"/>
                  </a:lnTo>
                  <a:cubicBezTo>
                    <a:pt x="217" y="5475"/>
                    <a:pt x="434" y="5496"/>
                    <a:pt x="648" y="5532"/>
                  </a:cubicBezTo>
                  <a:cubicBezTo>
                    <a:pt x="1334" y="5657"/>
                    <a:pt x="1201" y="6655"/>
                    <a:pt x="564" y="6655"/>
                  </a:cubicBezTo>
                  <a:cubicBezTo>
                    <a:pt x="525" y="6655"/>
                    <a:pt x="483" y="6651"/>
                    <a:pt x="440" y="6643"/>
                  </a:cubicBezTo>
                  <a:cubicBezTo>
                    <a:pt x="296" y="6622"/>
                    <a:pt x="148" y="6610"/>
                    <a:pt x="1" y="6604"/>
                  </a:cubicBezTo>
                  <a:lnTo>
                    <a:pt x="1" y="14744"/>
                  </a:lnTo>
                  <a:lnTo>
                    <a:pt x="5722" y="16626"/>
                  </a:lnTo>
                  <a:lnTo>
                    <a:pt x="5722" y="10395"/>
                  </a:lnTo>
                  <a:cubicBezTo>
                    <a:pt x="5704" y="10397"/>
                    <a:pt x="5684" y="10397"/>
                    <a:pt x="5661" y="10397"/>
                  </a:cubicBezTo>
                  <a:cubicBezTo>
                    <a:pt x="5400" y="10397"/>
                    <a:pt x="4871" y="10299"/>
                    <a:pt x="4388" y="10085"/>
                  </a:cubicBezTo>
                  <a:cubicBezTo>
                    <a:pt x="3793" y="9819"/>
                    <a:pt x="4068" y="8997"/>
                    <a:pt x="4603" y="8997"/>
                  </a:cubicBezTo>
                  <a:cubicBezTo>
                    <a:pt x="4680" y="8997"/>
                    <a:pt x="4763" y="9014"/>
                    <a:pt x="4849" y="9052"/>
                  </a:cubicBezTo>
                  <a:cubicBezTo>
                    <a:pt x="5123" y="9176"/>
                    <a:pt x="5418" y="9251"/>
                    <a:pt x="5722" y="9275"/>
                  </a:cubicBezTo>
                  <a:lnTo>
                    <a:pt x="5722" y="1882"/>
                  </a:lnTo>
                  <a:lnTo>
                    <a:pt x="1" y="0"/>
                  </a:lnTo>
                  <a:close/>
                </a:path>
              </a:pathLst>
            </a:custGeom>
            <a:solidFill>
              <a:schemeClr val="accent5"/>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297" name="Google Shape;2297;p111"/>
            <p:cNvSpPr/>
            <p:nvPr/>
          </p:nvSpPr>
          <p:spPr>
            <a:xfrm>
              <a:off x="2426175" y="2057100"/>
              <a:ext cx="141175" cy="418925"/>
            </a:xfrm>
            <a:custGeom>
              <a:rect b="b" l="l" r="r" t="t"/>
              <a:pathLst>
                <a:path extrusionOk="0" h="16757" w="5647">
                  <a:moveTo>
                    <a:pt x="2800" y="5647"/>
                  </a:moveTo>
                  <a:cubicBezTo>
                    <a:pt x="3154" y="5647"/>
                    <a:pt x="3516" y="5968"/>
                    <a:pt x="3349" y="6410"/>
                  </a:cubicBezTo>
                  <a:lnTo>
                    <a:pt x="3153" y="6937"/>
                  </a:lnTo>
                  <a:cubicBezTo>
                    <a:pt x="3055" y="7196"/>
                    <a:pt x="2850" y="7305"/>
                    <a:pt x="2643" y="7305"/>
                  </a:cubicBezTo>
                  <a:cubicBezTo>
                    <a:pt x="2288" y="7305"/>
                    <a:pt x="1929" y="6984"/>
                    <a:pt x="2096" y="6539"/>
                  </a:cubicBezTo>
                  <a:lnTo>
                    <a:pt x="2295" y="6012"/>
                  </a:lnTo>
                  <a:cubicBezTo>
                    <a:pt x="2390" y="5755"/>
                    <a:pt x="2594" y="5647"/>
                    <a:pt x="2800" y="5647"/>
                  </a:cubicBezTo>
                  <a:close/>
                  <a:moveTo>
                    <a:pt x="1700" y="8178"/>
                  </a:moveTo>
                  <a:cubicBezTo>
                    <a:pt x="2108" y="8178"/>
                    <a:pt x="2500" y="8655"/>
                    <a:pt x="2168" y="9090"/>
                  </a:cubicBezTo>
                  <a:cubicBezTo>
                    <a:pt x="1906" y="9433"/>
                    <a:pt x="1587" y="9725"/>
                    <a:pt x="1226" y="9960"/>
                  </a:cubicBezTo>
                  <a:cubicBezTo>
                    <a:pt x="1118" y="10030"/>
                    <a:pt x="1011" y="10060"/>
                    <a:pt x="911" y="10060"/>
                  </a:cubicBezTo>
                  <a:cubicBezTo>
                    <a:pt x="424" y="10060"/>
                    <a:pt x="97" y="9344"/>
                    <a:pt x="612" y="9012"/>
                  </a:cubicBezTo>
                  <a:cubicBezTo>
                    <a:pt x="867" y="8849"/>
                    <a:pt x="1090" y="8641"/>
                    <a:pt x="1274" y="8403"/>
                  </a:cubicBezTo>
                  <a:cubicBezTo>
                    <a:pt x="1394" y="8244"/>
                    <a:pt x="1548" y="8178"/>
                    <a:pt x="1700" y="8178"/>
                  </a:cubicBezTo>
                  <a:close/>
                  <a:moveTo>
                    <a:pt x="5080" y="0"/>
                  </a:moveTo>
                  <a:cubicBezTo>
                    <a:pt x="5010" y="0"/>
                    <a:pt x="4939" y="13"/>
                    <a:pt x="4869" y="41"/>
                  </a:cubicBezTo>
                  <a:lnTo>
                    <a:pt x="0" y="1989"/>
                  </a:lnTo>
                  <a:lnTo>
                    <a:pt x="0" y="16756"/>
                  </a:lnTo>
                  <a:lnTo>
                    <a:pt x="5291" y="14640"/>
                  </a:lnTo>
                  <a:cubicBezTo>
                    <a:pt x="5505" y="14555"/>
                    <a:pt x="5646" y="14347"/>
                    <a:pt x="5646" y="14116"/>
                  </a:cubicBezTo>
                  <a:lnTo>
                    <a:pt x="5646" y="565"/>
                  </a:lnTo>
                  <a:cubicBezTo>
                    <a:pt x="5644" y="240"/>
                    <a:pt x="5378" y="0"/>
                    <a:pt x="5080" y="0"/>
                  </a:cubicBezTo>
                  <a:close/>
                </a:path>
              </a:pathLst>
            </a:custGeom>
            <a:solidFill>
              <a:schemeClr val="accent5"/>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301" name="Shape 2301"/>
        <p:cNvGrpSpPr/>
        <p:nvPr/>
      </p:nvGrpSpPr>
      <p:grpSpPr>
        <a:xfrm>
          <a:off x="0" y="0"/>
          <a:ext cx="0" cy="0"/>
          <a:chOff x="0" y="0"/>
          <a:chExt cx="0" cy="0"/>
        </a:xfrm>
      </p:grpSpPr>
      <p:sp>
        <p:nvSpPr>
          <p:cNvPr id="2302" name="Google Shape;2302;p112"/>
          <p:cNvSpPr txBox="1"/>
          <p:nvPr>
            <p:ph type="title"/>
          </p:nvPr>
        </p:nvSpPr>
        <p:spPr>
          <a:xfrm>
            <a:off x="1472100" y="328477"/>
            <a:ext cx="6199800" cy="1169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b="1" lang="en" sz="3200">
                <a:solidFill>
                  <a:schemeClr val="dk1"/>
                </a:solidFill>
                <a:latin typeface="Comfortaa"/>
                <a:ea typeface="Comfortaa"/>
                <a:cs typeface="Comfortaa"/>
                <a:sym typeface="Comfortaa"/>
              </a:rPr>
              <a:t>Value-aligned Features</a:t>
            </a:r>
            <a:endParaRPr b="1" sz="3200">
              <a:solidFill>
                <a:schemeClr val="dk1"/>
              </a:solidFill>
              <a:latin typeface="Comfortaa"/>
              <a:ea typeface="Comfortaa"/>
              <a:cs typeface="Comfortaa"/>
              <a:sym typeface="Comfortaa"/>
            </a:endParaRPr>
          </a:p>
          <a:p>
            <a:pPr indent="0" lvl="0" marL="0" rtl="0" algn="ctr">
              <a:spcBef>
                <a:spcPts val="0"/>
              </a:spcBef>
              <a:spcAft>
                <a:spcPts val="0"/>
              </a:spcAft>
              <a:buNone/>
            </a:pPr>
            <a:r>
              <a:t/>
            </a:r>
            <a:endParaRPr b="1" sz="3200">
              <a:latin typeface="Comfortaa"/>
              <a:ea typeface="Comfortaa"/>
              <a:cs typeface="Comfortaa"/>
              <a:sym typeface="Comfortaa"/>
            </a:endParaRPr>
          </a:p>
        </p:txBody>
      </p:sp>
      <p:sp>
        <p:nvSpPr>
          <p:cNvPr id="2303" name="Google Shape;2303;p112"/>
          <p:cNvSpPr/>
          <p:nvPr/>
        </p:nvSpPr>
        <p:spPr>
          <a:xfrm>
            <a:off x="164525" y="1239150"/>
            <a:ext cx="2838300" cy="3717900"/>
          </a:xfrm>
          <a:prstGeom prst="roundRect">
            <a:avLst>
              <a:gd fmla="val 16667" name="adj"/>
            </a:avLst>
          </a:prstGeom>
          <a:solidFill>
            <a:schemeClr val="accent5"/>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04" name="Google Shape;2304;p112"/>
          <p:cNvSpPr txBox="1"/>
          <p:nvPr/>
        </p:nvSpPr>
        <p:spPr>
          <a:xfrm>
            <a:off x="745463" y="1882200"/>
            <a:ext cx="1676400" cy="424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solidFill>
                  <a:schemeClr val="accent3"/>
                </a:solidFill>
                <a:latin typeface="Nunito"/>
                <a:ea typeface="Nunito"/>
                <a:cs typeface="Nunito"/>
                <a:sym typeface="Nunito"/>
              </a:rPr>
              <a:t>Intentionality</a:t>
            </a:r>
            <a:endParaRPr b="1" sz="1700">
              <a:solidFill>
                <a:schemeClr val="accent3"/>
              </a:solidFill>
              <a:latin typeface="Nunito"/>
              <a:ea typeface="Nunito"/>
              <a:cs typeface="Nunito"/>
              <a:sym typeface="Nunito"/>
            </a:endParaRPr>
          </a:p>
        </p:txBody>
      </p:sp>
      <p:sp>
        <p:nvSpPr>
          <p:cNvPr id="2305" name="Google Shape;2305;p112"/>
          <p:cNvSpPr txBox="1"/>
          <p:nvPr/>
        </p:nvSpPr>
        <p:spPr>
          <a:xfrm>
            <a:off x="331750" y="2306700"/>
            <a:ext cx="2503800" cy="227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595959"/>
                </a:solidFill>
                <a:latin typeface="Nunito"/>
                <a:ea typeface="Nunito"/>
                <a:cs typeface="Nunito"/>
                <a:sym typeface="Nunito"/>
              </a:rPr>
              <a:t>Users are prompted to connect with an artist </a:t>
            </a:r>
            <a:r>
              <a:rPr b="1" lang="en">
                <a:solidFill>
                  <a:schemeClr val="accent3"/>
                </a:solidFill>
                <a:latin typeface="Nunito"/>
                <a:ea typeface="Nunito"/>
                <a:cs typeface="Nunito"/>
                <a:sym typeface="Nunito"/>
              </a:rPr>
              <a:t>only </a:t>
            </a:r>
            <a:r>
              <a:rPr lang="en">
                <a:solidFill>
                  <a:srgbClr val="595959"/>
                </a:solidFill>
                <a:latin typeface="Nunito"/>
                <a:ea typeface="Nunito"/>
                <a:cs typeface="Nunito"/>
                <a:sym typeface="Nunito"/>
              </a:rPr>
              <a:t>after they've </a:t>
            </a:r>
            <a:r>
              <a:rPr b="1" lang="en">
                <a:solidFill>
                  <a:schemeClr val="accent3"/>
                </a:solidFill>
                <a:latin typeface="Nunito"/>
                <a:ea typeface="Nunito"/>
                <a:cs typeface="Nunito"/>
                <a:sym typeface="Nunito"/>
              </a:rPr>
              <a:t>consistently shown interest</a:t>
            </a:r>
            <a:r>
              <a:rPr lang="en">
                <a:solidFill>
                  <a:srgbClr val="595959"/>
                </a:solidFill>
                <a:latin typeface="Nunito"/>
                <a:ea typeface="Nunito"/>
                <a:cs typeface="Nunito"/>
                <a:sym typeface="Nunito"/>
              </a:rPr>
              <a:t> in artworks through "</a:t>
            </a:r>
            <a:r>
              <a:rPr b="1" lang="en">
                <a:solidFill>
                  <a:schemeClr val="accent3"/>
                </a:solidFill>
                <a:latin typeface="Nunito"/>
                <a:ea typeface="Nunito"/>
                <a:cs typeface="Nunito"/>
                <a:sym typeface="Nunito"/>
              </a:rPr>
              <a:t>likes</a:t>
            </a:r>
            <a:r>
              <a:rPr lang="en">
                <a:solidFill>
                  <a:srgbClr val="595959"/>
                </a:solidFill>
                <a:latin typeface="Nunito"/>
                <a:ea typeface="Nunito"/>
                <a:cs typeface="Nunito"/>
                <a:sym typeface="Nunito"/>
              </a:rPr>
              <a:t>", </a:t>
            </a:r>
            <a:r>
              <a:rPr b="1" lang="en">
                <a:solidFill>
                  <a:schemeClr val="accent3"/>
                </a:solidFill>
                <a:latin typeface="Nunito"/>
                <a:ea typeface="Nunito"/>
                <a:cs typeface="Nunito"/>
                <a:sym typeface="Nunito"/>
              </a:rPr>
              <a:t>without</a:t>
            </a:r>
            <a:r>
              <a:rPr lang="en">
                <a:solidFill>
                  <a:srgbClr val="595959"/>
                </a:solidFill>
                <a:latin typeface="Nunito"/>
                <a:ea typeface="Nunito"/>
                <a:cs typeface="Nunito"/>
                <a:sym typeface="Nunito"/>
              </a:rPr>
              <a:t> prior knowledge of who the artist is</a:t>
            </a:r>
            <a:endParaRPr>
              <a:solidFill>
                <a:srgbClr val="595959"/>
              </a:solidFill>
              <a:latin typeface="Nunito"/>
              <a:ea typeface="Nunito"/>
              <a:cs typeface="Nunito"/>
              <a:sym typeface="Nunito"/>
            </a:endParaRPr>
          </a:p>
        </p:txBody>
      </p:sp>
      <p:grpSp>
        <p:nvGrpSpPr>
          <p:cNvPr id="2306" name="Google Shape;2306;p112"/>
          <p:cNvGrpSpPr/>
          <p:nvPr/>
        </p:nvGrpSpPr>
        <p:grpSpPr>
          <a:xfrm>
            <a:off x="1301652" y="1386147"/>
            <a:ext cx="564026" cy="565466"/>
            <a:chOff x="-1591550" y="3597475"/>
            <a:chExt cx="293825" cy="294575"/>
          </a:xfrm>
        </p:grpSpPr>
        <p:sp>
          <p:nvSpPr>
            <p:cNvPr id="2307" name="Google Shape;2307;p112"/>
            <p:cNvSpPr/>
            <p:nvPr/>
          </p:nvSpPr>
          <p:spPr>
            <a:xfrm>
              <a:off x="-1509625" y="3597475"/>
              <a:ext cx="211900" cy="207150"/>
            </a:xfrm>
            <a:custGeom>
              <a:rect b="b" l="l" r="r" t="t"/>
              <a:pathLst>
                <a:path extrusionOk="0" h="8286" w="8476">
                  <a:moveTo>
                    <a:pt x="6105" y="1"/>
                  </a:moveTo>
                  <a:cubicBezTo>
                    <a:pt x="6014" y="1"/>
                    <a:pt x="5916" y="39"/>
                    <a:pt x="5829" y="126"/>
                  </a:cubicBezTo>
                  <a:lnTo>
                    <a:pt x="3781" y="2205"/>
                  </a:lnTo>
                  <a:cubicBezTo>
                    <a:pt x="3718" y="2268"/>
                    <a:pt x="3655" y="2363"/>
                    <a:pt x="3655" y="2426"/>
                  </a:cubicBezTo>
                  <a:lnTo>
                    <a:pt x="3655" y="4253"/>
                  </a:lnTo>
                  <a:lnTo>
                    <a:pt x="1544" y="6332"/>
                  </a:lnTo>
                  <a:cubicBezTo>
                    <a:pt x="1400" y="6270"/>
                    <a:pt x="1256" y="6242"/>
                    <a:pt x="1119" y="6242"/>
                  </a:cubicBezTo>
                  <a:cubicBezTo>
                    <a:pt x="835" y="6242"/>
                    <a:pt x="580" y="6362"/>
                    <a:pt x="410" y="6553"/>
                  </a:cubicBezTo>
                  <a:cubicBezTo>
                    <a:pt x="0" y="6931"/>
                    <a:pt x="0" y="7592"/>
                    <a:pt x="410" y="8002"/>
                  </a:cubicBezTo>
                  <a:cubicBezTo>
                    <a:pt x="599" y="8191"/>
                    <a:pt x="859" y="8286"/>
                    <a:pt x="1123" y="8286"/>
                  </a:cubicBezTo>
                  <a:cubicBezTo>
                    <a:pt x="1387" y="8286"/>
                    <a:pt x="1655" y="8191"/>
                    <a:pt x="1859" y="8002"/>
                  </a:cubicBezTo>
                  <a:cubicBezTo>
                    <a:pt x="2174" y="7687"/>
                    <a:pt x="2206" y="7214"/>
                    <a:pt x="2048" y="6868"/>
                  </a:cubicBezTo>
                  <a:lnTo>
                    <a:pt x="4128" y="4757"/>
                  </a:lnTo>
                  <a:lnTo>
                    <a:pt x="5955" y="4757"/>
                  </a:lnTo>
                  <a:cubicBezTo>
                    <a:pt x="6018" y="4757"/>
                    <a:pt x="6144" y="4725"/>
                    <a:pt x="6175" y="4662"/>
                  </a:cubicBezTo>
                  <a:lnTo>
                    <a:pt x="8286" y="2552"/>
                  </a:lnTo>
                  <a:cubicBezTo>
                    <a:pt x="8475" y="2331"/>
                    <a:pt x="8349" y="1985"/>
                    <a:pt x="8034" y="1985"/>
                  </a:cubicBezTo>
                  <a:lnTo>
                    <a:pt x="6428" y="1985"/>
                  </a:lnTo>
                  <a:lnTo>
                    <a:pt x="6428" y="346"/>
                  </a:lnTo>
                  <a:cubicBezTo>
                    <a:pt x="6428" y="140"/>
                    <a:pt x="6278" y="1"/>
                    <a:pt x="61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8" name="Google Shape;2308;p112"/>
            <p:cNvSpPr/>
            <p:nvPr/>
          </p:nvSpPr>
          <p:spPr>
            <a:xfrm>
              <a:off x="-1541125" y="3719125"/>
              <a:ext cx="120525" cy="118275"/>
            </a:xfrm>
            <a:custGeom>
              <a:rect b="b" l="l" r="r" t="t"/>
              <a:pathLst>
                <a:path extrusionOk="0" h="4731" w="4821">
                  <a:moveTo>
                    <a:pt x="2340" y="1"/>
                  </a:moveTo>
                  <a:cubicBezTo>
                    <a:pt x="1722" y="1"/>
                    <a:pt x="1163" y="241"/>
                    <a:pt x="725" y="679"/>
                  </a:cubicBezTo>
                  <a:cubicBezTo>
                    <a:pt x="284" y="1120"/>
                    <a:pt x="0" y="1750"/>
                    <a:pt x="0" y="2380"/>
                  </a:cubicBezTo>
                  <a:cubicBezTo>
                    <a:pt x="0" y="3943"/>
                    <a:pt x="1211" y="4731"/>
                    <a:pt x="2420" y="4731"/>
                  </a:cubicBezTo>
                  <a:cubicBezTo>
                    <a:pt x="3622" y="4731"/>
                    <a:pt x="4821" y="3951"/>
                    <a:pt x="4821" y="2380"/>
                  </a:cubicBezTo>
                  <a:cubicBezTo>
                    <a:pt x="4821" y="2096"/>
                    <a:pt x="4758" y="1844"/>
                    <a:pt x="4663" y="1592"/>
                  </a:cubicBezTo>
                  <a:lnTo>
                    <a:pt x="4096" y="2159"/>
                  </a:lnTo>
                  <a:cubicBezTo>
                    <a:pt x="4253" y="3199"/>
                    <a:pt x="3434" y="4081"/>
                    <a:pt x="2395" y="4081"/>
                  </a:cubicBezTo>
                  <a:cubicBezTo>
                    <a:pt x="882" y="4081"/>
                    <a:pt x="126" y="2222"/>
                    <a:pt x="1197" y="1151"/>
                  </a:cubicBezTo>
                  <a:cubicBezTo>
                    <a:pt x="1522" y="827"/>
                    <a:pt x="1984" y="665"/>
                    <a:pt x="2428" y="665"/>
                  </a:cubicBezTo>
                  <a:cubicBezTo>
                    <a:pt x="2501" y="665"/>
                    <a:pt x="2575" y="670"/>
                    <a:pt x="2647" y="679"/>
                  </a:cubicBezTo>
                  <a:lnTo>
                    <a:pt x="3182" y="143"/>
                  </a:lnTo>
                  <a:cubicBezTo>
                    <a:pt x="2894" y="47"/>
                    <a:pt x="2611" y="1"/>
                    <a:pt x="234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9" name="Google Shape;2309;p112"/>
            <p:cNvSpPr/>
            <p:nvPr/>
          </p:nvSpPr>
          <p:spPr>
            <a:xfrm>
              <a:off x="-1591550" y="3668825"/>
              <a:ext cx="222925" cy="223225"/>
            </a:xfrm>
            <a:custGeom>
              <a:rect b="b" l="l" r="r" t="t"/>
              <a:pathLst>
                <a:path extrusionOk="0" h="8929" w="8917">
                  <a:moveTo>
                    <a:pt x="4475" y="1"/>
                  </a:moveTo>
                  <a:cubicBezTo>
                    <a:pt x="3329" y="1"/>
                    <a:pt x="2187" y="454"/>
                    <a:pt x="1324" y="1336"/>
                  </a:cubicBezTo>
                  <a:cubicBezTo>
                    <a:pt x="474" y="2155"/>
                    <a:pt x="1" y="3289"/>
                    <a:pt x="1" y="4486"/>
                  </a:cubicBezTo>
                  <a:cubicBezTo>
                    <a:pt x="1" y="6912"/>
                    <a:pt x="2017" y="8929"/>
                    <a:pt x="4475" y="8929"/>
                  </a:cubicBezTo>
                  <a:cubicBezTo>
                    <a:pt x="6901" y="8929"/>
                    <a:pt x="8917" y="6912"/>
                    <a:pt x="8917" y="4486"/>
                  </a:cubicBezTo>
                  <a:cubicBezTo>
                    <a:pt x="8917" y="3604"/>
                    <a:pt x="8696" y="2817"/>
                    <a:pt x="8255" y="2124"/>
                  </a:cubicBezTo>
                  <a:cubicBezTo>
                    <a:pt x="8098" y="2218"/>
                    <a:pt x="7342" y="2943"/>
                    <a:pt x="7184" y="3100"/>
                  </a:cubicBezTo>
                  <a:cubicBezTo>
                    <a:pt x="8161" y="5148"/>
                    <a:pt x="6680" y="7511"/>
                    <a:pt x="4412" y="7511"/>
                  </a:cubicBezTo>
                  <a:cubicBezTo>
                    <a:pt x="1702" y="7511"/>
                    <a:pt x="316" y="4203"/>
                    <a:pt x="2269" y="2281"/>
                  </a:cubicBezTo>
                  <a:cubicBezTo>
                    <a:pt x="2869" y="1681"/>
                    <a:pt x="3659" y="1373"/>
                    <a:pt x="4447" y="1373"/>
                  </a:cubicBezTo>
                  <a:cubicBezTo>
                    <a:pt x="4900" y="1373"/>
                    <a:pt x="5352" y="1475"/>
                    <a:pt x="5766" y="1682"/>
                  </a:cubicBezTo>
                  <a:cubicBezTo>
                    <a:pt x="5924" y="1525"/>
                    <a:pt x="6617" y="800"/>
                    <a:pt x="6838" y="706"/>
                  </a:cubicBezTo>
                  <a:cubicBezTo>
                    <a:pt x="6115" y="233"/>
                    <a:pt x="5294" y="1"/>
                    <a:pt x="447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10" name="Google Shape;2310;p112"/>
          <p:cNvGrpSpPr/>
          <p:nvPr/>
        </p:nvGrpSpPr>
        <p:grpSpPr>
          <a:xfrm>
            <a:off x="3152850" y="1239150"/>
            <a:ext cx="2838300" cy="3717900"/>
            <a:chOff x="295025" y="1074350"/>
            <a:chExt cx="2838300" cy="3717900"/>
          </a:xfrm>
        </p:grpSpPr>
        <p:sp>
          <p:nvSpPr>
            <p:cNvPr id="2311" name="Google Shape;2311;p112"/>
            <p:cNvSpPr/>
            <p:nvPr/>
          </p:nvSpPr>
          <p:spPr>
            <a:xfrm>
              <a:off x="295025" y="1074350"/>
              <a:ext cx="2838300" cy="3717900"/>
            </a:xfrm>
            <a:prstGeom prst="roundRect">
              <a:avLst>
                <a:gd fmla="val 16667" name="adj"/>
              </a:avLst>
            </a:prstGeom>
            <a:solidFill>
              <a:schemeClr val="accent5"/>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12" name="Google Shape;2312;p112"/>
            <p:cNvSpPr txBox="1"/>
            <p:nvPr/>
          </p:nvSpPr>
          <p:spPr>
            <a:xfrm>
              <a:off x="295025" y="1717400"/>
              <a:ext cx="2838300" cy="424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solidFill>
                    <a:schemeClr val="accent3"/>
                  </a:solidFill>
                  <a:latin typeface="Nunito"/>
                  <a:ea typeface="Nunito"/>
                  <a:cs typeface="Nunito"/>
                  <a:sym typeface="Nunito"/>
                </a:rPr>
                <a:t>Flexibility &amp; Autonomy</a:t>
              </a:r>
              <a:endParaRPr b="1" sz="1700">
                <a:solidFill>
                  <a:schemeClr val="accent3"/>
                </a:solidFill>
                <a:latin typeface="Nunito"/>
                <a:ea typeface="Nunito"/>
                <a:cs typeface="Nunito"/>
                <a:sym typeface="Nunito"/>
              </a:endParaRPr>
            </a:p>
          </p:txBody>
        </p:sp>
        <p:sp>
          <p:nvSpPr>
            <p:cNvPr id="2313" name="Google Shape;2313;p112"/>
            <p:cNvSpPr txBox="1"/>
            <p:nvPr/>
          </p:nvSpPr>
          <p:spPr>
            <a:xfrm>
              <a:off x="402275" y="2292850"/>
              <a:ext cx="2623800" cy="2096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595959"/>
                  </a:solidFill>
                  <a:latin typeface="Nunito"/>
                  <a:ea typeface="Nunito"/>
                  <a:cs typeface="Nunito"/>
                  <a:sym typeface="Nunito"/>
                </a:rPr>
                <a:t>Includes features such as </a:t>
              </a:r>
              <a:r>
                <a:rPr b="1" lang="en">
                  <a:solidFill>
                    <a:schemeClr val="accent3"/>
                  </a:solidFill>
                  <a:latin typeface="Nunito"/>
                  <a:ea typeface="Nunito"/>
                  <a:cs typeface="Nunito"/>
                  <a:sym typeface="Nunito"/>
                </a:rPr>
                <a:t>chat</a:t>
              </a:r>
              <a:r>
                <a:rPr lang="en">
                  <a:solidFill>
                    <a:srgbClr val="595959"/>
                  </a:solidFill>
                  <a:latin typeface="Nunito"/>
                  <a:ea typeface="Nunito"/>
                  <a:cs typeface="Nunito"/>
                  <a:sym typeface="Nunito"/>
                </a:rPr>
                <a:t> for direct communication, </a:t>
              </a:r>
              <a:r>
                <a:rPr b="1" lang="en">
                  <a:solidFill>
                    <a:schemeClr val="accent3"/>
                  </a:solidFill>
                  <a:latin typeface="Nunito"/>
                  <a:ea typeface="Nunito"/>
                  <a:cs typeface="Nunito"/>
                  <a:sym typeface="Nunito"/>
                </a:rPr>
                <a:t>scheduling</a:t>
              </a:r>
              <a:r>
                <a:rPr lang="en">
                  <a:solidFill>
                    <a:srgbClr val="595959"/>
                  </a:solidFill>
                  <a:latin typeface="Nunito"/>
                  <a:ea typeface="Nunito"/>
                  <a:cs typeface="Nunito"/>
                  <a:sym typeface="Nunito"/>
                </a:rPr>
                <a:t> tools for potential online and offline meetups, and </a:t>
              </a:r>
              <a:r>
                <a:rPr b="1" lang="en">
                  <a:solidFill>
                    <a:schemeClr val="accent3"/>
                  </a:solidFill>
                  <a:latin typeface="Nunito"/>
                  <a:ea typeface="Nunito"/>
                  <a:cs typeface="Nunito"/>
                  <a:sym typeface="Nunito"/>
                </a:rPr>
                <a:t>mutual preferences</a:t>
              </a:r>
              <a:r>
                <a:rPr lang="en">
                  <a:solidFill>
                    <a:srgbClr val="595959"/>
                  </a:solidFill>
                  <a:latin typeface="Nunito"/>
                  <a:ea typeface="Nunito"/>
                  <a:cs typeface="Nunito"/>
                  <a:sym typeface="Nunito"/>
                </a:rPr>
                <a:t>, allowing users to delve deeper into understanding each other. </a:t>
              </a:r>
              <a:endParaRPr>
                <a:solidFill>
                  <a:srgbClr val="595959"/>
                </a:solidFill>
                <a:latin typeface="Nunito"/>
                <a:ea typeface="Nunito"/>
                <a:cs typeface="Nunito"/>
                <a:sym typeface="Nunito"/>
              </a:endParaRPr>
            </a:p>
          </p:txBody>
        </p:sp>
      </p:grpSp>
      <p:grpSp>
        <p:nvGrpSpPr>
          <p:cNvPr id="2314" name="Google Shape;2314;p112"/>
          <p:cNvGrpSpPr/>
          <p:nvPr/>
        </p:nvGrpSpPr>
        <p:grpSpPr>
          <a:xfrm>
            <a:off x="6141188" y="1239150"/>
            <a:ext cx="2838313" cy="3717900"/>
            <a:chOff x="295025" y="1074350"/>
            <a:chExt cx="2838313" cy="3717900"/>
          </a:xfrm>
        </p:grpSpPr>
        <p:sp>
          <p:nvSpPr>
            <p:cNvPr id="2315" name="Google Shape;2315;p112"/>
            <p:cNvSpPr/>
            <p:nvPr/>
          </p:nvSpPr>
          <p:spPr>
            <a:xfrm>
              <a:off x="295038" y="1074350"/>
              <a:ext cx="2838300" cy="3717900"/>
            </a:xfrm>
            <a:prstGeom prst="roundRect">
              <a:avLst>
                <a:gd fmla="val 16667" name="adj"/>
              </a:avLst>
            </a:prstGeom>
            <a:solidFill>
              <a:schemeClr val="accent5"/>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3"/>
                </a:solidFill>
              </a:endParaRPr>
            </a:p>
          </p:txBody>
        </p:sp>
        <p:sp>
          <p:nvSpPr>
            <p:cNvPr id="2316" name="Google Shape;2316;p112"/>
            <p:cNvSpPr txBox="1"/>
            <p:nvPr/>
          </p:nvSpPr>
          <p:spPr>
            <a:xfrm>
              <a:off x="295025" y="1717400"/>
              <a:ext cx="2838300" cy="424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solidFill>
                    <a:schemeClr val="accent3"/>
                  </a:solidFill>
                  <a:latin typeface="Nunito"/>
                  <a:ea typeface="Nunito"/>
                  <a:cs typeface="Nunito"/>
                  <a:sym typeface="Nunito"/>
                </a:rPr>
                <a:t>Intuitiveness</a:t>
              </a:r>
              <a:endParaRPr b="1" sz="1700">
                <a:solidFill>
                  <a:schemeClr val="accent3"/>
                </a:solidFill>
                <a:latin typeface="Nunito"/>
                <a:ea typeface="Nunito"/>
                <a:cs typeface="Nunito"/>
                <a:sym typeface="Nunito"/>
              </a:endParaRPr>
            </a:p>
          </p:txBody>
        </p:sp>
        <p:sp>
          <p:nvSpPr>
            <p:cNvPr id="2317" name="Google Shape;2317;p112"/>
            <p:cNvSpPr txBox="1"/>
            <p:nvPr/>
          </p:nvSpPr>
          <p:spPr>
            <a:xfrm>
              <a:off x="462288" y="2067950"/>
              <a:ext cx="25038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595959"/>
                  </a:solidFill>
                  <a:latin typeface="Nunito"/>
                  <a:ea typeface="Nunito"/>
                  <a:cs typeface="Nunito"/>
                  <a:sym typeface="Nunito"/>
                </a:rPr>
                <a:t>- Homepage design should </a:t>
              </a:r>
              <a:r>
                <a:rPr b="1" lang="en">
                  <a:solidFill>
                    <a:schemeClr val="accent3"/>
                  </a:solidFill>
                  <a:latin typeface="Nunito"/>
                  <a:ea typeface="Nunito"/>
                  <a:cs typeface="Nunito"/>
                  <a:sym typeface="Nunito"/>
                </a:rPr>
                <a:t>highlight</a:t>
              </a:r>
              <a:r>
                <a:rPr lang="en">
                  <a:solidFill>
                    <a:srgbClr val="595959"/>
                  </a:solidFill>
                  <a:latin typeface="Nunito"/>
                  <a:ea typeface="Nunito"/>
                  <a:cs typeface="Nunito"/>
                  <a:sym typeface="Nunito"/>
                </a:rPr>
                <a:t> the creative work and clicking on them should lead to a </a:t>
              </a:r>
              <a:r>
                <a:rPr b="1" lang="en">
                  <a:solidFill>
                    <a:schemeClr val="accent3"/>
                  </a:solidFill>
                  <a:latin typeface="Nunito"/>
                  <a:ea typeface="Nunito"/>
                  <a:cs typeface="Nunito"/>
                  <a:sym typeface="Nunito"/>
                </a:rPr>
                <a:t>decluttered screen</a:t>
              </a:r>
              <a:r>
                <a:rPr lang="en">
                  <a:solidFill>
                    <a:srgbClr val="595959"/>
                  </a:solidFill>
                  <a:latin typeface="Nunito"/>
                  <a:ea typeface="Nunito"/>
                  <a:cs typeface="Nunito"/>
                  <a:sym typeface="Nunito"/>
                </a:rPr>
                <a:t>. </a:t>
              </a:r>
              <a:endParaRPr>
                <a:solidFill>
                  <a:srgbClr val="595959"/>
                </a:solidFill>
                <a:latin typeface="Nunito"/>
                <a:ea typeface="Nunito"/>
                <a:cs typeface="Nunito"/>
                <a:sym typeface="Nunito"/>
              </a:endParaRPr>
            </a:p>
            <a:p>
              <a:pPr indent="0" lvl="0" marL="0" rtl="0" algn="l">
                <a:spcBef>
                  <a:spcPts val="0"/>
                </a:spcBef>
                <a:spcAft>
                  <a:spcPts val="0"/>
                </a:spcAft>
                <a:buNone/>
              </a:pPr>
              <a:r>
                <a:t/>
              </a:r>
              <a:endParaRPr>
                <a:solidFill>
                  <a:srgbClr val="595959"/>
                </a:solidFill>
                <a:latin typeface="Nunito"/>
                <a:ea typeface="Nunito"/>
                <a:cs typeface="Nunito"/>
                <a:sym typeface="Nunito"/>
              </a:endParaRPr>
            </a:p>
            <a:p>
              <a:pPr indent="0" lvl="0" marL="0" rtl="0" algn="l">
                <a:spcBef>
                  <a:spcPts val="0"/>
                </a:spcBef>
                <a:spcAft>
                  <a:spcPts val="0"/>
                </a:spcAft>
                <a:buNone/>
              </a:pPr>
              <a:r>
                <a:rPr lang="en">
                  <a:solidFill>
                    <a:srgbClr val="595959"/>
                  </a:solidFill>
                  <a:latin typeface="Nunito"/>
                  <a:ea typeface="Nunito"/>
                  <a:cs typeface="Nunito"/>
                  <a:sym typeface="Nunito"/>
                </a:rPr>
                <a:t>- When a user </a:t>
              </a:r>
              <a:r>
                <a:rPr b="1" lang="en">
                  <a:solidFill>
                    <a:schemeClr val="accent3"/>
                  </a:solidFill>
                  <a:latin typeface="Nunito"/>
                  <a:ea typeface="Nunito"/>
                  <a:cs typeface="Nunito"/>
                  <a:sym typeface="Nunito"/>
                </a:rPr>
                <a:t>"likes"</a:t>
              </a:r>
              <a:r>
                <a:rPr lang="en">
                  <a:solidFill>
                    <a:srgbClr val="595959"/>
                  </a:solidFill>
                  <a:latin typeface="Nunito"/>
                  <a:ea typeface="Nunito"/>
                  <a:cs typeface="Nunito"/>
                  <a:sym typeface="Nunito"/>
                </a:rPr>
                <a:t> a piece, they are then shown more posts from that </a:t>
              </a:r>
              <a:r>
                <a:rPr b="1" lang="en">
                  <a:solidFill>
                    <a:schemeClr val="accent3"/>
                  </a:solidFill>
                  <a:latin typeface="Nunito"/>
                  <a:ea typeface="Nunito"/>
                  <a:cs typeface="Nunito"/>
                  <a:sym typeface="Nunito"/>
                </a:rPr>
                <a:t>same creator</a:t>
              </a:r>
              <a:r>
                <a:rPr lang="en">
                  <a:solidFill>
                    <a:srgbClr val="595959"/>
                  </a:solidFill>
                  <a:latin typeface="Nunito"/>
                  <a:ea typeface="Nunito"/>
                  <a:cs typeface="Nunito"/>
                  <a:sym typeface="Nunito"/>
                </a:rPr>
                <a:t>, guiding them smoothly towards an </a:t>
              </a:r>
              <a:r>
                <a:rPr b="1" lang="en">
                  <a:solidFill>
                    <a:schemeClr val="accent3"/>
                  </a:solidFill>
                  <a:latin typeface="Nunito"/>
                  <a:ea typeface="Nunito"/>
                  <a:cs typeface="Nunito"/>
                  <a:sym typeface="Nunito"/>
                </a:rPr>
                <a:t>artist recommendation</a:t>
              </a:r>
              <a:r>
                <a:rPr lang="en">
                  <a:solidFill>
                    <a:srgbClr val="595959"/>
                  </a:solidFill>
                  <a:latin typeface="Nunito"/>
                  <a:ea typeface="Nunito"/>
                  <a:cs typeface="Nunito"/>
                  <a:sym typeface="Nunito"/>
                </a:rPr>
                <a:t>.</a:t>
              </a:r>
              <a:endParaRPr>
                <a:solidFill>
                  <a:srgbClr val="595959"/>
                </a:solidFill>
                <a:latin typeface="Nunito"/>
                <a:ea typeface="Nunito"/>
                <a:cs typeface="Nunito"/>
                <a:sym typeface="Nunito"/>
              </a:endParaRPr>
            </a:p>
          </p:txBody>
        </p:sp>
      </p:grpSp>
      <p:grpSp>
        <p:nvGrpSpPr>
          <p:cNvPr id="2318" name="Google Shape;2318;p112"/>
          <p:cNvGrpSpPr/>
          <p:nvPr/>
        </p:nvGrpSpPr>
        <p:grpSpPr>
          <a:xfrm>
            <a:off x="4289995" y="1454104"/>
            <a:ext cx="564024" cy="429552"/>
            <a:chOff x="3271200" y="3863875"/>
            <a:chExt cx="481825" cy="366950"/>
          </a:xfrm>
        </p:grpSpPr>
        <p:sp>
          <p:nvSpPr>
            <p:cNvPr id="2319" name="Google Shape;2319;p112"/>
            <p:cNvSpPr/>
            <p:nvPr/>
          </p:nvSpPr>
          <p:spPr>
            <a:xfrm>
              <a:off x="3271200" y="3920350"/>
              <a:ext cx="283225" cy="310475"/>
            </a:xfrm>
            <a:custGeom>
              <a:rect b="b" l="l" r="r" t="t"/>
              <a:pathLst>
                <a:path extrusionOk="0" h="12419" w="11329">
                  <a:moveTo>
                    <a:pt x="1693" y="0"/>
                  </a:moveTo>
                  <a:cubicBezTo>
                    <a:pt x="756" y="0"/>
                    <a:pt x="0" y="756"/>
                    <a:pt x="0" y="1693"/>
                  </a:cubicBezTo>
                  <a:lnTo>
                    <a:pt x="0" y="8468"/>
                  </a:lnTo>
                  <a:cubicBezTo>
                    <a:pt x="0" y="9405"/>
                    <a:pt x="756" y="10160"/>
                    <a:pt x="1693" y="10163"/>
                  </a:cubicBezTo>
                  <a:lnTo>
                    <a:pt x="2861" y="10163"/>
                  </a:lnTo>
                  <a:cubicBezTo>
                    <a:pt x="2861" y="11410"/>
                    <a:pt x="3870" y="12419"/>
                    <a:pt x="5120" y="12419"/>
                  </a:cubicBezTo>
                  <a:cubicBezTo>
                    <a:pt x="6366" y="12419"/>
                    <a:pt x="7378" y="11410"/>
                    <a:pt x="7378" y="10163"/>
                  </a:cubicBezTo>
                  <a:lnTo>
                    <a:pt x="9070" y="10163"/>
                  </a:lnTo>
                  <a:lnTo>
                    <a:pt x="9070" y="6679"/>
                  </a:lnTo>
                  <a:cubicBezTo>
                    <a:pt x="9070" y="6356"/>
                    <a:pt x="9350" y="6116"/>
                    <a:pt x="9645" y="6116"/>
                  </a:cubicBezTo>
                  <a:cubicBezTo>
                    <a:pt x="9705" y="6116"/>
                    <a:pt x="9765" y="6126"/>
                    <a:pt x="9823" y="6146"/>
                  </a:cubicBezTo>
                  <a:cubicBezTo>
                    <a:pt x="9938" y="6187"/>
                    <a:pt x="10055" y="6206"/>
                    <a:pt x="10172" y="6206"/>
                  </a:cubicBezTo>
                  <a:cubicBezTo>
                    <a:pt x="10766" y="6206"/>
                    <a:pt x="11329" y="5708"/>
                    <a:pt x="11329" y="5080"/>
                  </a:cubicBezTo>
                  <a:cubicBezTo>
                    <a:pt x="11329" y="4453"/>
                    <a:pt x="10766" y="3954"/>
                    <a:pt x="10172" y="3954"/>
                  </a:cubicBezTo>
                  <a:cubicBezTo>
                    <a:pt x="10055" y="3954"/>
                    <a:pt x="9938" y="3974"/>
                    <a:pt x="9823" y="4014"/>
                  </a:cubicBezTo>
                  <a:cubicBezTo>
                    <a:pt x="9759" y="4037"/>
                    <a:pt x="9695" y="4048"/>
                    <a:pt x="9632" y="4048"/>
                  </a:cubicBezTo>
                  <a:cubicBezTo>
                    <a:pt x="9333" y="4048"/>
                    <a:pt x="9070" y="3805"/>
                    <a:pt x="9070" y="3484"/>
                  </a:cubicBezTo>
                  <a:lnTo>
                    <a:pt x="9070" y="0"/>
                  </a:lnTo>
                  <a:lnTo>
                    <a:pt x="6381" y="0"/>
                  </a:lnTo>
                  <a:cubicBezTo>
                    <a:pt x="5894" y="0"/>
                    <a:pt x="5635" y="576"/>
                    <a:pt x="5960" y="940"/>
                  </a:cubicBezTo>
                  <a:cubicBezTo>
                    <a:pt x="6610" y="1669"/>
                    <a:pt x="6095" y="2822"/>
                    <a:pt x="5120" y="2822"/>
                  </a:cubicBezTo>
                  <a:cubicBezTo>
                    <a:pt x="4141" y="2822"/>
                    <a:pt x="3626" y="1669"/>
                    <a:pt x="4276" y="940"/>
                  </a:cubicBezTo>
                  <a:cubicBezTo>
                    <a:pt x="4602" y="576"/>
                    <a:pt x="4343" y="0"/>
                    <a:pt x="385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320" name="Google Shape;2320;p112"/>
            <p:cNvSpPr/>
            <p:nvPr/>
          </p:nvSpPr>
          <p:spPr>
            <a:xfrm>
              <a:off x="3526175" y="3863875"/>
              <a:ext cx="226850" cy="310575"/>
            </a:xfrm>
            <a:custGeom>
              <a:rect b="b" l="l" r="r" t="t"/>
              <a:pathLst>
                <a:path extrusionOk="0" h="12423" w="9074">
                  <a:moveTo>
                    <a:pt x="3954" y="1"/>
                  </a:moveTo>
                  <a:cubicBezTo>
                    <a:pt x="2705" y="1"/>
                    <a:pt x="1696" y="1010"/>
                    <a:pt x="1696" y="2259"/>
                  </a:cubicBezTo>
                  <a:lnTo>
                    <a:pt x="1" y="2259"/>
                  </a:lnTo>
                  <a:lnTo>
                    <a:pt x="1" y="5081"/>
                  </a:lnTo>
                  <a:cubicBezTo>
                    <a:pt x="1247" y="5081"/>
                    <a:pt x="2259" y="6093"/>
                    <a:pt x="2259" y="7339"/>
                  </a:cubicBezTo>
                  <a:cubicBezTo>
                    <a:pt x="2259" y="8586"/>
                    <a:pt x="1247" y="9598"/>
                    <a:pt x="1" y="9598"/>
                  </a:cubicBezTo>
                  <a:lnTo>
                    <a:pt x="1" y="12422"/>
                  </a:lnTo>
                  <a:lnTo>
                    <a:pt x="7378" y="12422"/>
                  </a:lnTo>
                  <a:cubicBezTo>
                    <a:pt x="8315" y="12419"/>
                    <a:pt x="9070" y="11664"/>
                    <a:pt x="9073" y="10727"/>
                  </a:cubicBezTo>
                  <a:lnTo>
                    <a:pt x="9073" y="3952"/>
                  </a:lnTo>
                  <a:cubicBezTo>
                    <a:pt x="9070" y="3015"/>
                    <a:pt x="8315" y="2259"/>
                    <a:pt x="7378" y="2259"/>
                  </a:cubicBezTo>
                  <a:lnTo>
                    <a:pt x="6213" y="2259"/>
                  </a:lnTo>
                  <a:cubicBezTo>
                    <a:pt x="6213" y="1010"/>
                    <a:pt x="5201" y="1"/>
                    <a:pt x="395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321" name="Google Shape;2321;p112"/>
          <p:cNvGrpSpPr/>
          <p:nvPr/>
        </p:nvGrpSpPr>
        <p:grpSpPr>
          <a:xfrm>
            <a:off x="7278335" y="1421048"/>
            <a:ext cx="564016" cy="495664"/>
            <a:chOff x="2085450" y="2057100"/>
            <a:chExt cx="481900" cy="423500"/>
          </a:xfrm>
        </p:grpSpPr>
        <p:sp>
          <p:nvSpPr>
            <p:cNvPr id="2322" name="Google Shape;2322;p112"/>
            <p:cNvSpPr/>
            <p:nvPr/>
          </p:nvSpPr>
          <p:spPr>
            <a:xfrm>
              <a:off x="2085450" y="2061650"/>
              <a:ext cx="141250" cy="418950"/>
            </a:xfrm>
            <a:custGeom>
              <a:rect b="b" l="l" r="r" t="t"/>
              <a:pathLst>
                <a:path extrusionOk="0" h="16758" w="5650">
                  <a:moveTo>
                    <a:pt x="4305" y="6452"/>
                  </a:moveTo>
                  <a:cubicBezTo>
                    <a:pt x="4736" y="6452"/>
                    <a:pt x="5115" y="6999"/>
                    <a:pt x="4728" y="7411"/>
                  </a:cubicBezTo>
                  <a:cubicBezTo>
                    <a:pt x="4520" y="7631"/>
                    <a:pt x="4352" y="7887"/>
                    <a:pt x="4228" y="8164"/>
                  </a:cubicBezTo>
                  <a:cubicBezTo>
                    <a:pt x="4120" y="8402"/>
                    <a:pt x="3927" y="8502"/>
                    <a:pt x="3732" y="8502"/>
                  </a:cubicBezTo>
                  <a:cubicBezTo>
                    <a:pt x="3367" y="8502"/>
                    <a:pt x="2999" y="8150"/>
                    <a:pt x="3195" y="7703"/>
                  </a:cubicBezTo>
                  <a:cubicBezTo>
                    <a:pt x="3373" y="7312"/>
                    <a:pt x="3611" y="6951"/>
                    <a:pt x="3903" y="6637"/>
                  </a:cubicBezTo>
                  <a:cubicBezTo>
                    <a:pt x="4027" y="6506"/>
                    <a:pt x="4169" y="6452"/>
                    <a:pt x="4305" y="6452"/>
                  </a:cubicBezTo>
                  <a:close/>
                  <a:moveTo>
                    <a:pt x="2983" y="9449"/>
                  </a:moveTo>
                  <a:cubicBezTo>
                    <a:pt x="3331" y="9449"/>
                    <a:pt x="3684" y="9752"/>
                    <a:pt x="3539" y="10191"/>
                  </a:cubicBezTo>
                  <a:lnTo>
                    <a:pt x="3361" y="10727"/>
                  </a:lnTo>
                  <a:cubicBezTo>
                    <a:pt x="3270" y="10997"/>
                    <a:pt x="3059" y="11113"/>
                    <a:pt x="2845" y="11113"/>
                  </a:cubicBezTo>
                  <a:cubicBezTo>
                    <a:pt x="2498" y="11113"/>
                    <a:pt x="2143" y="10808"/>
                    <a:pt x="2289" y="10368"/>
                  </a:cubicBezTo>
                  <a:lnTo>
                    <a:pt x="2467" y="9832"/>
                  </a:lnTo>
                  <a:cubicBezTo>
                    <a:pt x="2558" y="9564"/>
                    <a:pt x="2770" y="9449"/>
                    <a:pt x="2983" y="9449"/>
                  </a:cubicBezTo>
                  <a:close/>
                  <a:moveTo>
                    <a:pt x="5649" y="1"/>
                  </a:moveTo>
                  <a:lnTo>
                    <a:pt x="356" y="2117"/>
                  </a:lnTo>
                  <a:cubicBezTo>
                    <a:pt x="142" y="2202"/>
                    <a:pt x="3" y="2410"/>
                    <a:pt x="3" y="2641"/>
                  </a:cubicBezTo>
                  <a:lnTo>
                    <a:pt x="3" y="16192"/>
                  </a:lnTo>
                  <a:cubicBezTo>
                    <a:pt x="1" y="16516"/>
                    <a:pt x="265" y="16758"/>
                    <a:pt x="564" y="16758"/>
                  </a:cubicBezTo>
                  <a:cubicBezTo>
                    <a:pt x="634" y="16758"/>
                    <a:pt x="706" y="16745"/>
                    <a:pt x="777" y="16716"/>
                  </a:cubicBezTo>
                  <a:lnTo>
                    <a:pt x="5649" y="14768"/>
                  </a:lnTo>
                  <a:lnTo>
                    <a:pt x="564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323" name="Google Shape;2323;p112"/>
            <p:cNvSpPr/>
            <p:nvPr/>
          </p:nvSpPr>
          <p:spPr>
            <a:xfrm>
              <a:off x="2254900" y="2061050"/>
              <a:ext cx="143050" cy="415650"/>
            </a:xfrm>
            <a:custGeom>
              <a:rect b="b" l="l" r="r" t="t"/>
              <a:pathLst>
                <a:path extrusionOk="0" h="16626" w="5722">
                  <a:moveTo>
                    <a:pt x="2504" y="6585"/>
                  </a:moveTo>
                  <a:cubicBezTo>
                    <a:pt x="2647" y="6585"/>
                    <a:pt x="2794" y="6645"/>
                    <a:pt x="2916" y="6788"/>
                  </a:cubicBezTo>
                  <a:cubicBezTo>
                    <a:pt x="3153" y="7068"/>
                    <a:pt x="3349" y="7378"/>
                    <a:pt x="3500" y="7709"/>
                  </a:cubicBezTo>
                  <a:cubicBezTo>
                    <a:pt x="3766" y="8258"/>
                    <a:pt x="3464" y="8654"/>
                    <a:pt x="3096" y="8654"/>
                  </a:cubicBezTo>
                  <a:cubicBezTo>
                    <a:pt x="2878" y="8654"/>
                    <a:pt x="2636" y="8515"/>
                    <a:pt x="2476" y="8185"/>
                  </a:cubicBezTo>
                  <a:cubicBezTo>
                    <a:pt x="2367" y="7947"/>
                    <a:pt x="2226" y="7724"/>
                    <a:pt x="2057" y="7523"/>
                  </a:cubicBezTo>
                  <a:cubicBezTo>
                    <a:pt x="1694" y="7098"/>
                    <a:pt x="2083" y="6585"/>
                    <a:pt x="2504" y="6585"/>
                  </a:cubicBezTo>
                  <a:close/>
                  <a:moveTo>
                    <a:pt x="1" y="0"/>
                  </a:moveTo>
                  <a:lnTo>
                    <a:pt x="1" y="5475"/>
                  </a:lnTo>
                  <a:cubicBezTo>
                    <a:pt x="217" y="5475"/>
                    <a:pt x="434" y="5496"/>
                    <a:pt x="648" y="5532"/>
                  </a:cubicBezTo>
                  <a:cubicBezTo>
                    <a:pt x="1334" y="5657"/>
                    <a:pt x="1201" y="6655"/>
                    <a:pt x="564" y="6655"/>
                  </a:cubicBezTo>
                  <a:cubicBezTo>
                    <a:pt x="525" y="6655"/>
                    <a:pt x="483" y="6651"/>
                    <a:pt x="440" y="6643"/>
                  </a:cubicBezTo>
                  <a:cubicBezTo>
                    <a:pt x="296" y="6622"/>
                    <a:pt x="148" y="6610"/>
                    <a:pt x="1" y="6604"/>
                  </a:cubicBezTo>
                  <a:lnTo>
                    <a:pt x="1" y="14744"/>
                  </a:lnTo>
                  <a:lnTo>
                    <a:pt x="5722" y="16626"/>
                  </a:lnTo>
                  <a:lnTo>
                    <a:pt x="5722" y="10395"/>
                  </a:lnTo>
                  <a:cubicBezTo>
                    <a:pt x="5704" y="10397"/>
                    <a:pt x="5684" y="10397"/>
                    <a:pt x="5661" y="10397"/>
                  </a:cubicBezTo>
                  <a:cubicBezTo>
                    <a:pt x="5400" y="10397"/>
                    <a:pt x="4871" y="10299"/>
                    <a:pt x="4388" y="10085"/>
                  </a:cubicBezTo>
                  <a:cubicBezTo>
                    <a:pt x="3793" y="9819"/>
                    <a:pt x="4068" y="8997"/>
                    <a:pt x="4603" y="8997"/>
                  </a:cubicBezTo>
                  <a:cubicBezTo>
                    <a:pt x="4680" y="8997"/>
                    <a:pt x="4763" y="9014"/>
                    <a:pt x="4849" y="9052"/>
                  </a:cubicBezTo>
                  <a:cubicBezTo>
                    <a:pt x="5123" y="9176"/>
                    <a:pt x="5418" y="9251"/>
                    <a:pt x="5722" y="9275"/>
                  </a:cubicBezTo>
                  <a:lnTo>
                    <a:pt x="5722" y="1882"/>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324" name="Google Shape;2324;p112"/>
            <p:cNvSpPr/>
            <p:nvPr/>
          </p:nvSpPr>
          <p:spPr>
            <a:xfrm>
              <a:off x="2426175" y="2057100"/>
              <a:ext cx="141175" cy="418925"/>
            </a:xfrm>
            <a:custGeom>
              <a:rect b="b" l="l" r="r" t="t"/>
              <a:pathLst>
                <a:path extrusionOk="0" h="16757" w="5647">
                  <a:moveTo>
                    <a:pt x="2800" y="5647"/>
                  </a:moveTo>
                  <a:cubicBezTo>
                    <a:pt x="3154" y="5647"/>
                    <a:pt x="3516" y="5968"/>
                    <a:pt x="3349" y="6410"/>
                  </a:cubicBezTo>
                  <a:lnTo>
                    <a:pt x="3153" y="6937"/>
                  </a:lnTo>
                  <a:cubicBezTo>
                    <a:pt x="3055" y="7196"/>
                    <a:pt x="2850" y="7305"/>
                    <a:pt x="2643" y="7305"/>
                  </a:cubicBezTo>
                  <a:cubicBezTo>
                    <a:pt x="2288" y="7305"/>
                    <a:pt x="1929" y="6984"/>
                    <a:pt x="2096" y="6539"/>
                  </a:cubicBezTo>
                  <a:lnTo>
                    <a:pt x="2295" y="6012"/>
                  </a:lnTo>
                  <a:cubicBezTo>
                    <a:pt x="2390" y="5755"/>
                    <a:pt x="2594" y="5647"/>
                    <a:pt x="2800" y="5647"/>
                  </a:cubicBezTo>
                  <a:close/>
                  <a:moveTo>
                    <a:pt x="1700" y="8178"/>
                  </a:moveTo>
                  <a:cubicBezTo>
                    <a:pt x="2108" y="8178"/>
                    <a:pt x="2500" y="8655"/>
                    <a:pt x="2168" y="9090"/>
                  </a:cubicBezTo>
                  <a:cubicBezTo>
                    <a:pt x="1906" y="9433"/>
                    <a:pt x="1587" y="9725"/>
                    <a:pt x="1226" y="9960"/>
                  </a:cubicBezTo>
                  <a:cubicBezTo>
                    <a:pt x="1118" y="10030"/>
                    <a:pt x="1011" y="10060"/>
                    <a:pt x="911" y="10060"/>
                  </a:cubicBezTo>
                  <a:cubicBezTo>
                    <a:pt x="424" y="10060"/>
                    <a:pt x="97" y="9344"/>
                    <a:pt x="612" y="9012"/>
                  </a:cubicBezTo>
                  <a:cubicBezTo>
                    <a:pt x="867" y="8849"/>
                    <a:pt x="1090" y="8641"/>
                    <a:pt x="1274" y="8403"/>
                  </a:cubicBezTo>
                  <a:cubicBezTo>
                    <a:pt x="1394" y="8244"/>
                    <a:pt x="1548" y="8178"/>
                    <a:pt x="1700" y="8178"/>
                  </a:cubicBezTo>
                  <a:close/>
                  <a:moveTo>
                    <a:pt x="5080" y="0"/>
                  </a:moveTo>
                  <a:cubicBezTo>
                    <a:pt x="5010" y="0"/>
                    <a:pt x="4939" y="13"/>
                    <a:pt x="4869" y="41"/>
                  </a:cubicBezTo>
                  <a:lnTo>
                    <a:pt x="0" y="1989"/>
                  </a:lnTo>
                  <a:lnTo>
                    <a:pt x="0" y="16756"/>
                  </a:lnTo>
                  <a:lnTo>
                    <a:pt x="5291" y="14640"/>
                  </a:lnTo>
                  <a:cubicBezTo>
                    <a:pt x="5505" y="14555"/>
                    <a:pt x="5646" y="14347"/>
                    <a:pt x="5646" y="14116"/>
                  </a:cubicBezTo>
                  <a:lnTo>
                    <a:pt x="5646" y="565"/>
                  </a:lnTo>
                  <a:cubicBezTo>
                    <a:pt x="5644" y="240"/>
                    <a:pt x="5378" y="0"/>
                    <a:pt x="508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328" name="Shape 2328"/>
        <p:cNvGrpSpPr/>
        <p:nvPr/>
      </p:nvGrpSpPr>
      <p:grpSpPr>
        <a:xfrm>
          <a:off x="0" y="0"/>
          <a:ext cx="0" cy="0"/>
          <a:chOff x="0" y="0"/>
          <a:chExt cx="0" cy="0"/>
        </a:xfrm>
      </p:grpSpPr>
      <p:sp>
        <p:nvSpPr>
          <p:cNvPr id="2329" name="Google Shape;2329;p113"/>
          <p:cNvSpPr txBox="1"/>
          <p:nvPr>
            <p:ph type="title"/>
          </p:nvPr>
        </p:nvSpPr>
        <p:spPr>
          <a:xfrm>
            <a:off x="1514400" y="303102"/>
            <a:ext cx="6199800" cy="6771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b="1" lang="en" sz="3200">
                <a:solidFill>
                  <a:schemeClr val="dk1"/>
                </a:solidFill>
                <a:latin typeface="Comfortaa"/>
                <a:ea typeface="Comfortaa"/>
                <a:cs typeface="Comfortaa"/>
                <a:sym typeface="Comfortaa"/>
              </a:rPr>
              <a:t>Value Tensions</a:t>
            </a:r>
            <a:endParaRPr b="1" sz="3200">
              <a:latin typeface="Comfortaa"/>
              <a:ea typeface="Comfortaa"/>
              <a:cs typeface="Comfortaa"/>
              <a:sym typeface="Comfortaa"/>
            </a:endParaRPr>
          </a:p>
        </p:txBody>
      </p:sp>
      <p:sp>
        <p:nvSpPr>
          <p:cNvPr id="2330" name="Google Shape;2330;p113"/>
          <p:cNvSpPr txBox="1"/>
          <p:nvPr/>
        </p:nvSpPr>
        <p:spPr>
          <a:xfrm>
            <a:off x="898350" y="2359700"/>
            <a:ext cx="7347300" cy="137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Nunito"/>
                <a:ea typeface="Nunito"/>
                <a:cs typeface="Nunito"/>
                <a:sym typeface="Nunito"/>
              </a:rPr>
              <a:t>Features</a:t>
            </a:r>
            <a:endParaRPr b="1" sz="1800">
              <a:solidFill>
                <a:schemeClr val="dk1"/>
              </a:solidFill>
              <a:latin typeface="Nunito"/>
              <a:ea typeface="Nunito"/>
              <a:cs typeface="Nunito"/>
              <a:sym typeface="Nunito"/>
            </a:endParaRPr>
          </a:p>
          <a:p>
            <a:pPr indent="0" lvl="0" marL="0" rtl="0" algn="ctr">
              <a:lnSpc>
                <a:spcPct val="40000"/>
              </a:lnSpc>
              <a:spcBef>
                <a:spcPts val="0"/>
              </a:spcBef>
              <a:spcAft>
                <a:spcPts val="0"/>
              </a:spcAft>
              <a:buNone/>
            </a:pPr>
            <a:r>
              <a:t/>
            </a:r>
            <a:endParaRPr b="1" sz="1800">
              <a:solidFill>
                <a:schemeClr val="dk1"/>
              </a:solidFill>
              <a:latin typeface="Nunito"/>
              <a:ea typeface="Nunito"/>
              <a:cs typeface="Nunito"/>
              <a:sym typeface="Nunito"/>
            </a:endParaRPr>
          </a:p>
          <a:p>
            <a:pPr indent="-336550" lvl="0" marL="457200" rtl="0" algn="l">
              <a:spcBef>
                <a:spcPts val="0"/>
              </a:spcBef>
              <a:spcAft>
                <a:spcPts val="0"/>
              </a:spcAft>
              <a:buClr>
                <a:schemeClr val="dk1"/>
              </a:buClr>
              <a:buSzPts val="1700"/>
              <a:buFont typeface="Nunito"/>
              <a:buChar char="●"/>
            </a:pPr>
            <a:r>
              <a:rPr lang="en" sz="1500">
                <a:solidFill>
                  <a:schemeClr val="dk1"/>
                </a:solidFill>
                <a:latin typeface="Nunito"/>
                <a:ea typeface="Nunito"/>
                <a:cs typeface="Nunito"/>
                <a:sym typeface="Nunito"/>
              </a:rPr>
              <a:t>User interaction on the app is </a:t>
            </a:r>
            <a:r>
              <a:rPr b="1" lang="en" sz="1500">
                <a:solidFill>
                  <a:schemeClr val="accent3"/>
                </a:solidFill>
                <a:latin typeface="Nunito"/>
                <a:ea typeface="Nunito"/>
                <a:cs typeface="Nunito"/>
                <a:sym typeface="Nunito"/>
              </a:rPr>
              <a:t>restricted</a:t>
            </a:r>
            <a:r>
              <a:rPr lang="en" sz="1500">
                <a:solidFill>
                  <a:schemeClr val="dk1"/>
                </a:solidFill>
                <a:latin typeface="Nunito"/>
                <a:ea typeface="Nunito"/>
                <a:cs typeface="Nunito"/>
                <a:sym typeface="Nunito"/>
              </a:rPr>
              <a:t> until they have connected to an artist.</a:t>
            </a:r>
            <a:endParaRPr sz="1500">
              <a:solidFill>
                <a:schemeClr val="dk1"/>
              </a:solidFill>
              <a:latin typeface="Nunito"/>
              <a:ea typeface="Nunito"/>
              <a:cs typeface="Nunito"/>
              <a:sym typeface="Nunito"/>
            </a:endParaRPr>
          </a:p>
          <a:p>
            <a:pPr indent="-323850" lvl="0" marL="457200" rtl="0" algn="l">
              <a:spcBef>
                <a:spcPts val="0"/>
              </a:spcBef>
              <a:spcAft>
                <a:spcPts val="0"/>
              </a:spcAft>
              <a:buClr>
                <a:schemeClr val="dk1"/>
              </a:buClr>
              <a:buSzPts val="1500"/>
              <a:buFont typeface="Nunito"/>
              <a:buChar char="●"/>
            </a:pPr>
            <a:r>
              <a:rPr lang="en" sz="1500">
                <a:solidFill>
                  <a:schemeClr val="dk1"/>
                </a:solidFill>
                <a:latin typeface="Nunito"/>
                <a:ea typeface="Nunito"/>
                <a:cs typeface="Nunito"/>
                <a:sym typeface="Nunito"/>
              </a:rPr>
              <a:t>Users can explore countless arts but </a:t>
            </a:r>
            <a:r>
              <a:rPr b="1" lang="en" sz="1500">
                <a:solidFill>
                  <a:schemeClr val="accent3"/>
                </a:solidFill>
                <a:latin typeface="Nunito"/>
                <a:ea typeface="Nunito"/>
                <a:cs typeface="Nunito"/>
                <a:sym typeface="Nunito"/>
              </a:rPr>
              <a:t>can't</a:t>
            </a:r>
            <a:r>
              <a:rPr lang="en" sz="1500">
                <a:solidFill>
                  <a:schemeClr val="dk1"/>
                </a:solidFill>
                <a:latin typeface="Nunito"/>
                <a:ea typeface="Nunito"/>
                <a:cs typeface="Nunito"/>
                <a:sym typeface="Nunito"/>
              </a:rPr>
              <a:t> directly search for </a:t>
            </a:r>
            <a:r>
              <a:rPr b="1" lang="en" sz="1500">
                <a:solidFill>
                  <a:schemeClr val="accent3"/>
                </a:solidFill>
                <a:latin typeface="Nunito"/>
                <a:ea typeface="Nunito"/>
                <a:cs typeface="Nunito"/>
                <a:sym typeface="Nunito"/>
              </a:rPr>
              <a:t>artists</a:t>
            </a:r>
            <a:r>
              <a:rPr lang="en" sz="1500">
                <a:solidFill>
                  <a:schemeClr val="dk1"/>
                </a:solidFill>
                <a:latin typeface="Nunito"/>
                <a:ea typeface="Nunito"/>
                <a:cs typeface="Nunito"/>
                <a:sym typeface="Nunito"/>
              </a:rPr>
              <a:t>.</a:t>
            </a:r>
            <a:endParaRPr sz="1500">
              <a:solidFill>
                <a:schemeClr val="dk1"/>
              </a:solidFill>
              <a:latin typeface="Nunito"/>
              <a:ea typeface="Nunito"/>
              <a:cs typeface="Nunito"/>
              <a:sym typeface="Nunito"/>
            </a:endParaRPr>
          </a:p>
          <a:p>
            <a:pPr indent="-323850" lvl="0" marL="457200" rtl="0" algn="l">
              <a:spcBef>
                <a:spcPts val="0"/>
              </a:spcBef>
              <a:spcAft>
                <a:spcPts val="0"/>
              </a:spcAft>
              <a:buClr>
                <a:schemeClr val="dk1"/>
              </a:buClr>
              <a:buSzPts val="1500"/>
              <a:buFont typeface="Nunito"/>
              <a:buChar char="●"/>
            </a:pPr>
            <a:r>
              <a:rPr lang="en" sz="1500">
                <a:solidFill>
                  <a:schemeClr val="dk1"/>
                </a:solidFill>
                <a:latin typeface="Nunito"/>
                <a:ea typeface="Nunito"/>
                <a:cs typeface="Nunito"/>
                <a:sym typeface="Nunito"/>
              </a:rPr>
              <a:t>Can’t join in comments discussion until they’ve</a:t>
            </a:r>
            <a:r>
              <a:rPr b="1" lang="en" sz="1500">
                <a:solidFill>
                  <a:schemeClr val="accent3"/>
                </a:solidFill>
                <a:latin typeface="Nunito"/>
                <a:ea typeface="Nunito"/>
                <a:cs typeface="Nunito"/>
                <a:sym typeface="Nunito"/>
              </a:rPr>
              <a:t> indicated “like”.</a:t>
            </a:r>
            <a:endParaRPr b="1" sz="1700">
              <a:solidFill>
                <a:schemeClr val="accent3"/>
              </a:solidFill>
              <a:latin typeface="Nunito"/>
              <a:ea typeface="Nunito"/>
              <a:cs typeface="Nunito"/>
              <a:sym typeface="Nunito"/>
            </a:endParaRPr>
          </a:p>
        </p:txBody>
      </p:sp>
      <p:sp>
        <p:nvSpPr>
          <p:cNvPr id="2331" name="Google Shape;2331;p113"/>
          <p:cNvSpPr/>
          <p:nvPr/>
        </p:nvSpPr>
        <p:spPr>
          <a:xfrm>
            <a:off x="5357275" y="1062275"/>
            <a:ext cx="2720700" cy="4938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solidFill>
                  <a:schemeClr val="accent3"/>
                </a:solidFill>
                <a:latin typeface="Nunito"/>
                <a:ea typeface="Nunito"/>
                <a:cs typeface="Nunito"/>
                <a:sym typeface="Nunito"/>
              </a:rPr>
              <a:t>Flexibility &amp; Autonomy</a:t>
            </a:r>
            <a:endParaRPr b="1">
              <a:solidFill>
                <a:schemeClr val="accent3"/>
              </a:solidFill>
            </a:endParaRPr>
          </a:p>
        </p:txBody>
      </p:sp>
      <p:sp>
        <p:nvSpPr>
          <p:cNvPr id="2332" name="Google Shape;2332;p113"/>
          <p:cNvSpPr/>
          <p:nvPr/>
        </p:nvSpPr>
        <p:spPr>
          <a:xfrm>
            <a:off x="1066025" y="1062288"/>
            <a:ext cx="2720700" cy="4938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solidFill>
                  <a:schemeClr val="accent3"/>
                </a:solidFill>
                <a:latin typeface="Nunito"/>
                <a:ea typeface="Nunito"/>
                <a:cs typeface="Nunito"/>
                <a:sym typeface="Nunito"/>
              </a:rPr>
              <a:t>Intentionality</a:t>
            </a:r>
            <a:endParaRPr b="1">
              <a:solidFill>
                <a:schemeClr val="accent5"/>
              </a:solidFill>
            </a:endParaRPr>
          </a:p>
        </p:txBody>
      </p:sp>
      <p:sp>
        <p:nvSpPr>
          <p:cNvPr id="2333" name="Google Shape;2333;p113"/>
          <p:cNvSpPr txBox="1"/>
          <p:nvPr/>
        </p:nvSpPr>
        <p:spPr>
          <a:xfrm>
            <a:off x="4132500" y="1180488"/>
            <a:ext cx="879000" cy="257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rgbClr val="595959"/>
                </a:solidFill>
                <a:latin typeface="Nunito Medium"/>
                <a:ea typeface="Nunito Medium"/>
                <a:cs typeface="Nunito Medium"/>
                <a:sym typeface="Nunito Medium"/>
              </a:rPr>
              <a:t>VS.</a:t>
            </a:r>
            <a:endParaRPr sz="2000">
              <a:solidFill>
                <a:srgbClr val="595959"/>
              </a:solidFill>
              <a:latin typeface="Nunito Medium"/>
              <a:ea typeface="Nunito Medium"/>
              <a:cs typeface="Nunito Medium"/>
              <a:sym typeface="Nunito Medium"/>
            </a:endParaRPr>
          </a:p>
        </p:txBody>
      </p:sp>
      <p:sp>
        <p:nvSpPr>
          <p:cNvPr id="2334" name="Google Shape;2334;p113"/>
          <p:cNvSpPr/>
          <p:nvPr/>
        </p:nvSpPr>
        <p:spPr>
          <a:xfrm>
            <a:off x="903275" y="1678700"/>
            <a:ext cx="3046200" cy="632100"/>
          </a:xfrm>
          <a:prstGeom prst="roundRect">
            <a:avLst>
              <a:gd fmla="val 16667" name="adj"/>
            </a:avLst>
          </a:prstGeom>
          <a:noFill/>
          <a:ln cap="flat" cmpd="sng" w="28575">
            <a:solidFill>
              <a:schemeClr val="accent3"/>
            </a:solidFill>
            <a:prstDash val="dashDot"/>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accent3"/>
                </a:solidFill>
                <a:latin typeface="Nunito SemiBold"/>
                <a:ea typeface="Nunito SemiBold"/>
                <a:cs typeface="Nunito SemiBold"/>
                <a:sym typeface="Nunito SemiBold"/>
              </a:rPr>
              <a:t>Enhancing connection quality through restrictions</a:t>
            </a:r>
            <a:endParaRPr sz="1600">
              <a:solidFill>
                <a:schemeClr val="accent3"/>
              </a:solidFill>
              <a:latin typeface="Nunito SemiBold"/>
              <a:ea typeface="Nunito SemiBold"/>
              <a:cs typeface="Nunito SemiBold"/>
              <a:sym typeface="Nunito SemiBold"/>
            </a:endParaRPr>
          </a:p>
        </p:txBody>
      </p:sp>
      <p:sp>
        <p:nvSpPr>
          <p:cNvPr id="2335" name="Google Shape;2335;p113"/>
          <p:cNvSpPr/>
          <p:nvPr/>
        </p:nvSpPr>
        <p:spPr>
          <a:xfrm>
            <a:off x="5194525" y="1678700"/>
            <a:ext cx="3046200" cy="632100"/>
          </a:xfrm>
          <a:prstGeom prst="roundRect">
            <a:avLst>
              <a:gd fmla="val 16667" name="adj"/>
            </a:avLst>
          </a:prstGeom>
          <a:noFill/>
          <a:ln cap="flat" cmpd="sng" w="28575">
            <a:solidFill>
              <a:schemeClr val="accent3"/>
            </a:solidFill>
            <a:prstDash val="dashDot"/>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accent3"/>
                </a:solidFill>
                <a:latin typeface="Nunito SemiBold"/>
                <a:ea typeface="Nunito SemiBold"/>
                <a:cs typeface="Nunito SemiBold"/>
                <a:sym typeface="Nunito SemiBold"/>
              </a:rPr>
              <a:t>Empowering users with complete control</a:t>
            </a:r>
            <a:endParaRPr sz="1600">
              <a:solidFill>
                <a:schemeClr val="accent3"/>
              </a:solidFill>
              <a:latin typeface="Nunito SemiBold"/>
              <a:ea typeface="Nunito SemiBold"/>
              <a:cs typeface="Nunito SemiBold"/>
              <a:sym typeface="Nunito SemiBold"/>
            </a:endParaRPr>
          </a:p>
        </p:txBody>
      </p:sp>
      <p:sp>
        <p:nvSpPr>
          <p:cNvPr id="2336" name="Google Shape;2336;p113"/>
          <p:cNvSpPr/>
          <p:nvPr/>
        </p:nvSpPr>
        <p:spPr>
          <a:xfrm>
            <a:off x="564000" y="3834200"/>
            <a:ext cx="8016000" cy="1011600"/>
          </a:xfrm>
          <a:prstGeom prst="roundRect">
            <a:avLst>
              <a:gd fmla="val 16667" name="adj"/>
            </a:avLst>
          </a:prstGeom>
          <a:solidFill>
            <a:schemeClr val="accent3"/>
          </a:solidFill>
          <a:ln>
            <a:noFill/>
          </a:ln>
        </p:spPr>
        <p:txBody>
          <a:bodyPr anchorCtr="0" anchor="ctr" bIns="91425" lIns="91425" spcFirstLastPara="1" rIns="91425" wrap="square" tIns="91425">
            <a:noAutofit/>
          </a:bodyPr>
          <a:lstStyle/>
          <a:p>
            <a:pPr indent="-323850" lvl="0" marL="457200" rtl="0" algn="l">
              <a:spcBef>
                <a:spcPts val="0"/>
              </a:spcBef>
              <a:spcAft>
                <a:spcPts val="0"/>
              </a:spcAft>
              <a:buClr>
                <a:schemeClr val="lt1"/>
              </a:buClr>
              <a:buSzPts val="1500"/>
              <a:buFont typeface="Nunito"/>
              <a:buChar char="●"/>
            </a:pPr>
            <a:r>
              <a:rPr lang="en" sz="1500">
                <a:solidFill>
                  <a:schemeClr val="lt1"/>
                </a:solidFill>
                <a:latin typeface="Nunito"/>
                <a:ea typeface="Nunito"/>
                <a:cs typeface="Nunito"/>
                <a:sym typeface="Nunito"/>
              </a:rPr>
              <a:t>Protecting artist </a:t>
            </a:r>
            <a:r>
              <a:rPr b="1" lang="en" sz="1500">
                <a:solidFill>
                  <a:schemeClr val="accent5"/>
                </a:solidFill>
                <a:latin typeface="Nunito"/>
                <a:ea typeface="Nunito"/>
                <a:cs typeface="Nunito"/>
                <a:sym typeface="Nunito"/>
              </a:rPr>
              <a:t>anonymity</a:t>
            </a:r>
            <a:r>
              <a:rPr lang="en" sz="1500">
                <a:solidFill>
                  <a:schemeClr val="lt1"/>
                </a:solidFill>
                <a:latin typeface="Nunito"/>
                <a:ea typeface="Nunito"/>
                <a:cs typeface="Nunito"/>
                <a:sym typeface="Nunito"/>
              </a:rPr>
              <a:t> is essential.</a:t>
            </a:r>
            <a:endParaRPr sz="1500">
              <a:solidFill>
                <a:schemeClr val="lt1"/>
              </a:solidFill>
              <a:latin typeface="Nunito"/>
              <a:ea typeface="Nunito"/>
              <a:cs typeface="Nunito"/>
              <a:sym typeface="Nunito"/>
            </a:endParaRPr>
          </a:p>
          <a:p>
            <a:pPr indent="-323850" lvl="0" marL="457200" rtl="0" algn="l">
              <a:spcBef>
                <a:spcPts val="0"/>
              </a:spcBef>
              <a:spcAft>
                <a:spcPts val="0"/>
              </a:spcAft>
              <a:buClr>
                <a:schemeClr val="lt1"/>
              </a:buClr>
              <a:buSzPts val="1500"/>
              <a:buFont typeface="Nunito"/>
              <a:buChar char="●"/>
            </a:pPr>
            <a:r>
              <a:rPr lang="en" sz="1500">
                <a:solidFill>
                  <a:schemeClr val="lt1"/>
                </a:solidFill>
                <a:latin typeface="Nunito"/>
                <a:ea typeface="Nunito"/>
                <a:cs typeface="Nunito"/>
                <a:sym typeface="Nunito"/>
              </a:rPr>
              <a:t>These restrictions ensure artists </a:t>
            </a:r>
            <a:r>
              <a:rPr b="1" lang="en" sz="1500">
                <a:solidFill>
                  <a:schemeClr val="accent5"/>
                </a:solidFill>
                <a:latin typeface="Nunito"/>
                <a:ea typeface="Nunito"/>
                <a:cs typeface="Nunito"/>
                <a:sym typeface="Nunito"/>
              </a:rPr>
              <a:t>connect based on an interest in arts</a:t>
            </a:r>
            <a:r>
              <a:rPr lang="en" sz="1500">
                <a:solidFill>
                  <a:schemeClr val="lt1"/>
                </a:solidFill>
                <a:latin typeface="Nunito"/>
                <a:ea typeface="Nunito"/>
                <a:cs typeface="Nunito"/>
                <a:sym typeface="Nunito"/>
              </a:rPr>
              <a:t>, aligning with our main purpose.</a:t>
            </a:r>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2340" name="Shape 2340"/>
        <p:cNvGrpSpPr/>
        <p:nvPr/>
      </p:nvGrpSpPr>
      <p:grpSpPr>
        <a:xfrm>
          <a:off x="0" y="0"/>
          <a:ext cx="0" cy="0"/>
          <a:chOff x="0" y="0"/>
          <a:chExt cx="0" cy="0"/>
        </a:xfrm>
      </p:grpSpPr>
      <p:sp>
        <p:nvSpPr>
          <p:cNvPr id="2341" name="Google Shape;2341;p114"/>
          <p:cNvSpPr/>
          <p:nvPr/>
        </p:nvSpPr>
        <p:spPr>
          <a:xfrm rot="-2700000">
            <a:off x="3860923" y="705651"/>
            <a:ext cx="1422154" cy="1180949"/>
          </a:xfrm>
          <a:custGeom>
            <a:rect b="b" l="l" r="r" t="t"/>
            <a:pathLst>
              <a:path extrusionOk="0" h="30664" w="36927">
                <a:moveTo>
                  <a:pt x="19198" y="0"/>
                </a:moveTo>
                <a:cubicBezTo>
                  <a:pt x="17850" y="0"/>
                  <a:pt x="16505" y="119"/>
                  <a:pt x="15227" y="301"/>
                </a:cubicBezTo>
                <a:cubicBezTo>
                  <a:pt x="9390" y="1125"/>
                  <a:pt x="1081" y="3075"/>
                  <a:pt x="368" y="10115"/>
                </a:cubicBezTo>
                <a:cubicBezTo>
                  <a:pt x="0" y="13802"/>
                  <a:pt x="3230" y="18001"/>
                  <a:pt x="5625" y="20530"/>
                </a:cubicBezTo>
                <a:cubicBezTo>
                  <a:pt x="8822" y="23905"/>
                  <a:pt x="11774" y="27102"/>
                  <a:pt x="15951" y="29285"/>
                </a:cubicBezTo>
                <a:cubicBezTo>
                  <a:pt x="17796" y="30247"/>
                  <a:pt x="19900" y="30664"/>
                  <a:pt x="22026" y="30664"/>
                </a:cubicBezTo>
                <a:cubicBezTo>
                  <a:pt x="24674" y="30664"/>
                  <a:pt x="27357" y="30017"/>
                  <a:pt x="29619" y="28973"/>
                </a:cubicBezTo>
                <a:cubicBezTo>
                  <a:pt x="32649" y="27581"/>
                  <a:pt x="34498" y="24361"/>
                  <a:pt x="35511" y="21242"/>
                </a:cubicBezTo>
                <a:cubicBezTo>
                  <a:pt x="36926" y="16932"/>
                  <a:pt x="35456" y="12454"/>
                  <a:pt x="33027" y="8811"/>
                </a:cubicBezTo>
                <a:cubicBezTo>
                  <a:pt x="31680" y="6795"/>
                  <a:pt x="30076" y="4790"/>
                  <a:pt x="28338" y="3086"/>
                </a:cubicBezTo>
                <a:cubicBezTo>
                  <a:pt x="26923" y="1705"/>
                  <a:pt x="25163" y="880"/>
                  <a:pt x="23270" y="435"/>
                </a:cubicBezTo>
                <a:cubicBezTo>
                  <a:pt x="21957" y="125"/>
                  <a:pt x="20576" y="0"/>
                  <a:pt x="19198" y="0"/>
                </a:cubicBezTo>
                <a:close/>
              </a:path>
            </a:pathLst>
          </a:custGeom>
          <a:solidFill>
            <a:schemeClr val="lt2">
              <a:alpha val="715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2" name="Google Shape;2342;p114"/>
          <p:cNvSpPr txBox="1"/>
          <p:nvPr>
            <p:ph type="title"/>
          </p:nvPr>
        </p:nvSpPr>
        <p:spPr>
          <a:xfrm>
            <a:off x="0" y="2571750"/>
            <a:ext cx="9144000" cy="95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800"/>
              <a:t>Task Overview</a:t>
            </a:r>
            <a:endParaRPr sz="5800"/>
          </a:p>
        </p:txBody>
      </p:sp>
      <p:sp>
        <p:nvSpPr>
          <p:cNvPr id="2343" name="Google Shape;2343;p114"/>
          <p:cNvSpPr txBox="1"/>
          <p:nvPr>
            <p:ph idx="4294967295" type="title"/>
          </p:nvPr>
        </p:nvSpPr>
        <p:spPr>
          <a:xfrm>
            <a:off x="4043850" y="900700"/>
            <a:ext cx="1056300" cy="608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veat"/>
                <a:ea typeface="Caveat"/>
                <a:cs typeface="Caveat"/>
                <a:sym typeface="Caveat"/>
              </a:rPr>
              <a:t>0</a:t>
            </a:r>
            <a:r>
              <a:rPr lang="en"/>
              <a:t>2</a:t>
            </a:r>
            <a:endParaRPr>
              <a:latin typeface="Caveat"/>
              <a:ea typeface="Caveat"/>
              <a:cs typeface="Caveat"/>
              <a:sym typeface="Cavea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7" name="Shape 2347"/>
        <p:cNvGrpSpPr/>
        <p:nvPr/>
      </p:nvGrpSpPr>
      <p:grpSpPr>
        <a:xfrm>
          <a:off x="0" y="0"/>
          <a:ext cx="0" cy="0"/>
          <a:chOff x="0" y="0"/>
          <a:chExt cx="0" cy="0"/>
        </a:xfrm>
      </p:grpSpPr>
      <p:sp>
        <p:nvSpPr>
          <p:cNvPr id="2348" name="Google Shape;2348;p115"/>
          <p:cNvSpPr txBox="1"/>
          <p:nvPr>
            <p:ph idx="4294967295" type="title"/>
          </p:nvPr>
        </p:nvSpPr>
        <p:spPr>
          <a:xfrm>
            <a:off x="0" y="78275"/>
            <a:ext cx="9144000" cy="92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3200">
                <a:solidFill>
                  <a:schemeClr val="dk1"/>
                </a:solidFill>
                <a:latin typeface="Comfortaa"/>
                <a:ea typeface="Comfortaa"/>
                <a:cs typeface="Comfortaa"/>
                <a:sym typeface="Comfortaa"/>
              </a:rPr>
              <a:t>Simple Task: Liking/Disliking Arts  </a:t>
            </a:r>
            <a:endParaRPr b="1" sz="1000">
              <a:solidFill>
                <a:schemeClr val="dk1"/>
              </a:solidFill>
              <a:latin typeface="Comfortaa"/>
              <a:ea typeface="Comfortaa"/>
              <a:cs typeface="Comfortaa"/>
              <a:sym typeface="Comfortaa"/>
            </a:endParaRPr>
          </a:p>
        </p:txBody>
      </p:sp>
      <p:pic>
        <p:nvPicPr>
          <p:cNvPr id="2349" name="Google Shape;2349;p115"/>
          <p:cNvPicPr preferRelativeResize="0"/>
          <p:nvPr/>
        </p:nvPicPr>
        <p:blipFill rotWithShape="1">
          <a:blip r:embed="rId3">
            <a:alphaModFix/>
          </a:blip>
          <a:srcRect b="19686" l="0" r="0" t="23806"/>
          <a:stretch/>
        </p:blipFill>
        <p:spPr>
          <a:xfrm>
            <a:off x="289325" y="1249500"/>
            <a:ext cx="5280077" cy="2731523"/>
          </a:xfrm>
          <a:prstGeom prst="rect">
            <a:avLst/>
          </a:prstGeom>
          <a:noFill/>
          <a:ln>
            <a:noFill/>
          </a:ln>
        </p:spPr>
      </p:pic>
      <p:pic>
        <p:nvPicPr>
          <p:cNvPr id="2350" name="Google Shape;2350;p115"/>
          <p:cNvPicPr preferRelativeResize="0"/>
          <p:nvPr/>
        </p:nvPicPr>
        <p:blipFill>
          <a:blip r:embed="rId4">
            <a:alphaModFix/>
          </a:blip>
          <a:stretch>
            <a:fillRect/>
          </a:stretch>
        </p:blipFill>
        <p:spPr>
          <a:xfrm>
            <a:off x="626746" y="3099259"/>
            <a:ext cx="232835" cy="232833"/>
          </a:xfrm>
          <a:prstGeom prst="rect">
            <a:avLst/>
          </a:prstGeom>
          <a:noFill/>
          <a:ln>
            <a:noFill/>
          </a:ln>
        </p:spPr>
      </p:pic>
      <p:cxnSp>
        <p:nvCxnSpPr>
          <p:cNvPr id="2351" name="Google Shape;2351;p115"/>
          <p:cNvCxnSpPr>
            <a:stCxn id="2350" idx="3"/>
          </p:cNvCxnSpPr>
          <p:nvPr/>
        </p:nvCxnSpPr>
        <p:spPr>
          <a:xfrm flipH="1" rot="10800000">
            <a:off x="859581" y="2597075"/>
            <a:ext cx="2067600" cy="618600"/>
          </a:xfrm>
          <a:prstGeom prst="straightConnector1">
            <a:avLst/>
          </a:prstGeom>
          <a:noFill/>
          <a:ln cap="flat" cmpd="sng" w="9525">
            <a:solidFill>
              <a:srgbClr val="FF0000"/>
            </a:solidFill>
            <a:prstDash val="solid"/>
            <a:round/>
            <a:headEnd len="med" w="med" type="none"/>
            <a:tailEnd len="med" w="med" type="triangle"/>
          </a:ln>
        </p:spPr>
      </p:cxnSp>
      <p:pic>
        <p:nvPicPr>
          <p:cNvPr id="2352" name="Google Shape;2352;p115"/>
          <p:cNvPicPr preferRelativeResize="0"/>
          <p:nvPr/>
        </p:nvPicPr>
        <p:blipFill>
          <a:blip r:embed="rId4">
            <a:alphaModFix/>
          </a:blip>
          <a:stretch>
            <a:fillRect/>
          </a:stretch>
        </p:blipFill>
        <p:spPr>
          <a:xfrm>
            <a:off x="3118383" y="2789960"/>
            <a:ext cx="232835" cy="232833"/>
          </a:xfrm>
          <a:prstGeom prst="rect">
            <a:avLst/>
          </a:prstGeom>
          <a:noFill/>
          <a:ln>
            <a:noFill/>
          </a:ln>
        </p:spPr>
      </p:pic>
      <p:cxnSp>
        <p:nvCxnSpPr>
          <p:cNvPr id="2353" name="Google Shape;2353;p115"/>
          <p:cNvCxnSpPr>
            <a:stCxn id="2352" idx="3"/>
          </p:cNvCxnSpPr>
          <p:nvPr/>
        </p:nvCxnSpPr>
        <p:spPr>
          <a:xfrm flipH="1" rot="10800000">
            <a:off x="3351217" y="2529576"/>
            <a:ext cx="1589400" cy="376800"/>
          </a:xfrm>
          <a:prstGeom prst="straightConnector1">
            <a:avLst/>
          </a:prstGeom>
          <a:noFill/>
          <a:ln cap="flat" cmpd="sng" w="9525">
            <a:solidFill>
              <a:srgbClr val="FF0000"/>
            </a:solidFill>
            <a:prstDash val="solid"/>
            <a:round/>
            <a:headEnd len="med" w="med" type="none"/>
            <a:tailEnd len="med" w="med" type="triangle"/>
          </a:ln>
        </p:spPr>
      </p:cxnSp>
      <p:cxnSp>
        <p:nvCxnSpPr>
          <p:cNvPr id="2354" name="Google Shape;2354;p115"/>
          <p:cNvCxnSpPr/>
          <p:nvPr/>
        </p:nvCxnSpPr>
        <p:spPr>
          <a:xfrm rot="10800000">
            <a:off x="1624282" y="3096298"/>
            <a:ext cx="1302900" cy="235800"/>
          </a:xfrm>
          <a:prstGeom prst="straightConnector1">
            <a:avLst/>
          </a:prstGeom>
          <a:noFill/>
          <a:ln cap="flat" cmpd="sng" w="9525">
            <a:solidFill>
              <a:srgbClr val="FF0000"/>
            </a:solidFill>
            <a:prstDash val="solid"/>
            <a:round/>
            <a:headEnd len="med" w="med" type="none"/>
            <a:tailEnd len="med" w="med" type="triangle"/>
          </a:ln>
        </p:spPr>
      </p:cxnSp>
      <p:sp>
        <p:nvSpPr>
          <p:cNvPr id="2355" name="Google Shape;2355;p115"/>
          <p:cNvSpPr txBox="1"/>
          <p:nvPr/>
        </p:nvSpPr>
        <p:spPr>
          <a:xfrm>
            <a:off x="5896425" y="1776550"/>
            <a:ext cx="2427900" cy="199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56" name="Google Shape;2356;p115"/>
          <p:cNvSpPr/>
          <p:nvPr/>
        </p:nvSpPr>
        <p:spPr>
          <a:xfrm>
            <a:off x="5777975" y="1249375"/>
            <a:ext cx="3147000" cy="2731500"/>
          </a:xfrm>
          <a:prstGeom prst="roundRect">
            <a:avLst>
              <a:gd fmla="val 16667"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500">
                <a:solidFill>
                  <a:schemeClr val="accent5"/>
                </a:solidFill>
                <a:latin typeface="Nunito"/>
                <a:ea typeface="Nunito"/>
                <a:cs typeface="Nunito"/>
                <a:sym typeface="Nunito"/>
              </a:rPr>
              <a:t>Proposed Change:</a:t>
            </a:r>
            <a:endParaRPr b="1" sz="2500">
              <a:solidFill>
                <a:schemeClr val="accent5"/>
              </a:solidFill>
              <a:latin typeface="Nunito"/>
              <a:ea typeface="Nunito"/>
              <a:cs typeface="Nunito"/>
              <a:sym typeface="Nunito"/>
            </a:endParaRPr>
          </a:p>
          <a:p>
            <a:pPr indent="0" lvl="0" marL="0" rtl="0" algn="l">
              <a:lnSpc>
                <a:spcPct val="40000"/>
              </a:lnSpc>
              <a:spcBef>
                <a:spcPts val="0"/>
              </a:spcBef>
              <a:spcAft>
                <a:spcPts val="0"/>
              </a:spcAft>
              <a:buNone/>
            </a:pPr>
            <a:r>
              <a:t/>
            </a:r>
            <a:endParaRPr b="1" sz="2500">
              <a:solidFill>
                <a:schemeClr val="accent5"/>
              </a:solidFill>
              <a:latin typeface="Nunito"/>
              <a:ea typeface="Nunito"/>
              <a:cs typeface="Nunito"/>
              <a:sym typeface="Nunito"/>
            </a:endParaRPr>
          </a:p>
          <a:p>
            <a:pPr indent="0" lvl="0" marL="0" rtl="0" algn="l">
              <a:spcBef>
                <a:spcPts val="0"/>
              </a:spcBef>
              <a:spcAft>
                <a:spcPts val="0"/>
              </a:spcAft>
              <a:buNone/>
            </a:pPr>
            <a:r>
              <a:rPr lang="en" sz="2200">
                <a:solidFill>
                  <a:schemeClr val="lt1"/>
                </a:solidFill>
                <a:latin typeface="Nunito Medium"/>
                <a:ea typeface="Nunito Medium"/>
                <a:cs typeface="Nunito Medium"/>
                <a:sym typeface="Nunito Medium"/>
              </a:rPr>
              <a:t>Exploring and liking art to express </a:t>
            </a:r>
            <a:r>
              <a:rPr lang="en" sz="2200" u="sng">
                <a:solidFill>
                  <a:schemeClr val="lt1"/>
                </a:solidFill>
                <a:latin typeface="Nunito Medium"/>
                <a:ea typeface="Nunito Medium"/>
                <a:cs typeface="Nunito Medium"/>
                <a:sym typeface="Nunito Medium"/>
              </a:rPr>
              <a:t>personal interest</a:t>
            </a:r>
            <a:r>
              <a:rPr lang="en" sz="2200">
                <a:solidFill>
                  <a:schemeClr val="lt1"/>
                </a:solidFill>
                <a:latin typeface="Nunito Medium"/>
                <a:ea typeface="Nunito Medium"/>
                <a:cs typeface="Nunito Medium"/>
                <a:sym typeface="Nunito Medium"/>
              </a:rPr>
              <a:t>.</a:t>
            </a:r>
            <a:endParaRPr sz="2200">
              <a:solidFill>
                <a:schemeClr val="lt1"/>
              </a:solidFill>
              <a:latin typeface="Nunito Medium"/>
              <a:ea typeface="Nunito Medium"/>
              <a:cs typeface="Nunito Medium"/>
              <a:sym typeface="Nunito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0" name="Shape 2360"/>
        <p:cNvGrpSpPr/>
        <p:nvPr/>
      </p:nvGrpSpPr>
      <p:grpSpPr>
        <a:xfrm>
          <a:off x="0" y="0"/>
          <a:ext cx="0" cy="0"/>
          <a:chOff x="0" y="0"/>
          <a:chExt cx="0" cy="0"/>
        </a:xfrm>
      </p:grpSpPr>
      <p:sp>
        <p:nvSpPr>
          <p:cNvPr id="2361" name="Google Shape;2361;p116"/>
          <p:cNvSpPr txBox="1"/>
          <p:nvPr>
            <p:ph idx="4294967295" type="title"/>
          </p:nvPr>
        </p:nvSpPr>
        <p:spPr>
          <a:xfrm>
            <a:off x="0" y="78275"/>
            <a:ext cx="9144000" cy="92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3200">
                <a:solidFill>
                  <a:schemeClr val="dk1"/>
                </a:solidFill>
                <a:latin typeface="Comfortaa"/>
                <a:ea typeface="Comfortaa"/>
                <a:cs typeface="Comfortaa"/>
                <a:sym typeface="Comfortaa"/>
              </a:rPr>
              <a:t>Moderate Task: Engaging in comments</a:t>
            </a:r>
            <a:endParaRPr b="1" sz="1000">
              <a:solidFill>
                <a:schemeClr val="dk1"/>
              </a:solidFill>
              <a:latin typeface="Comfortaa"/>
              <a:ea typeface="Comfortaa"/>
              <a:cs typeface="Comfortaa"/>
              <a:sym typeface="Comfortaa"/>
            </a:endParaRPr>
          </a:p>
        </p:txBody>
      </p:sp>
      <p:sp>
        <p:nvSpPr>
          <p:cNvPr id="2362" name="Google Shape;2362;p116"/>
          <p:cNvSpPr txBox="1"/>
          <p:nvPr/>
        </p:nvSpPr>
        <p:spPr>
          <a:xfrm>
            <a:off x="5896425" y="1776550"/>
            <a:ext cx="2427900" cy="199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3" name="Google Shape;2363;p116"/>
          <p:cNvSpPr/>
          <p:nvPr/>
        </p:nvSpPr>
        <p:spPr>
          <a:xfrm>
            <a:off x="5768100" y="1166913"/>
            <a:ext cx="3287100" cy="3303000"/>
          </a:xfrm>
          <a:prstGeom prst="roundRect">
            <a:avLst>
              <a:gd fmla="val 16667"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500">
                <a:solidFill>
                  <a:schemeClr val="accent5"/>
                </a:solidFill>
                <a:latin typeface="Nunito"/>
                <a:ea typeface="Nunito"/>
                <a:cs typeface="Nunito"/>
                <a:sym typeface="Nunito"/>
              </a:rPr>
              <a:t>Proposed Change:</a:t>
            </a:r>
            <a:endParaRPr b="1" sz="2500">
              <a:solidFill>
                <a:schemeClr val="accent5"/>
              </a:solidFill>
              <a:latin typeface="Nunito"/>
              <a:ea typeface="Nunito"/>
              <a:cs typeface="Nunito"/>
              <a:sym typeface="Nunito"/>
            </a:endParaRPr>
          </a:p>
          <a:p>
            <a:pPr indent="0" lvl="0" marL="0" rtl="0" algn="l">
              <a:lnSpc>
                <a:spcPct val="40000"/>
              </a:lnSpc>
              <a:spcBef>
                <a:spcPts val="0"/>
              </a:spcBef>
              <a:spcAft>
                <a:spcPts val="0"/>
              </a:spcAft>
              <a:buNone/>
            </a:pPr>
            <a:r>
              <a:t/>
            </a:r>
            <a:endParaRPr b="1" sz="2500">
              <a:solidFill>
                <a:schemeClr val="accent5"/>
              </a:solidFill>
              <a:latin typeface="Nunito"/>
              <a:ea typeface="Nunito"/>
              <a:cs typeface="Nunito"/>
              <a:sym typeface="Nunito"/>
            </a:endParaRPr>
          </a:p>
          <a:p>
            <a:pPr indent="0" lvl="0" marL="0" rtl="0" algn="l">
              <a:spcBef>
                <a:spcPts val="0"/>
              </a:spcBef>
              <a:spcAft>
                <a:spcPts val="0"/>
              </a:spcAft>
              <a:buNone/>
            </a:pPr>
            <a:r>
              <a:rPr lang="en" sz="2100">
                <a:solidFill>
                  <a:schemeClr val="lt1"/>
                </a:solidFill>
                <a:latin typeface="Nunito Medium"/>
                <a:ea typeface="Nunito Medium"/>
                <a:cs typeface="Nunito Medium"/>
                <a:sym typeface="Nunito Medium"/>
              </a:rPr>
              <a:t>Joining </a:t>
            </a:r>
            <a:r>
              <a:rPr lang="en" sz="2100" u="sng">
                <a:solidFill>
                  <a:schemeClr val="lt1"/>
                </a:solidFill>
                <a:latin typeface="Nunito Medium"/>
                <a:ea typeface="Nunito Medium"/>
                <a:cs typeface="Nunito Medium"/>
                <a:sym typeface="Nunito Medium"/>
              </a:rPr>
              <a:t>comment</a:t>
            </a:r>
            <a:r>
              <a:rPr lang="en" sz="2100">
                <a:solidFill>
                  <a:schemeClr val="lt1"/>
                </a:solidFill>
                <a:latin typeface="Nunito Medium"/>
                <a:ea typeface="Nunito Medium"/>
                <a:cs typeface="Nunito Medium"/>
                <a:sym typeface="Nunito Medium"/>
              </a:rPr>
              <a:t> discussions on a particular piece of art </a:t>
            </a:r>
            <a:r>
              <a:rPr lang="en" sz="2100" u="sng">
                <a:solidFill>
                  <a:schemeClr val="lt1"/>
                </a:solidFill>
                <a:latin typeface="Nunito Medium"/>
                <a:ea typeface="Nunito Medium"/>
                <a:cs typeface="Nunito Medium"/>
                <a:sym typeface="Nunito Medium"/>
              </a:rPr>
              <a:t>after</a:t>
            </a:r>
            <a:r>
              <a:rPr lang="en" sz="2100">
                <a:solidFill>
                  <a:schemeClr val="lt1"/>
                </a:solidFill>
                <a:latin typeface="Nunito Medium"/>
                <a:ea typeface="Nunito Medium"/>
                <a:cs typeface="Nunito Medium"/>
                <a:sym typeface="Nunito Medium"/>
              </a:rPr>
              <a:t> the user has shown their appreciation by "liking" it.</a:t>
            </a:r>
            <a:endParaRPr sz="2100">
              <a:solidFill>
                <a:schemeClr val="lt1"/>
              </a:solidFill>
              <a:latin typeface="Nunito Medium"/>
              <a:ea typeface="Nunito Medium"/>
              <a:cs typeface="Nunito Medium"/>
              <a:sym typeface="Nunito Medium"/>
            </a:endParaRPr>
          </a:p>
        </p:txBody>
      </p:sp>
      <p:pic>
        <p:nvPicPr>
          <p:cNvPr id="2364" name="Google Shape;2364;p116"/>
          <p:cNvPicPr preferRelativeResize="0"/>
          <p:nvPr/>
        </p:nvPicPr>
        <p:blipFill rotWithShape="1">
          <a:blip r:embed="rId3">
            <a:alphaModFix/>
          </a:blip>
          <a:srcRect b="25459" l="0" r="0" t="35534"/>
          <a:stretch/>
        </p:blipFill>
        <p:spPr>
          <a:xfrm>
            <a:off x="60925" y="1637400"/>
            <a:ext cx="5592750" cy="2274801"/>
          </a:xfrm>
          <a:prstGeom prst="rect">
            <a:avLst/>
          </a:prstGeom>
          <a:noFill/>
          <a:ln>
            <a:noFill/>
          </a:ln>
        </p:spPr>
      </p:pic>
      <p:cxnSp>
        <p:nvCxnSpPr>
          <p:cNvPr id="2365" name="Google Shape;2365;p116"/>
          <p:cNvCxnSpPr>
            <a:stCxn id="2366" idx="3"/>
          </p:cNvCxnSpPr>
          <p:nvPr/>
        </p:nvCxnSpPr>
        <p:spPr>
          <a:xfrm flipH="1" rot="10800000">
            <a:off x="3980574" y="3036961"/>
            <a:ext cx="807600" cy="536400"/>
          </a:xfrm>
          <a:prstGeom prst="straightConnector1">
            <a:avLst/>
          </a:prstGeom>
          <a:noFill/>
          <a:ln cap="flat" cmpd="sng" w="9525">
            <a:solidFill>
              <a:srgbClr val="FF0000"/>
            </a:solidFill>
            <a:prstDash val="solid"/>
            <a:round/>
            <a:headEnd len="med" w="med" type="none"/>
            <a:tailEnd len="med" w="med" type="triangle"/>
          </a:ln>
        </p:spPr>
      </p:cxnSp>
      <p:pic>
        <p:nvPicPr>
          <p:cNvPr id="2366" name="Google Shape;2366;p116"/>
          <p:cNvPicPr preferRelativeResize="0"/>
          <p:nvPr/>
        </p:nvPicPr>
        <p:blipFill>
          <a:blip r:embed="rId4">
            <a:alphaModFix/>
          </a:blip>
          <a:stretch>
            <a:fillRect/>
          </a:stretch>
        </p:blipFill>
        <p:spPr>
          <a:xfrm>
            <a:off x="3773394" y="3469772"/>
            <a:ext cx="207180" cy="207180"/>
          </a:xfrm>
          <a:prstGeom prst="rect">
            <a:avLst/>
          </a:prstGeom>
          <a:noFill/>
          <a:ln>
            <a:noFill/>
          </a:ln>
        </p:spPr>
      </p:pic>
      <p:pic>
        <p:nvPicPr>
          <p:cNvPr id="2367" name="Google Shape;2367;p116"/>
          <p:cNvPicPr preferRelativeResize="0"/>
          <p:nvPr/>
        </p:nvPicPr>
        <p:blipFill>
          <a:blip r:embed="rId4">
            <a:alphaModFix/>
          </a:blip>
          <a:stretch>
            <a:fillRect/>
          </a:stretch>
        </p:blipFill>
        <p:spPr>
          <a:xfrm>
            <a:off x="886308" y="2714818"/>
            <a:ext cx="207180" cy="207180"/>
          </a:xfrm>
          <a:prstGeom prst="rect">
            <a:avLst/>
          </a:prstGeom>
          <a:noFill/>
          <a:ln>
            <a:noFill/>
          </a:ln>
        </p:spPr>
      </p:pic>
      <p:cxnSp>
        <p:nvCxnSpPr>
          <p:cNvPr id="2368" name="Google Shape;2368;p116"/>
          <p:cNvCxnSpPr/>
          <p:nvPr/>
        </p:nvCxnSpPr>
        <p:spPr>
          <a:xfrm flipH="1" rot="10800000">
            <a:off x="986040" y="2626138"/>
            <a:ext cx="1089000" cy="114300"/>
          </a:xfrm>
          <a:prstGeom prst="straightConnector1">
            <a:avLst/>
          </a:prstGeom>
          <a:noFill/>
          <a:ln cap="flat" cmpd="sng" w="9525">
            <a:solidFill>
              <a:srgbClr val="FF0000"/>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2" name="Shape 2372"/>
        <p:cNvGrpSpPr/>
        <p:nvPr/>
      </p:nvGrpSpPr>
      <p:grpSpPr>
        <a:xfrm>
          <a:off x="0" y="0"/>
          <a:ext cx="0" cy="0"/>
          <a:chOff x="0" y="0"/>
          <a:chExt cx="0" cy="0"/>
        </a:xfrm>
      </p:grpSpPr>
      <p:sp>
        <p:nvSpPr>
          <p:cNvPr id="2373" name="Google Shape;2373;p117"/>
          <p:cNvSpPr txBox="1"/>
          <p:nvPr>
            <p:ph idx="4294967295" type="title"/>
          </p:nvPr>
        </p:nvSpPr>
        <p:spPr>
          <a:xfrm>
            <a:off x="0" y="78275"/>
            <a:ext cx="9144000" cy="92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3000">
                <a:solidFill>
                  <a:schemeClr val="dk1"/>
                </a:solidFill>
                <a:latin typeface="Comfortaa"/>
                <a:ea typeface="Comfortaa"/>
                <a:cs typeface="Comfortaa"/>
                <a:sym typeface="Comfortaa"/>
              </a:rPr>
              <a:t>Complex Task: Connecting and engaging with artists</a:t>
            </a:r>
            <a:endParaRPr b="1" sz="800">
              <a:solidFill>
                <a:schemeClr val="dk1"/>
              </a:solidFill>
              <a:latin typeface="Comfortaa"/>
              <a:ea typeface="Comfortaa"/>
              <a:cs typeface="Comfortaa"/>
              <a:sym typeface="Comfortaa"/>
            </a:endParaRPr>
          </a:p>
        </p:txBody>
      </p:sp>
      <p:pic>
        <p:nvPicPr>
          <p:cNvPr id="2374" name="Google Shape;2374;p117"/>
          <p:cNvPicPr preferRelativeResize="0"/>
          <p:nvPr/>
        </p:nvPicPr>
        <p:blipFill rotWithShape="1">
          <a:blip r:embed="rId3">
            <a:alphaModFix/>
          </a:blip>
          <a:srcRect b="0" l="0" r="0" t="50738"/>
          <a:stretch/>
        </p:blipFill>
        <p:spPr>
          <a:xfrm>
            <a:off x="4234083" y="2514324"/>
            <a:ext cx="4832440" cy="2309575"/>
          </a:xfrm>
          <a:prstGeom prst="rect">
            <a:avLst/>
          </a:prstGeom>
          <a:noFill/>
          <a:ln>
            <a:noFill/>
          </a:ln>
        </p:spPr>
      </p:pic>
      <p:pic>
        <p:nvPicPr>
          <p:cNvPr id="2375" name="Google Shape;2375;p117"/>
          <p:cNvPicPr preferRelativeResize="0"/>
          <p:nvPr/>
        </p:nvPicPr>
        <p:blipFill rotWithShape="1">
          <a:blip r:embed="rId3">
            <a:alphaModFix/>
          </a:blip>
          <a:srcRect b="49520" l="0" r="0" t="0"/>
          <a:stretch/>
        </p:blipFill>
        <p:spPr>
          <a:xfrm>
            <a:off x="141700" y="1264975"/>
            <a:ext cx="4715648" cy="2309575"/>
          </a:xfrm>
          <a:prstGeom prst="rect">
            <a:avLst/>
          </a:prstGeom>
          <a:noFill/>
          <a:ln>
            <a:noFill/>
          </a:ln>
        </p:spPr>
      </p:pic>
      <p:cxnSp>
        <p:nvCxnSpPr>
          <p:cNvPr id="2376" name="Google Shape;2376;p117"/>
          <p:cNvCxnSpPr/>
          <p:nvPr/>
        </p:nvCxnSpPr>
        <p:spPr>
          <a:xfrm flipH="1" rot="10800000">
            <a:off x="1220050" y="2461550"/>
            <a:ext cx="845400" cy="588600"/>
          </a:xfrm>
          <a:prstGeom prst="straightConnector1">
            <a:avLst/>
          </a:prstGeom>
          <a:noFill/>
          <a:ln cap="flat" cmpd="sng" w="9525">
            <a:solidFill>
              <a:srgbClr val="FF0000"/>
            </a:solidFill>
            <a:prstDash val="solid"/>
            <a:round/>
            <a:headEnd len="med" w="med" type="none"/>
            <a:tailEnd len="med" w="med" type="triangle"/>
          </a:ln>
        </p:spPr>
      </p:cxnSp>
      <p:cxnSp>
        <p:nvCxnSpPr>
          <p:cNvPr id="2377" name="Google Shape;2377;p117"/>
          <p:cNvCxnSpPr/>
          <p:nvPr/>
        </p:nvCxnSpPr>
        <p:spPr>
          <a:xfrm>
            <a:off x="2771875" y="1712350"/>
            <a:ext cx="931200" cy="128400"/>
          </a:xfrm>
          <a:prstGeom prst="straightConnector1">
            <a:avLst/>
          </a:prstGeom>
          <a:noFill/>
          <a:ln cap="flat" cmpd="sng" w="9525">
            <a:solidFill>
              <a:srgbClr val="FF0000"/>
            </a:solidFill>
            <a:prstDash val="solid"/>
            <a:round/>
            <a:headEnd len="med" w="med" type="none"/>
            <a:tailEnd len="med" w="med" type="triangle"/>
          </a:ln>
        </p:spPr>
      </p:cxnSp>
      <p:cxnSp>
        <p:nvCxnSpPr>
          <p:cNvPr id="2378" name="Google Shape;2378;p117"/>
          <p:cNvCxnSpPr/>
          <p:nvPr/>
        </p:nvCxnSpPr>
        <p:spPr>
          <a:xfrm rot="10800000">
            <a:off x="2846775" y="3018050"/>
            <a:ext cx="888300" cy="64200"/>
          </a:xfrm>
          <a:prstGeom prst="straightConnector1">
            <a:avLst/>
          </a:prstGeom>
          <a:noFill/>
          <a:ln cap="flat" cmpd="sng" w="9525">
            <a:solidFill>
              <a:srgbClr val="FF0000"/>
            </a:solidFill>
            <a:prstDash val="solid"/>
            <a:round/>
            <a:headEnd len="med" w="med" type="none"/>
            <a:tailEnd len="med" w="med" type="triangle"/>
          </a:ln>
        </p:spPr>
      </p:cxnSp>
      <p:cxnSp>
        <p:nvCxnSpPr>
          <p:cNvPr id="2379" name="Google Shape;2379;p117"/>
          <p:cNvCxnSpPr/>
          <p:nvPr/>
        </p:nvCxnSpPr>
        <p:spPr>
          <a:xfrm>
            <a:off x="4644775" y="2119050"/>
            <a:ext cx="513600" cy="1177200"/>
          </a:xfrm>
          <a:prstGeom prst="straightConnector1">
            <a:avLst/>
          </a:prstGeom>
          <a:noFill/>
          <a:ln cap="flat" cmpd="sng" w="9525">
            <a:solidFill>
              <a:srgbClr val="FF0000"/>
            </a:solidFill>
            <a:prstDash val="solid"/>
            <a:round/>
            <a:headEnd len="med" w="med" type="none"/>
            <a:tailEnd len="med" w="med" type="triangle"/>
          </a:ln>
        </p:spPr>
      </p:cxnSp>
      <p:sp>
        <p:nvSpPr>
          <p:cNvPr id="2380" name="Google Shape;2380;p117"/>
          <p:cNvSpPr/>
          <p:nvPr/>
        </p:nvSpPr>
        <p:spPr>
          <a:xfrm>
            <a:off x="3681575" y="2440100"/>
            <a:ext cx="963300" cy="5886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2381" name="Google Shape;2381;p117"/>
          <p:cNvCxnSpPr>
            <a:stCxn id="2380" idx="3"/>
          </p:cNvCxnSpPr>
          <p:nvPr/>
        </p:nvCxnSpPr>
        <p:spPr>
          <a:xfrm>
            <a:off x="4644875" y="2734400"/>
            <a:ext cx="2643300" cy="465600"/>
          </a:xfrm>
          <a:prstGeom prst="straightConnector1">
            <a:avLst/>
          </a:prstGeom>
          <a:noFill/>
          <a:ln cap="flat" cmpd="sng" w="9525">
            <a:solidFill>
              <a:srgbClr val="FF0000"/>
            </a:solidFill>
            <a:prstDash val="solid"/>
            <a:round/>
            <a:headEnd len="med" w="med" type="none"/>
            <a:tailEnd len="med" w="med" type="triangle"/>
          </a:ln>
        </p:spPr>
      </p:cxnSp>
      <p:sp>
        <p:nvSpPr>
          <p:cNvPr id="2382" name="Google Shape;2382;p117"/>
          <p:cNvSpPr txBox="1"/>
          <p:nvPr/>
        </p:nvSpPr>
        <p:spPr>
          <a:xfrm>
            <a:off x="5158375" y="1051950"/>
            <a:ext cx="4114500" cy="141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rgbClr val="5F8195"/>
                </a:solidFill>
                <a:latin typeface="Comfortaa"/>
                <a:ea typeface="Comfortaa"/>
                <a:cs typeface="Comfortaa"/>
                <a:sym typeface="Comfortaa"/>
              </a:rPr>
              <a:t>Utilize…</a:t>
            </a:r>
            <a:endParaRPr b="1" sz="2000">
              <a:solidFill>
                <a:srgbClr val="5F8195"/>
              </a:solidFill>
              <a:latin typeface="Comfortaa"/>
              <a:ea typeface="Comfortaa"/>
              <a:cs typeface="Comfortaa"/>
              <a:sym typeface="Comfortaa"/>
            </a:endParaRPr>
          </a:p>
          <a:p>
            <a:pPr indent="-355600" lvl="0" marL="457200" rtl="0" algn="l">
              <a:spcBef>
                <a:spcPts val="0"/>
              </a:spcBef>
              <a:spcAft>
                <a:spcPts val="0"/>
              </a:spcAft>
              <a:buClr>
                <a:srgbClr val="5F8195"/>
              </a:buClr>
              <a:buSzPts val="2000"/>
              <a:buFont typeface="Comfortaa"/>
              <a:buChar char="●"/>
            </a:pPr>
            <a:r>
              <a:rPr b="1" lang="en" sz="2000">
                <a:solidFill>
                  <a:srgbClr val="5F8195"/>
                </a:solidFill>
                <a:latin typeface="Comfortaa"/>
                <a:ea typeface="Comfortaa"/>
                <a:cs typeface="Comfortaa"/>
                <a:sym typeface="Comfortaa"/>
              </a:rPr>
              <a:t>Scheduling</a:t>
            </a:r>
            <a:endParaRPr b="1" sz="2000">
              <a:solidFill>
                <a:srgbClr val="5F8195"/>
              </a:solidFill>
              <a:latin typeface="Comfortaa"/>
              <a:ea typeface="Comfortaa"/>
              <a:cs typeface="Comfortaa"/>
              <a:sym typeface="Comfortaa"/>
            </a:endParaRPr>
          </a:p>
          <a:p>
            <a:pPr indent="-355600" lvl="0" marL="457200" rtl="0" algn="l">
              <a:spcBef>
                <a:spcPts val="0"/>
              </a:spcBef>
              <a:spcAft>
                <a:spcPts val="0"/>
              </a:spcAft>
              <a:buClr>
                <a:srgbClr val="5F8195"/>
              </a:buClr>
              <a:buSzPts val="2000"/>
              <a:buFont typeface="Comfortaa"/>
              <a:buChar char="●"/>
            </a:pPr>
            <a:r>
              <a:rPr b="1" lang="en" sz="2000">
                <a:solidFill>
                  <a:srgbClr val="5F8195"/>
                </a:solidFill>
                <a:latin typeface="Comfortaa"/>
                <a:ea typeface="Comfortaa"/>
                <a:cs typeface="Comfortaa"/>
                <a:sym typeface="Comfortaa"/>
              </a:rPr>
              <a:t>Mutual Preferences</a:t>
            </a:r>
            <a:endParaRPr b="1" sz="2000">
              <a:solidFill>
                <a:srgbClr val="5F8195"/>
              </a:solidFill>
              <a:latin typeface="Comfortaa"/>
              <a:ea typeface="Comfortaa"/>
              <a:cs typeface="Comfortaa"/>
              <a:sym typeface="Comfortaa"/>
            </a:endParaRPr>
          </a:p>
          <a:p>
            <a:pPr indent="-355600" lvl="0" marL="457200" rtl="0" algn="l">
              <a:spcBef>
                <a:spcPts val="0"/>
              </a:spcBef>
              <a:spcAft>
                <a:spcPts val="0"/>
              </a:spcAft>
              <a:buClr>
                <a:srgbClr val="5F8195"/>
              </a:buClr>
              <a:buSzPts val="2000"/>
              <a:buFont typeface="Comfortaa"/>
              <a:buChar char="●"/>
            </a:pPr>
            <a:r>
              <a:rPr b="1" lang="en" sz="2000">
                <a:solidFill>
                  <a:srgbClr val="5F8195"/>
                </a:solidFill>
                <a:latin typeface="Comfortaa"/>
                <a:ea typeface="Comfortaa"/>
                <a:cs typeface="Comfortaa"/>
                <a:sym typeface="Comfortaa"/>
              </a:rPr>
              <a:t>Chat</a:t>
            </a:r>
            <a:endParaRPr b="1" sz="2000">
              <a:solidFill>
                <a:srgbClr val="5F8195"/>
              </a:solidFill>
              <a:latin typeface="Comfortaa"/>
              <a:ea typeface="Comfortaa"/>
              <a:cs typeface="Comfortaa"/>
              <a:sym typeface="Comforta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4"/>
        </a:solidFill>
      </p:bgPr>
    </p:bg>
    <p:spTree>
      <p:nvGrpSpPr>
        <p:cNvPr id="2386" name="Shape 2386"/>
        <p:cNvGrpSpPr/>
        <p:nvPr/>
      </p:nvGrpSpPr>
      <p:grpSpPr>
        <a:xfrm>
          <a:off x="0" y="0"/>
          <a:ext cx="0" cy="0"/>
          <a:chOff x="0" y="0"/>
          <a:chExt cx="0" cy="0"/>
        </a:xfrm>
      </p:grpSpPr>
      <p:sp>
        <p:nvSpPr>
          <p:cNvPr id="2387" name="Google Shape;2387;p118"/>
          <p:cNvSpPr/>
          <p:nvPr/>
        </p:nvSpPr>
        <p:spPr>
          <a:xfrm rot="-2700000">
            <a:off x="3860923" y="1102026"/>
            <a:ext cx="1422154" cy="1180949"/>
          </a:xfrm>
          <a:custGeom>
            <a:rect b="b" l="l" r="r" t="t"/>
            <a:pathLst>
              <a:path extrusionOk="0" h="30664" w="36927">
                <a:moveTo>
                  <a:pt x="19198" y="0"/>
                </a:moveTo>
                <a:cubicBezTo>
                  <a:pt x="17850" y="0"/>
                  <a:pt x="16505" y="119"/>
                  <a:pt x="15227" y="301"/>
                </a:cubicBezTo>
                <a:cubicBezTo>
                  <a:pt x="9390" y="1125"/>
                  <a:pt x="1081" y="3075"/>
                  <a:pt x="368" y="10115"/>
                </a:cubicBezTo>
                <a:cubicBezTo>
                  <a:pt x="0" y="13802"/>
                  <a:pt x="3230" y="18001"/>
                  <a:pt x="5625" y="20530"/>
                </a:cubicBezTo>
                <a:cubicBezTo>
                  <a:pt x="8822" y="23905"/>
                  <a:pt x="11774" y="27102"/>
                  <a:pt x="15951" y="29285"/>
                </a:cubicBezTo>
                <a:cubicBezTo>
                  <a:pt x="17796" y="30247"/>
                  <a:pt x="19900" y="30664"/>
                  <a:pt x="22026" y="30664"/>
                </a:cubicBezTo>
                <a:cubicBezTo>
                  <a:pt x="24674" y="30664"/>
                  <a:pt x="27357" y="30017"/>
                  <a:pt x="29619" y="28973"/>
                </a:cubicBezTo>
                <a:cubicBezTo>
                  <a:pt x="32649" y="27581"/>
                  <a:pt x="34498" y="24361"/>
                  <a:pt x="35511" y="21242"/>
                </a:cubicBezTo>
                <a:cubicBezTo>
                  <a:pt x="36926" y="16932"/>
                  <a:pt x="35456" y="12454"/>
                  <a:pt x="33027" y="8811"/>
                </a:cubicBezTo>
                <a:cubicBezTo>
                  <a:pt x="31680" y="6795"/>
                  <a:pt x="30076" y="4790"/>
                  <a:pt x="28338" y="3086"/>
                </a:cubicBezTo>
                <a:cubicBezTo>
                  <a:pt x="26923" y="1705"/>
                  <a:pt x="25163" y="880"/>
                  <a:pt x="23270" y="435"/>
                </a:cubicBezTo>
                <a:cubicBezTo>
                  <a:pt x="21957" y="125"/>
                  <a:pt x="20576" y="0"/>
                  <a:pt x="19198" y="0"/>
                </a:cubicBezTo>
                <a:close/>
              </a:path>
            </a:pathLst>
          </a:custGeom>
          <a:solidFill>
            <a:schemeClr val="lt2">
              <a:alpha val="715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8" name="Google Shape;2388;p118"/>
          <p:cNvSpPr txBox="1"/>
          <p:nvPr>
            <p:ph idx="4294967295" type="title"/>
          </p:nvPr>
        </p:nvSpPr>
        <p:spPr>
          <a:xfrm>
            <a:off x="436800" y="2215286"/>
            <a:ext cx="8270400" cy="184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5500"/>
              <a:t>Usability Goals &amp; Key Measurements </a:t>
            </a:r>
            <a:endParaRPr sz="5500"/>
          </a:p>
        </p:txBody>
      </p:sp>
      <p:sp>
        <p:nvSpPr>
          <p:cNvPr id="2389" name="Google Shape;2389;p118"/>
          <p:cNvSpPr txBox="1"/>
          <p:nvPr>
            <p:ph type="title"/>
          </p:nvPr>
        </p:nvSpPr>
        <p:spPr>
          <a:xfrm>
            <a:off x="4043850" y="1297075"/>
            <a:ext cx="1056300" cy="608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veat"/>
                <a:ea typeface="Caveat"/>
                <a:cs typeface="Caveat"/>
                <a:sym typeface="Caveat"/>
              </a:rPr>
              <a:t>0</a:t>
            </a:r>
            <a:r>
              <a:rPr lang="en"/>
              <a:t>3</a:t>
            </a:r>
            <a:endParaRPr>
              <a:latin typeface="Caveat"/>
              <a:ea typeface="Caveat"/>
              <a:cs typeface="Caveat"/>
              <a:sym typeface="Caveat"/>
            </a:endParaRPr>
          </a:p>
        </p:txBody>
      </p:sp>
      <p:grpSp>
        <p:nvGrpSpPr>
          <p:cNvPr id="2390" name="Google Shape;2390;p118"/>
          <p:cNvGrpSpPr/>
          <p:nvPr/>
        </p:nvGrpSpPr>
        <p:grpSpPr>
          <a:xfrm rot="-1894042">
            <a:off x="6671603" y="4215004"/>
            <a:ext cx="750681" cy="648951"/>
            <a:chOff x="5177300" y="2314950"/>
            <a:chExt cx="341575" cy="312400"/>
          </a:xfrm>
        </p:grpSpPr>
        <p:sp>
          <p:nvSpPr>
            <p:cNvPr id="2391" name="Google Shape;2391;p118"/>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2" name="Google Shape;2392;p118"/>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3" name="Google Shape;2393;p118"/>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4" name="Google Shape;2394;p118"/>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5" name="Google Shape;2395;p118"/>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96" name="Google Shape;2396;p118"/>
          <p:cNvGrpSpPr/>
          <p:nvPr/>
        </p:nvGrpSpPr>
        <p:grpSpPr>
          <a:xfrm rot="10671461">
            <a:off x="1773354" y="639943"/>
            <a:ext cx="747444" cy="646107"/>
            <a:chOff x="5177300" y="2314950"/>
            <a:chExt cx="341575" cy="312400"/>
          </a:xfrm>
        </p:grpSpPr>
        <p:sp>
          <p:nvSpPr>
            <p:cNvPr id="2397" name="Google Shape;2397;p118"/>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8" name="Google Shape;2398;p118"/>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9" name="Google Shape;2399;p118"/>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0" name="Google Shape;2400;p118"/>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1" name="Google Shape;2401;p118"/>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02" name="Google Shape;2402;p118"/>
          <p:cNvGrpSpPr/>
          <p:nvPr/>
        </p:nvGrpSpPr>
        <p:grpSpPr>
          <a:xfrm rot="5736586">
            <a:off x="1370824" y="3197894"/>
            <a:ext cx="747427" cy="646106"/>
            <a:chOff x="5177300" y="2314950"/>
            <a:chExt cx="341575" cy="312400"/>
          </a:xfrm>
        </p:grpSpPr>
        <p:sp>
          <p:nvSpPr>
            <p:cNvPr id="2403" name="Google Shape;2403;p118"/>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rgbClr val="FEF8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4" name="Google Shape;2404;p118"/>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rgbClr val="FEF8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5" name="Google Shape;2405;p118"/>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rgbClr val="FEF8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6" name="Google Shape;2406;p118"/>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rgbClr val="FEF8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7" name="Google Shape;2407;p118"/>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rgbClr val="FEF8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08" name="Google Shape;2408;p118"/>
          <p:cNvGrpSpPr/>
          <p:nvPr/>
        </p:nvGrpSpPr>
        <p:grpSpPr>
          <a:xfrm rot="5736586">
            <a:off x="7165199" y="1278369"/>
            <a:ext cx="747427" cy="646106"/>
            <a:chOff x="5177300" y="2314950"/>
            <a:chExt cx="341575" cy="312400"/>
          </a:xfrm>
        </p:grpSpPr>
        <p:sp>
          <p:nvSpPr>
            <p:cNvPr id="2409" name="Google Shape;2409;p118"/>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rgbClr val="FEF8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0" name="Google Shape;2410;p118"/>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rgbClr val="FEF8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1" name="Google Shape;2411;p118"/>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rgbClr val="FEF8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2" name="Google Shape;2412;p118"/>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rgbClr val="FEF8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3" name="Google Shape;2413;p118"/>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rgbClr val="FEF8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7" name="Shape 2417"/>
        <p:cNvGrpSpPr/>
        <p:nvPr/>
      </p:nvGrpSpPr>
      <p:grpSpPr>
        <a:xfrm>
          <a:off x="0" y="0"/>
          <a:ext cx="0" cy="0"/>
          <a:chOff x="0" y="0"/>
          <a:chExt cx="0" cy="0"/>
        </a:xfrm>
      </p:grpSpPr>
      <p:sp>
        <p:nvSpPr>
          <p:cNvPr id="2418" name="Google Shape;2418;p119"/>
          <p:cNvSpPr/>
          <p:nvPr/>
        </p:nvSpPr>
        <p:spPr>
          <a:xfrm>
            <a:off x="546525" y="1975100"/>
            <a:ext cx="3918900" cy="1260300"/>
          </a:xfrm>
          <a:prstGeom prst="roundRect">
            <a:avLst>
              <a:gd fmla="val 16667" name="adj"/>
            </a:avLst>
          </a:prstGeom>
          <a:noFill/>
          <a:ln cap="flat" cmpd="sng" w="38100">
            <a:solidFill>
              <a:schemeClr val="accent1"/>
            </a:solidFill>
            <a:prstDash val="lg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mfortaa"/>
              <a:ea typeface="Comfortaa"/>
              <a:cs typeface="Comfortaa"/>
              <a:sym typeface="Comfortaa"/>
            </a:endParaRPr>
          </a:p>
        </p:txBody>
      </p:sp>
      <p:sp>
        <p:nvSpPr>
          <p:cNvPr id="2419" name="Google Shape;2419;p119"/>
          <p:cNvSpPr txBox="1"/>
          <p:nvPr/>
        </p:nvSpPr>
        <p:spPr>
          <a:xfrm>
            <a:off x="1496025" y="2189600"/>
            <a:ext cx="29694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Comfortaa"/>
                <a:ea typeface="Comfortaa"/>
                <a:cs typeface="Comfortaa"/>
                <a:sym typeface="Comfortaa"/>
              </a:rPr>
              <a:t>Learnable influences the desire to engage with art sharing and discovering </a:t>
            </a:r>
            <a:endParaRPr/>
          </a:p>
        </p:txBody>
      </p:sp>
      <p:sp>
        <p:nvSpPr>
          <p:cNvPr id="2420" name="Google Shape;2420;p119"/>
          <p:cNvSpPr txBox="1"/>
          <p:nvPr>
            <p:ph type="title"/>
          </p:nvPr>
        </p:nvSpPr>
        <p:spPr>
          <a:xfrm>
            <a:off x="0" y="328475"/>
            <a:ext cx="9144000" cy="67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3200">
                <a:solidFill>
                  <a:schemeClr val="dk1"/>
                </a:solidFill>
                <a:latin typeface="Comfortaa"/>
                <a:ea typeface="Comfortaa"/>
                <a:cs typeface="Comfortaa"/>
                <a:sym typeface="Comfortaa"/>
              </a:rPr>
              <a:t>Usability Goals &amp; key measurements</a:t>
            </a:r>
            <a:endParaRPr b="1" sz="3200">
              <a:latin typeface="Comfortaa"/>
              <a:ea typeface="Comfortaa"/>
              <a:cs typeface="Comfortaa"/>
              <a:sym typeface="Comfortaa"/>
            </a:endParaRPr>
          </a:p>
        </p:txBody>
      </p:sp>
      <p:sp>
        <p:nvSpPr>
          <p:cNvPr id="2421" name="Google Shape;2421;p119"/>
          <p:cNvSpPr/>
          <p:nvPr/>
        </p:nvSpPr>
        <p:spPr>
          <a:xfrm>
            <a:off x="546525" y="1336650"/>
            <a:ext cx="3918900" cy="471000"/>
          </a:xfrm>
          <a:prstGeom prst="roundRect">
            <a:avLst>
              <a:gd fmla="val 16667"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accent3"/>
                </a:solidFill>
                <a:latin typeface="Comfortaa"/>
                <a:ea typeface="Comfortaa"/>
                <a:cs typeface="Comfortaa"/>
                <a:sym typeface="Comfortaa"/>
              </a:rPr>
              <a:t>Goal 1: </a:t>
            </a:r>
            <a:r>
              <a:rPr b="1" lang="en" sz="2000">
                <a:solidFill>
                  <a:schemeClr val="dk1"/>
                </a:solidFill>
                <a:latin typeface="Comfortaa"/>
                <a:ea typeface="Comfortaa"/>
                <a:cs typeface="Comfortaa"/>
                <a:sym typeface="Comfortaa"/>
              </a:rPr>
              <a:t>Learnable</a:t>
            </a:r>
            <a:endParaRPr/>
          </a:p>
        </p:txBody>
      </p:sp>
      <p:sp>
        <p:nvSpPr>
          <p:cNvPr id="2422" name="Google Shape;2422;p119"/>
          <p:cNvSpPr/>
          <p:nvPr/>
        </p:nvSpPr>
        <p:spPr>
          <a:xfrm>
            <a:off x="4678550" y="1336650"/>
            <a:ext cx="3918900" cy="471000"/>
          </a:xfrm>
          <a:prstGeom prst="roundRect">
            <a:avLst>
              <a:gd fmla="val 16667"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accent3"/>
                </a:solidFill>
                <a:latin typeface="Comfortaa"/>
                <a:ea typeface="Comfortaa"/>
                <a:cs typeface="Comfortaa"/>
                <a:sym typeface="Comfortaa"/>
              </a:rPr>
              <a:t>Goal 2: </a:t>
            </a:r>
            <a:r>
              <a:rPr b="1" lang="en" sz="2000">
                <a:solidFill>
                  <a:schemeClr val="dk1"/>
                </a:solidFill>
                <a:latin typeface="Comfortaa"/>
                <a:ea typeface="Comfortaa"/>
                <a:cs typeface="Comfortaa"/>
                <a:sym typeface="Comfortaa"/>
              </a:rPr>
              <a:t>Discoverable</a:t>
            </a:r>
            <a:endParaRPr/>
          </a:p>
        </p:txBody>
      </p:sp>
      <p:sp>
        <p:nvSpPr>
          <p:cNvPr id="2423" name="Google Shape;2423;p119"/>
          <p:cNvSpPr/>
          <p:nvPr/>
        </p:nvSpPr>
        <p:spPr>
          <a:xfrm>
            <a:off x="4731950" y="1975100"/>
            <a:ext cx="3918900" cy="1260300"/>
          </a:xfrm>
          <a:prstGeom prst="roundRect">
            <a:avLst>
              <a:gd fmla="val 16667" name="adj"/>
            </a:avLst>
          </a:prstGeom>
          <a:noFill/>
          <a:ln cap="flat" cmpd="sng" w="38100">
            <a:solidFill>
              <a:schemeClr val="accent1"/>
            </a:solidFill>
            <a:prstDash val="lg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mfortaa"/>
              <a:ea typeface="Comfortaa"/>
              <a:cs typeface="Comfortaa"/>
              <a:sym typeface="Comfortaa"/>
            </a:endParaRPr>
          </a:p>
        </p:txBody>
      </p:sp>
      <p:sp>
        <p:nvSpPr>
          <p:cNvPr id="2424" name="Google Shape;2424;p119"/>
          <p:cNvSpPr txBox="1"/>
          <p:nvPr/>
        </p:nvSpPr>
        <p:spPr>
          <a:xfrm>
            <a:off x="5681450" y="2189600"/>
            <a:ext cx="29694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Comfortaa"/>
                <a:ea typeface="Comfortaa"/>
                <a:cs typeface="Comfortaa"/>
                <a:sym typeface="Comfortaa"/>
              </a:rPr>
              <a:t>Discoverable correlates with the willingness to interact with artists.</a:t>
            </a:r>
            <a:endParaRPr/>
          </a:p>
        </p:txBody>
      </p:sp>
      <p:sp>
        <p:nvSpPr>
          <p:cNvPr id="2425" name="Google Shape;2425;p119"/>
          <p:cNvSpPr/>
          <p:nvPr/>
        </p:nvSpPr>
        <p:spPr>
          <a:xfrm>
            <a:off x="546525" y="3555300"/>
            <a:ext cx="3918900" cy="1260300"/>
          </a:xfrm>
          <a:prstGeom prst="roundRect">
            <a:avLst>
              <a:gd fmla="val 16667" name="adj"/>
            </a:avLst>
          </a:prstGeom>
          <a:noFill/>
          <a:ln cap="flat" cmpd="sng" w="38100">
            <a:solidFill>
              <a:schemeClr val="lt2"/>
            </a:solidFill>
            <a:prstDash val="lg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mfortaa"/>
              <a:ea typeface="Comfortaa"/>
              <a:cs typeface="Comfortaa"/>
              <a:sym typeface="Comfortaa"/>
            </a:endParaRPr>
          </a:p>
        </p:txBody>
      </p:sp>
      <p:sp>
        <p:nvSpPr>
          <p:cNvPr id="2426" name="Google Shape;2426;p119"/>
          <p:cNvSpPr txBox="1"/>
          <p:nvPr/>
        </p:nvSpPr>
        <p:spPr>
          <a:xfrm>
            <a:off x="1496025" y="3769800"/>
            <a:ext cx="29694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accent3"/>
                </a:solidFill>
                <a:latin typeface="Comfortaa"/>
                <a:ea typeface="Comfortaa"/>
                <a:cs typeface="Comfortaa"/>
                <a:sym typeface="Comfortaa"/>
              </a:rPr>
              <a:t>Count the number of subtasks finished before the facilitator intervened.</a:t>
            </a:r>
            <a:endParaRPr>
              <a:solidFill>
                <a:schemeClr val="accent3"/>
              </a:solidFill>
            </a:endParaRPr>
          </a:p>
        </p:txBody>
      </p:sp>
      <p:sp>
        <p:nvSpPr>
          <p:cNvPr id="2427" name="Google Shape;2427;p119"/>
          <p:cNvSpPr/>
          <p:nvPr/>
        </p:nvSpPr>
        <p:spPr>
          <a:xfrm>
            <a:off x="4731950" y="3555300"/>
            <a:ext cx="3918900" cy="1260300"/>
          </a:xfrm>
          <a:prstGeom prst="roundRect">
            <a:avLst>
              <a:gd fmla="val 16667" name="adj"/>
            </a:avLst>
          </a:prstGeom>
          <a:noFill/>
          <a:ln cap="flat" cmpd="sng" w="38100">
            <a:solidFill>
              <a:schemeClr val="lt2"/>
            </a:solidFill>
            <a:prstDash val="lg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omfortaa"/>
              <a:ea typeface="Comfortaa"/>
              <a:cs typeface="Comfortaa"/>
              <a:sym typeface="Comfortaa"/>
            </a:endParaRPr>
          </a:p>
        </p:txBody>
      </p:sp>
      <p:sp>
        <p:nvSpPr>
          <p:cNvPr id="2428" name="Google Shape;2428;p119"/>
          <p:cNvSpPr txBox="1"/>
          <p:nvPr/>
        </p:nvSpPr>
        <p:spPr>
          <a:xfrm>
            <a:off x="5681450" y="3554400"/>
            <a:ext cx="29694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accent3"/>
                </a:solidFill>
                <a:latin typeface="Comfortaa"/>
                <a:ea typeface="Comfortaa"/>
                <a:cs typeface="Comfortaa"/>
                <a:sym typeface="Comfortaa"/>
              </a:rPr>
              <a:t>Count the number of connection-related features that participants completed without facilitator intervention. </a:t>
            </a:r>
            <a:endParaRPr>
              <a:solidFill>
                <a:schemeClr val="accent3"/>
              </a:solidFill>
            </a:endParaRPr>
          </a:p>
        </p:txBody>
      </p:sp>
      <p:sp>
        <p:nvSpPr>
          <p:cNvPr id="2429" name="Google Shape;2429;p119"/>
          <p:cNvSpPr/>
          <p:nvPr/>
        </p:nvSpPr>
        <p:spPr>
          <a:xfrm>
            <a:off x="861303" y="2428218"/>
            <a:ext cx="368186" cy="287081"/>
          </a:xfrm>
          <a:custGeom>
            <a:rect b="b" l="l" r="r" t="t"/>
            <a:pathLst>
              <a:path extrusionOk="0" h="9925" w="12729">
                <a:moveTo>
                  <a:pt x="925" y="3644"/>
                </a:moveTo>
                <a:cubicBezTo>
                  <a:pt x="944" y="3644"/>
                  <a:pt x="963" y="3648"/>
                  <a:pt x="978" y="3655"/>
                </a:cubicBezTo>
                <a:lnTo>
                  <a:pt x="1608" y="3970"/>
                </a:lnTo>
                <a:lnTo>
                  <a:pt x="1608" y="5924"/>
                </a:lnTo>
                <a:lnTo>
                  <a:pt x="978" y="6239"/>
                </a:lnTo>
                <a:cubicBezTo>
                  <a:pt x="960" y="6256"/>
                  <a:pt x="937" y="6264"/>
                  <a:pt x="914" y="6264"/>
                </a:cubicBezTo>
                <a:cubicBezTo>
                  <a:pt x="854" y="6264"/>
                  <a:pt x="788" y="6212"/>
                  <a:pt x="788" y="6144"/>
                </a:cubicBezTo>
                <a:lnTo>
                  <a:pt x="788" y="3781"/>
                </a:lnTo>
                <a:cubicBezTo>
                  <a:pt x="788" y="3685"/>
                  <a:pt x="862" y="3644"/>
                  <a:pt x="925" y="3644"/>
                </a:cubicBezTo>
                <a:close/>
                <a:moveTo>
                  <a:pt x="4128" y="7184"/>
                </a:moveTo>
                <a:lnTo>
                  <a:pt x="6963" y="8035"/>
                </a:lnTo>
                <a:cubicBezTo>
                  <a:pt x="6648" y="8507"/>
                  <a:pt x="6176" y="8759"/>
                  <a:pt x="5640" y="8759"/>
                </a:cubicBezTo>
                <a:cubicBezTo>
                  <a:pt x="4821" y="8759"/>
                  <a:pt x="4097" y="8066"/>
                  <a:pt x="4128" y="7184"/>
                </a:cubicBezTo>
                <a:close/>
                <a:moveTo>
                  <a:pt x="11374" y="820"/>
                </a:moveTo>
                <a:cubicBezTo>
                  <a:pt x="11626" y="820"/>
                  <a:pt x="11815" y="1009"/>
                  <a:pt x="11815" y="1198"/>
                </a:cubicBezTo>
                <a:lnTo>
                  <a:pt x="11815" y="8665"/>
                </a:lnTo>
                <a:cubicBezTo>
                  <a:pt x="11815" y="8885"/>
                  <a:pt x="11626" y="9043"/>
                  <a:pt x="11374" y="9043"/>
                </a:cubicBezTo>
                <a:cubicBezTo>
                  <a:pt x="11154" y="9043"/>
                  <a:pt x="10996" y="8854"/>
                  <a:pt x="10996" y="8665"/>
                </a:cubicBezTo>
                <a:lnTo>
                  <a:pt x="10996" y="1198"/>
                </a:lnTo>
                <a:cubicBezTo>
                  <a:pt x="10996" y="977"/>
                  <a:pt x="11185" y="820"/>
                  <a:pt x="11374" y="820"/>
                </a:cubicBezTo>
                <a:close/>
                <a:moveTo>
                  <a:pt x="11437" y="1"/>
                </a:moveTo>
                <a:cubicBezTo>
                  <a:pt x="10870" y="1"/>
                  <a:pt x="10366" y="379"/>
                  <a:pt x="10240" y="883"/>
                </a:cubicBezTo>
                <a:lnTo>
                  <a:pt x="2080" y="3246"/>
                </a:lnTo>
                <a:lnTo>
                  <a:pt x="1387" y="2899"/>
                </a:lnTo>
                <a:cubicBezTo>
                  <a:pt x="1251" y="2831"/>
                  <a:pt x="1109" y="2800"/>
                  <a:pt x="970" y="2800"/>
                </a:cubicBezTo>
                <a:cubicBezTo>
                  <a:pt x="466" y="2800"/>
                  <a:pt x="1" y="3213"/>
                  <a:pt x="1" y="3781"/>
                </a:cubicBezTo>
                <a:lnTo>
                  <a:pt x="1" y="6144"/>
                </a:lnTo>
                <a:cubicBezTo>
                  <a:pt x="1" y="6687"/>
                  <a:pt x="465" y="7095"/>
                  <a:pt x="983" y="7095"/>
                </a:cubicBezTo>
                <a:cubicBezTo>
                  <a:pt x="1127" y="7095"/>
                  <a:pt x="1275" y="7063"/>
                  <a:pt x="1419" y="6995"/>
                </a:cubicBezTo>
                <a:lnTo>
                  <a:pt x="2143" y="6648"/>
                </a:lnTo>
                <a:lnTo>
                  <a:pt x="3340" y="6995"/>
                </a:lnTo>
                <a:cubicBezTo>
                  <a:pt x="3151" y="8444"/>
                  <a:pt x="4286" y="9641"/>
                  <a:pt x="5672" y="9641"/>
                </a:cubicBezTo>
                <a:cubicBezTo>
                  <a:pt x="6585" y="9641"/>
                  <a:pt x="7405" y="9074"/>
                  <a:pt x="7814" y="8287"/>
                </a:cubicBezTo>
                <a:lnTo>
                  <a:pt x="10271" y="9011"/>
                </a:lnTo>
                <a:cubicBezTo>
                  <a:pt x="10429" y="9515"/>
                  <a:pt x="10902" y="9925"/>
                  <a:pt x="11469" y="9925"/>
                </a:cubicBezTo>
                <a:cubicBezTo>
                  <a:pt x="12130" y="9925"/>
                  <a:pt x="12729" y="9358"/>
                  <a:pt x="12729" y="8696"/>
                </a:cubicBezTo>
                <a:lnTo>
                  <a:pt x="12729" y="1261"/>
                </a:lnTo>
                <a:cubicBezTo>
                  <a:pt x="12634" y="536"/>
                  <a:pt x="12099" y="1"/>
                  <a:pt x="11437"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0" name="Google Shape;2430;p119"/>
          <p:cNvSpPr/>
          <p:nvPr/>
        </p:nvSpPr>
        <p:spPr>
          <a:xfrm>
            <a:off x="5084428" y="2461718"/>
            <a:ext cx="368186" cy="287081"/>
          </a:xfrm>
          <a:custGeom>
            <a:rect b="b" l="l" r="r" t="t"/>
            <a:pathLst>
              <a:path extrusionOk="0" h="9925" w="12729">
                <a:moveTo>
                  <a:pt x="925" y="3644"/>
                </a:moveTo>
                <a:cubicBezTo>
                  <a:pt x="944" y="3644"/>
                  <a:pt x="963" y="3648"/>
                  <a:pt x="978" y="3655"/>
                </a:cubicBezTo>
                <a:lnTo>
                  <a:pt x="1608" y="3970"/>
                </a:lnTo>
                <a:lnTo>
                  <a:pt x="1608" y="5924"/>
                </a:lnTo>
                <a:lnTo>
                  <a:pt x="978" y="6239"/>
                </a:lnTo>
                <a:cubicBezTo>
                  <a:pt x="960" y="6256"/>
                  <a:pt x="937" y="6264"/>
                  <a:pt x="914" y="6264"/>
                </a:cubicBezTo>
                <a:cubicBezTo>
                  <a:pt x="854" y="6264"/>
                  <a:pt x="788" y="6212"/>
                  <a:pt x="788" y="6144"/>
                </a:cubicBezTo>
                <a:lnTo>
                  <a:pt x="788" y="3781"/>
                </a:lnTo>
                <a:cubicBezTo>
                  <a:pt x="788" y="3685"/>
                  <a:pt x="862" y="3644"/>
                  <a:pt x="925" y="3644"/>
                </a:cubicBezTo>
                <a:close/>
                <a:moveTo>
                  <a:pt x="4128" y="7184"/>
                </a:moveTo>
                <a:lnTo>
                  <a:pt x="6963" y="8035"/>
                </a:lnTo>
                <a:cubicBezTo>
                  <a:pt x="6648" y="8507"/>
                  <a:pt x="6176" y="8759"/>
                  <a:pt x="5640" y="8759"/>
                </a:cubicBezTo>
                <a:cubicBezTo>
                  <a:pt x="4821" y="8759"/>
                  <a:pt x="4097" y="8066"/>
                  <a:pt x="4128" y="7184"/>
                </a:cubicBezTo>
                <a:close/>
                <a:moveTo>
                  <a:pt x="11374" y="820"/>
                </a:moveTo>
                <a:cubicBezTo>
                  <a:pt x="11626" y="820"/>
                  <a:pt x="11815" y="1009"/>
                  <a:pt x="11815" y="1198"/>
                </a:cubicBezTo>
                <a:lnTo>
                  <a:pt x="11815" y="8665"/>
                </a:lnTo>
                <a:cubicBezTo>
                  <a:pt x="11815" y="8885"/>
                  <a:pt x="11626" y="9043"/>
                  <a:pt x="11374" y="9043"/>
                </a:cubicBezTo>
                <a:cubicBezTo>
                  <a:pt x="11154" y="9043"/>
                  <a:pt x="10996" y="8854"/>
                  <a:pt x="10996" y="8665"/>
                </a:cubicBezTo>
                <a:lnTo>
                  <a:pt x="10996" y="1198"/>
                </a:lnTo>
                <a:cubicBezTo>
                  <a:pt x="10996" y="977"/>
                  <a:pt x="11185" y="820"/>
                  <a:pt x="11374" y="820"/>
                </a:cubicBezTo>
                <a:close/>
                <a:moveTo>
                  <a:pt x="11437" y="1"/>
                </a:moveTo>
                <a:cubicBezTo>
                  <a:pt x="10870" y="1"/>
                  <a:pt x="10366" y="379"/>
                  <a:pt x="10240" y="883"/>
                </a:cubicBezTo>
                <a:lnTo>
                  <a:pt x="2080" y="3246"/>
                </a:lnTo>
                <a:lnTo>
                  <a:pt x="1387" y="2899"/>
                </a:lnTo>
                <a:cubicBezTo>
                  <a:pt x="1251" y="2831"/>
                  <a:pt x="1109" y="2800"/>
                  <a:pt x="970" y="2800"/>
                </a:cubicBezTo>
                <a:cubicBezTo>
                  <a:pt x="466" y="2800"/>
                  <a:pt x="1" y="3213"/>
                  <a:pt x="1" y="3781"/>
                </a:cubicBezTo>
                <a:lnTo>
                  <a:pt x="1" y="6144"/>
                </a:lnTo>
                <a:cubicBezTo>
                  <a:pt x="1" y="6687"/>
                  <a:pt x="465" y="7095"/>
                  <a:pt x="983" y="7095"/>
                </a:cubicBezTo>
                <a:cubicBezTo>
                  <a:pt x="1127" y="7095"/>
                  <a:pt x="1275" y="7063"/>
                  <a:pt x="1419" y="6995"/>
                </a:cubicBezTo>
                <a:lnTo>
                  <a:pt x="2143" y="6648"/>
                </a:lnTo>
                <a:lnTo>
                  <a:pt x="3340" y="6995"/>
                </a:lnTo>
                <a:cubicBezTo>
                  <a:pt x="3151" y="8444"/>
                  <a:pt x="4286" y="9641"/>
                  <a:pt x="5672" y="9641"/>
                </a:cubicBezTo>
                <a:cubicBezTo>
                  <a:pt x="6585" y="9641"/>
                  <a:pt x="7405" y="9074"/>
                  <a:pt x="7814" y="8287"/>
                </a:cubicBezTo>
                <a:lnTo>
                  <a:pt x="10271" y="9011"/>
                </a:lnTo>
                <a:cubicBezTo>
                  <a:pt x="10429" y="9515"/>
                  <a:pt x="10902" y="9925"/>
                  <a:pt x="11469" y="9925"/>
                </a:cubicBezTo>
                <a:cubicBezTo>
                  <a:pt x="12130" y="9925"/>
                  <a:pt x="12729" y="9358"/>
                  <a:pt x="12729" y="8696"/>
                </a:cubicBezTo>
                <a:lnTo>
                  <a:pt x="12729" y="1261"/>
                </a:lnTo>
                <a:cubicBezTo>
                  <a:pt x="12634" y="536"/>
                  <a:pt x="12099" y="1"/>
                  <a:pt x="11437"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31" name="Google Shape;2431;p119"/>
          <p:cNvGrpSpPr/>
          <p:nvPr/>
        </p:nvGrpSpPr>
        <p:grpSpPr>
          <a:xfrm>
            <a:off x="804179" y="3975616"/>
            <a:ext cx="425310" cy="419659"/>
            <a:chOff x="-1951475" y="3597450"/>
            <a:chExt cx="295375" cy="291450"/>
          </a:xfrm>
        </p:grpSpPr>
        <p:sp>
          <p:nvSpPr>
            <p:cNvPr id="2432" name="Google Shape;2432;p119"/>
            <p:cNvSpPr/>
            <p:nvPr/>
          </p:nvSpPr>
          <p:spPr>
            <a:xfrm>
              <a:off x="-1951475" y="3597450"/>
              <a:ext cx="170925" cy="34675"/>
            </a:xfrm>
            <a:custGeom>
              <a:rect b="b" l="l" r="r" t="t"/>
              <a:pathLst>
                <a:path extrusionOk="0" h="1387" w="6837">
                  <a:moveTo>
                    <a:pt x="1008" y="1"/>
                  </a:moveTo>
                  <a:cubicBezTo>
                    <a:pt x="473" y="1"/>
                    <a:pt x="0" y="473"/>
                    <a:pt x="0" y="1040"/>
                  </a:cubicBezTo>
                  <a:lnTo>
                    <a:pt x="0" y="1387"/>
                  </a:lnTo>
                  <a:lnTo>
                    <a:pt x="6837" y="1387"/>
                  </a:lnTo>
                  <a:lnTo>
                    <a:pt x="6837" y="1040"/>
                  </a:lnTo>
                  <a:cubicBezTo>
                    <a:pt x="6837" y="473"/>
                    <a:pt x="6364" y="1"/>
                    <a:pt x="582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3" name="Google Shape;2433;p119"/>
            <p:cNvSpPr/>
            <p:nvPr/>
          </p:nvSpPr>
          <p:spPr>
            <a:xfrm>
              <a:off x="-1949900" y="3648650"/>
              <a:ext cx="171725" cy="173300"/>
            </a:xfrm>
            <a:custGeom>
              <a:rect b="b" l="l" r="r" t="t"/>
              <a:pathLst>
                <a:path extrusionOk="0" h="6932" w="6869">
                  <a:moveTo>
                    <a:pt x="0" y="1"/>
                  </a:moveTo>
                  <a:lnTo>
                    <a:pt x="0" y="6932"/>
                  </a:lnTo>
                  <a:lnTo>
                    <a:pt x="2426" y="6932"/>
                  </a:lnTo>
                  <a:cubicBezTo>
                    <a:pt x="2521" y="6585"/>
                    <a:pt x="2836" y="6333"/>
                    <a:pt x="3245" y="6270"/>
                  </a:cubicBezTo>
                  <a:lnTo>
                    <a:pt x="1166" y="4191"/>
                  </a:lnTo>
                  <a:cubicBezTo>
                    <a:pt x="693" y="3718"/>
                    <a:pt x="693" y="2962"/>
                    <a:pt x="1166" y="2489"/>
                  </a:cubicBezTo>
                  <a:cubicBezTo>
                    <a:pt x="1386" y="2237"/>
                    <a:pt x="1670" y="2143"/>
                    <a:pt x="2017" y="2143"/>
                  </a:cubicBezTo>
                  <a:cubicBezTo>
                    <a:pt x="2363" y="2143"/>
                    <a:pt x="2647" y="2237"/>
                    <a:pt x="2899" y="2489"/>
                  </a:cubicBezTo>
                  <a:lnTo>
                    <a:pt x="3560" y="3151"/>
                  </a:lnTo>
                  <a:cubicBezTo>
                    <a:pt x="3592" y="2994"/>
                    <a:pt x="3718" y="2836"/>
                    <a:pt x="3844" y="2710"/>
                  </a:cubicBezTo>
                  <a:cubicBezTo>
                    <a:pt x="4064" y="2489"/>
                    <a:pt x="4348" y="2363"/>
                    <a:pt x="4694" y="2363"/>
                  </a:cubicBezTo>
                  <a:cubicBezTo>
                    <a:pt x="4694" y="2048"/>
                    <a:pt x="4820" y="1733"/>
                    <a:pt x="5041" y="1513"/>
                  </a:cubicBezTo>
                  <a:cubicBezTo>
                    <a:pt x="5293" y="1261"/>
                    <a:pt x="5577" y="1135"/>
                    <a:pt x="5923" y="1135"/>
                  </a:cubicBezTo>
                  <a:cubicBezTo>
                    <a:pt x="6112" y="1135"/>
                    <a:pt x="6301" y="1198"/>
                    <a:pt x="6459" y="1261"/>
                  </a:cubicBezTo>
                  <a:cubicBezTo>
                    <a:pt x="6522" y="1072"/>
                    <a:pt x="6616" y="914"/>
                    <a:pt x="6774" y="757"/>
                  </a:cubicBezTo>
                  <a:lnTo>
                    <a:pt x="6868" y="662"/>
                  </a:lnTo>
                  <a:lnTo>
                    <a:pt x="68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4" name="Google Shape;2434;p119"/>
            <p:cNvSpPr/>
            <p:nvPr/>
          </p:nvSpPr>
          <p:spPr>
            <a:xfrm>
              <a:off x="-1951475" y="3838475"/>
              <a:ext cx="170925" cy="50425"/>
            </a:xfrm>
            <a:custGeom>
              <a:rect b="b" l="l" r="r" t="t"/>
              <a:pathLst>
                <a:path extrusionOk="0" h="2017" w="6837">
                  <a:moveTo>
                    <a:pt x="0" y="0"/>
                  </a:moveTo>
                  <a:lnTo>
                    <a:pt x="0" y="1008"/>
                  </a:lnTo>
                  <a:cubicBezTo>
                    <a:pt x="0" y="1544"/>
                    <a:pt x="473" y="2017"/>
                    <a:pt x="1008" y="2017"/>
                  </a:cubicBezTo>
                  <a:lnTo>
                    <a:pt x="5829" y="2017"/>
                  </a:lnTo>
                  <a:cubicBezTo>
                    <a:pt x="6333" y="2017"/>
                    <a:pt x="6774" y="1670"/>
                    <a:pt x="6837" y="1166"/>
                  </a:cubicBezTo>
                  <a:lnTo>
                    <a:pt x="6679" y="1071"/>
                  </a:lnTo>
                  <a:lnTo>
                    <a:pt x="3466" y="1071"/>
                  </a:lnTo>
                  <a:cubicBezTo>
                    <a:pt x="2867" y="1071"/>
                    <a:pt x="2363" y="599"/>
                    <a:pt x="22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5" name="Google Shape;2435;p119"/>
            <p:cNvSpPr/>
            <p:nvPr/>
          </p:nvSpPr>
          <p:spPr>
            <a:xfrm>
              <a:off x="-1912900" y="3675825"/>
              <a:ext cx="256800" cy="202825"/>
            </a:xfrm>
            <a:custGeom>
              <a:rect b="b" l="l" r="r" t="t"/>
              <a:pathLst>
                <a:path extrusionOk="0" h="8113" w="10272">
                  <a:moveTo>
                    <a:pt x="6085" y="0"/>
                  </a:moveTo>
                  <a:cubicBezTo>
                    <a:pt x="5955" y="0"/>
                    <a:pt x="5829" y="48"/>
                    <a:pt x="5735" y="142"/>
                  </a:cubicBezTo>
                  <a:cubicBezTo>
                    <a:pt x="5546" y="331"/>
                    <a:pt x="5546" y="646"/>
                    <a:pt x="5735" y="835"/>
                  </a:cubicBezTo>
                  <a:lnTo>
                    <a:pt x="6081" y="1213"/>
                  </a:lnTo>
                  <a:cubicBezTo>
                    <a:pt x="6207" y="1308"/>
                    <a:pt x="6207" y="1560"/>
                    <a:pt x="6081" y="1655"/>
                  </a:cubicBezTo>
                  <a:cubicBezTo>
                    <a:pt x="6034" y="1718"/>
                    <a:pt x="5948" y="1749"/>
                    <a:pt x="5857" y="1749"/>
                  </a:cubicBezTo>
                  <a:cubicBezTo>
                    <a:pt x="5766" y="1749"/>
                    <a:pt x="5672" y="1718"/>
                    <a:pt x="5609" y="1655"/>
                  </a:cubicBezTo>
                  <a:lnTo>
                    <a:pt x="4758" y="804"/>
                  </a:lnTo>
                  <a:cubicBezTo>
                    <a:pt x="4664" y="709"/>
                    <a:pt x="4538" y="662"/>
                    <a:pt x="4408" y="662"/>
                  </a:cubicBezTo>
                  <a:cubicBezTo>
                    <a:pt x="4278" y="662"/>
                    <a:pt x="4144" y="709"/>
                    <a:pt x="4034" y="804"/>
                  </a:cubicBezTo>
                  <a:cubicBezTo>
                    <a:pt x="3845" y="993"/>
                    <a:pt x="3845" y="1308"/>
                    <a:pt x="4034" y="1528"/>
                  </a:cubicBezTo>
                  <a:cubicBezTo>
                    <a:pt x="4034" y="1655"/>
                    <a:pt x="4884" y="2505"/>
                    <a:pt x="4821" y="2505"/>
                  </a:cubicBezTo>
                  <a:cubicBezTo>
                    <a:pt x="4947" y="2631"/>
                    <a:pt x="4947" y="2852"/>
                    <a:pt x="4821" y="2978"/>
                  </a:cubicBezTo>
                  <a:cubicBezTo>
                    <a:pt x="4774" y="3041"/>
                    <a:pt x="4687" y="3072"/>
                    <a:pt x="4601" y="3072"/>
                  </a:cubicBezTo>
                  <a:cubicBezTo>
                    <a:pt x="4514" y="3072"/>
                    <a:pt x="4427" y="3041"/>
                    <a:pt x="4380" y="2978"/>
                  </a:cubicBezTo>
                  <a:lnTo>
                    <a:pt x="3498" y="2096"/>
                  </a:lnTo>
                  <a:cubicBezTo>
                    <a:pt x="3403" y="2001"/>
                    <a:pt x="3277" y="1954"/>
                    <a:pt x="3151" y="1954"/>
                  </a:cubicBezTo>
                  <a:cubicBezTo>
                    <a:pt x="3025" y="1954"/>
                    <a:pt x="2899" y="2001"/>
                    <a:pt x="2805" y="2096"/>
                  </a:cubicBezTo>
                  <a:cubicBezTo>
                    <a:pt x="2584" y="2316"/>
                    <a:pt x="2584" y="2631"/>
                    <a:pt x="2805" y="2820"/>
                  </a:cubicBezTo>
                  <a:lnTo>
                    <a:pt x="3656" y="3671"/>
                  </a:lnTo>
                  <a:cubicBezTo>
                    <a:pt x="3782" y="3797"/>
                    <a:pt x="3782" y="4017"/>
                    <a:pt x="3656" y="4143"/>
                  </a:cubicBezTo>
                  <a:cubicBezTo>
                    <a:pt x="3593" y="4206"/>
                    <a:pt x="3506" y="4238"/>
                    <a:pt x="3419" y="4238"/>
                  </a:cubicBezTo>
                  <a:cubicBezTo>
                    <a:pt x="3333" y="4238"/>
                    <a:pt x="3246" y="4206"/>
                    <a:pt x="3183" y="4143"/>
                  </a:cubicBezTo>
                  <a:lnTo>
                    <a:pt x="883" y="1875"/>
                  </a:lnTo>
                  <a:cubicBezTo>
                    <a:pt x="789" y="1765"/>
                    <a:pt x="663" y="1710"/>
                    <a:pt x="537" y="1710"/>
                  </a:cubicBezTo>
                  <a:cubicBezTo>
                    <a:pt x="411" y="1710"/>
                    <a:pt x="284" y="1765"/>
                    <a:pt x="190" y="1875"/>
                  </a:cubicBezTo>
                  <a:cubicBezTo>
                    <a:pt x="1" y="2064"/>
                    <a:pt x="1" y="2379"/>
                    <a:pt x="190" y="2568"/>
                  </a:cubicBezTo>
                  <a:lnTo>
                    <a:pt x="1797" y="4206"/>
                  </a:lnTo>
                  <a:lnTo>
                    <a:pt x="3403" y="5845"/>
                  </a:lnTo>
                  <a:lnTo>
                    <a:pt x="1954" y="5845"/>
                  </a:lnTo>
                  <a:cubicBezTo>
                    <a:pt x="1671" y="5845"/>
                    <a:pt x="1450" y="6097"/>
                    <a:pt x="1450" y="6349"/>
                  </a:cubicBezTo>
                  <a:cubicBezTo>
                    <a:pt x="1450" y="6632"/>
                    <a:pt x="1671" y="6884"/>
                    <a:pt x="1954" y="6884"/>
                  </a:cubicBezTo>
                  <a:lnTo>
                    <a:pt x="5451" y="6884"/>
                  </a:lnTo>
                  <a:cubicBezTo>
                    <a:pt x="5514" y="6916"/>
                    <a:pt x="6491" y="7829"/>
                    <a:pt x="6491" y="7829"/>
                  </a:cubicBezTo>
                  <a:cubicBezTo>
                    <a:pt x="6680" y="8018"/>
                    <a:pt x="6948" y="8113"/>
                    <a:pt x="7216" y="8113"/>
                  </a:cubicBezTo>
                  <a:cubicBezTo>
                    <a:pt x="7483" y="8113"/>
                    <a:pt x="7751" y="8018"/>
                    <a:pt x="7940" y="7829"/>
                  </a:cubicBezTo>
                  <a:lnTo>
                    <a:pt x="9862" y="5876"/>
                  </a:lnTo>
                  <a:cubicBezTo>
                    <a:pt x="10272" y="5498"/>
                    <a:pt x="10272" y="4836"/>
                    <a:pt x="9862" y="4427"/>
                  </a:cubicBezTo>
                  <a:lnTo>
                    <a:pt x="9452" y="3986"/>
                  </a:lnTo>
                  <a:cubicBezTo>
                    <a:pt x="9326" y="3608"/>
                    <a:pt x="9043" y="3198"/>
                    <a:pt x="8822" y="2820"/>
                  </a:cubicBezTo>
                  <a:cubicBezTo>
                    <a:pt x="8570" y="2411"/>
                    <a:pt x="8350" y="2064"/>
                    <a:pt x="8035" y="1718"/>
                  </a:cubicBezTo>
                  <a:lnTo>
                    <a:pt x="6459" y="142"/>
                  </a:lnTo>
                  <a:cubicBezTo>
                    <a:pt x="6349" y="48"/>
                    <a:pt x="6215" y="0"/>
                    <a:pt x="60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6" name="Google Shape;2436;p119"/>
          <p:cNvGrpSpPr/>
          <p:nvPr/>
        </p:nvGrpSpPr>
        <p:grpSpPr>
          <a:xfrm>
            <a:off x="5055866" y="3975616"/>
            <a:ext cx="425310" cy="419659"/>
            <a:chOff x="-1951475" y="3597450"/>
            <a:chExt cx="295375" cy="291450"/>
          </a:xfrm>
        </p:grpSpPr>
        <p:sp>
          <p:nvSpPr>
            <p:cNvPr id="2437" name="Google Shape;2437;p119"/>
            <p:cNvSpPr/>
            <p:nvPr/>
          </p:nvSpPr>
          <p:spPr>
            <a:xfrm>
              <a:off x="-1951475" y="3597450"/>
              <a:ext cx="170925" cy="34675"/>
            </a:xfrm>
            <a:custGeom>
              <a:rect b="b" l="l" r="r" t="t"/>
              <a:pathLst>
                <a:path extrusionOk="0" h="1387" w="6837">
                  <a:moveTo>
                    <a:pt x="1008" y="1"/>
                  </a:moveTo>
                  <a:cubicBezTo>
                    <a:pt x="473" y="1"/>
                    <a:pt x="0" y="473"/>
                    <a:pt x="0" y="1040"/>
                  </a:cubicBezTo>
                  <a:lnTo>
                    <a:pt x="0" y="1387"/>
                  </a:lnTo>
                  <a:lnTo>
                    <a:pt x="6837" y="1387"/>
                  </a:lnTo>
                  <a:lnTo>
                    <a:pt x="6837" y="1040"/>
                  </a:lnTo>
                  <a:cubicBezTo>
                    <a:pt x="6837" y="473"/>
                    <a:pt x="6364" y="1"/>
                    <a:pt x="582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8" name="Google Shape;2438;p119"/>
            <p:cNvSpPr/>
            <p:nvPr/>
          </p:nvSpPr>
          <p:spPr>
            <a:xfrm>
              <a:off x="-1949900" y="3648650"/>
              <a:ext cx="171725" cy="173300"/>
            </a:xfrm>
            <a:custGeom>
              <a:rect b="b" l="l" r="r" t="t"/>
              <a:pathLst>
                <a:path extrusionOk="0" h="6932" w="6869">
                  <a:moveTo>
                    <a:pt x="0" y="1"/>
                  </a:moveTo>
                  <a:lnTo>
                    <a:pt x="0" y="6932"/>
                  </a:lnTo>
                  <a:lnTo>
                    <a:pt x="2426" y="6932"/>
                  </a:lnTo>
                  <a:cubicBezTo>
                    <a:pt x="2521" y="6585"/>
                    <a:pt x="2836" y="6333"/>
                    <a:pt x="3245" y="6270"/>
                  </a:cubicBezTo>
                  <a:lnTo>
                    <a:pt x="1166" y="4191"/>
                  </a:lnTo>
                  <a:cubicBezTo>
                    <a:pt x="693" y="3718"/>
                    <a:pt x="693" y="2962"/>
                    <a:pt x="1166" y="2489"/>
                  </a:cubicBezTo>
                  <a:cubicBezTo>
                    <a:pt x="1386" y="2237"/>
                    <a:pt x="1670" y="2143"/>
                    <a:pt x="2017" y="2143"/>
                  </a:cubicBezTo>
                  <a:cubicBezTo>
                    <a:pt x="2363" y="2143"/>
                    <a:pt x="2647" y="2237"/>
                    <a:pt x="2899" y="2489"/>
                  </a:cubicBezTo>
                  <a:lnTo>
                    <a:pt x="3560" y="3151"/>
                  </a:lnTo>
                  <a:cubicBezTo>
                    <a:pt x="3592" y="2994"/>
                    <a:pt x="3718" y="2836"/>
                    <a:pt x="3844" y="2710"/>
                  </a:cubicBezTo>
                  <a:cubicBezTo>
                    <a:pt x="4064" y="2489"/>
                    <a:pt x="4348" y="2363"/>
                    <a:pt x="4694" y="2363"/>
                  </a:cubicBezTo>
                  <a:cubicBezTo>
                    <a:pt x="4694" y="2048"/>
                    <a:pt x="4820" y="1733"/>
                    <a:pt x="5041" y="1513"/>
                  </a:cubicBezTo>
                  <a:cubicBezTo>
                    <a:pt x="5293" y="1261"/>
                    <a:pt x="5577" y="1135"/>
                    <a:pt x="5923" y="1135"/>
                  </a:cubicBezTo>
                  <a:cubicBezTo>
                    <a:pt x="6112" y="1135"/>
                    <a:pt x="6301" y="1198"/>
                    <a:pt x="6459" y="1261"/>
                  </a:cubicBezTo>
                  <a:cubicBezTo>
                    <a:pt x="6522" y="1072"/>
                    <a:pt x="6616" y="914"/>
                    <a:pt x="6774" y="757"/>
                  </a:cubicBezTo>
                  <a:lnTo>
                    <a:pt x="6868" y="662"/>
                  </a:lnTo>
                  <a:lnTo>
                    <a:pt x="68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9" name="Google Shape;2439;p119"/>
            <p:cNvSpPr/>
            <p:nvPr/>
          </p:nvSpPr>
          <p:spPr>
            <a:xfrm>
              <a:off x="-1951475" y="3838475"/>
              <a:ext cx="170925" cy="50425"/>
            </a:xfrm>
            <a:custGeom>
              <a:rect b="b" l="l" r="r" t="t"/>
              <a:pathLst>
                <a:path extrusionOk="0" h="2017" w="6837">
                  <a:moveTo>
                    <a:pt x="0" y="0"/>
                  </a:moveTo>
                  <a:lnTo>
                    <a:pt x="0" y="1008"/>
                  </a:lnTo>
                  <a:cubicBezTo>
                    <a:pt x="0" y="1544"/>
                    <a:pt x="473" y="2017"/>
                    <a:pt x="1008" y="2017"/>
                  </a:cubicBezTo>
                  <a:lnTo>
                    <a:pt x="5829" y="2017"/>
                  </a:lnTo>
                  <a:cubicBezTo>
                    <a:pt x="6333" y="2017"/>
                    <a:pt x="6774" y="1670"/>
                    <a:pt x="6837" y="1166"/>
                  </a:cubicBezTo>
                  <a:lnTo>
                    <a:pt x="6679" y="1071"/>
                  </a:lnTo>
                  <a:lnTo>
                    <a:pt x="3466" y="1071"/>
                  </a:lnTo>
                  <a:cubicBezTo>
                    <a:pt x="2867" y="1071"/>
                    <a:pt x="2363" y="599"/>
                    <a:pt x="22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0" name="Google Shape;2440;p119"/>
            <p:cNvSpPr/>
            <p:nvPr/>
          </p:nvSpPr>
          <p:spPr>
            <a:xfrm>
              <a:off x="-1912900" y="3675825"/>
              <a:ext cx="256800" cy="202825"/>
            </a:xfrm>
            <a:custGeom>
              <a:rect b="b" l="l" r="r" t="t"/>
              <a:pathLst>
                <a:path extrusionOk="0" h="8113" w="10272">
                  <a:moveTo>
                    <a:pt x="6085" y="0"/>
                  </a:moveTo>
                  <a:cubicBezTo>
                    <a:pt x="5955" y="0"/>
                    <a:pt x="5829" y="48"/>
                    <a:pt x="5735" y="142"/>
                  </a:cubicBezTo>
                  <a:cubicBezTo>
                    <a:pt x="5546" y="331"/>
                    <a:pt x="5546" y="646"/>
                    <a:pt x="5735" y="835"/>
                  </a:cubicBezTo>
                  <a:lnTo>
                    <a:pt x="6081" y="1213"/>
                  </a:lnTo>
                  <a:cubicBezTo>
                    <a:pt x="6207" y="1308"/>
                    <a:pt x="6207" y="1560"/>
                    <a:pt x="6081" y="1655"/>
                  </a:cubicBezTo>
                  <a:cubicBezTo>
                    <a:pt x="6034" y="1718"/>
                    <a:pt x="5948" y="1749"/>
                    <a:pt x="5857" y="1749"/>
                  </a:cubicBezTo>
                  <a:cubicBezTo>
                    <a:pt x="5766" y="1749"/>
                    <a:pt x="5672" y="1718"/>
                    <a:pt x="5609" y="1655"/>
                  </a:cubicBezTo>
                  <a:lnTo>
                    <a:pt x="4758" y="804"/>
                  </a:lnTo>
                  <a:cubicBezTo>
                    <a:pt x="4664" y="709"/>
                    <a:pt x="4538" y="662"/>
                    <a:pt x="4408" y="662"/>
                  </a:cubicBezTo>
                  <a:cubicBezTo>
                    <a:pt x="4278" y="662"/>
                    <a:pt x="4144" y="709"/>
                    <a:pt x="4034" y="804"/>
                  </a:cubicBezTo>
                  <a:cubicBezTo>
                    <a:pt x="3845" y="993"/>
                    <a:pt x="3845" y="1308"/>
                    <a:pt x="4034" y="1528"/>
                  </a:cubicBezTo>
                  <a:cubicBezTo>
                    <a:pt x="4034" y="1655"/>
                    <a:pt x="4884" y="2505"/>
                    <a:pt x="4821" y="2505"/>
                  </a:cubicBezTo>
                  <a:cubicBezTo>
                    <a:pt x="4947" y="2631"/>
                    <a:pt x="4947" y="2852"/>
                    <a:pt x="4821" y="2978"/>
                  </a:cubicBezTo>
                  <a:cubicBezTo>
                    <a:pt x="4774" y="3041"/>
                    <a:pt x="4687" y="3072"/>
                    <a:pt x="4601" y="3072"/>
                  </a:cubicBezTo>
                  <a:cubicBezTo>
                    <a:pt x="4514" y="3072"/>
                    <a:pt x="4427" y="3041"/>
                    <a:pt x="4380" y="2978"/>
                  </a:cubicBezTo>
                  <a:lnTo>
                    <a:pt x="3498" y="2096"/>
                  </a:lnTo>
                  <a:cubicBezTo>
                    <a:pt x="3403" y="2001"/>
                    <a:pt x="3277" y="1954"/>
                    <a:pt x="3151" y="1954"/>
                  </a:cubicBezTo>
                  <a:cubicBezTo>
                    <a:pt x="3025" y="1954"/>
                    <a:pt x="2899" y="2001"/>
                    <a:pt x="2805" y="2096"/>
                  </a:cubicBezTo>
                  <a:cubicBezTo>
                    <a:pt x="2584" y="2316"/>
                    <a:pt x="2584" y="2631"/>
                    <a:pt x="2805" y="2820"/>
                  </a:cubicBezTo>
                  <a:lnTo>
                    <a:pt x="3656" y="3671"/>
                  </a:lnTo>
                  <a:cubicBezTo>
                    <a:pt x="3782" y="3797"/>
                    <a:pt x="3782" y="4017"/>
                    <a:pt x="3656" y="4143"/>
                  </a:cubicBezTo>
                  <a:cubicBezTo>
                    <a:pt x="3593" y="4206"/>
                    <a:pt x="3506" y="4238"/>
                    <a:pt x="3419" y="4238"/>
                  </a:cubicBezTo>
                  <a:cubicBezTo>
                    <a:pt x="3333" y="4238"/>
                    <a:pt x="3246" y="4206"/>
                    <a:pt x="3183" y="4143"/>
                  </a:cubicBezTo>
                  <a:lnTo>
                    <a:pt x="883" y="1875"/>
                  </a:lnTo>
                  <a:cubicBezTo>
                    <a:pt x="789" y="1765"/>
                    <a:pt x="663" y="1710"/>
                    <a:pt x="537" y="1710"/>
                  </a:cubicBezTo>
                  <a:cubicBezTo>
                    <a:pt x="411" y="1710"/>
                    <a:pt x="284" y="1765"/>
                    <a:pt x="190" y="1875"/>
                  </a:cubicBezTo>
                  <a:cubicBezTo>
                    <a:pt x="1" y="2064"/>
                    <a:pt x="1" y="2379"/>
                    <a:pt x="190" y="2568"/>
                  </a:cubicBezTo>
                  <a:lnTo>
                    <a:pt x="1797" y="4206"/>
                  </a:lnTo>
                  <a:lnTo>
                    <a:pt x="3403" y="5845"/>
                  </a:lnTo>
                  <a:lnTo>
                    <a:pt x="1954" y="5845"/>
                  </a:lnTo>
                  <a:cubicBezTo>
                    <a:pt x="1671" y="5845"/>
                    <a:pt x="1450" y="6097"/>
                    <a:pt x="1450" y="6349"/>
                  </a:cubicBezTo>
                  <a:cubicBezTo>
                    <a:pt x="1450" y="6632"/>
                    <a:pt x="1671" y="6884"/>
                    <a:pt x="1954" y="6884"/>
                  </a:cubicBezTo>
                  <a:lnTo>
                    <a:pt x="5451" y="6884"/>
                  </a:lnTo>
                  <a:cubicBezTo>
                    <a:pt x="5514" y="6916"/>
                    <a:pt x="6491" y="7829"/>
                    <a:pt x="6491" y="7829"/>
                  </a:cubicBezTo>
                  <a:cubicBezTo>
                    <a:pt x="6680" y="8018"/>
                    <a:pt x="6948" y="8113"/>
                    <a:pt x="7216" y="8113"/>
                  </a:cubicBezTo>
                  <a:cubicBezTo>
                    <a:pt x="7483" y="8113"/>
                    <a:pt x="7751" y="8018"/>
                    <a:pt x="7940" y="7829"/>
                  </a:cubicBezTo>
                  <a:lnTo>
                    <a:pt x="9862" y="5876"/>
                  </a:lnTo>
                  <a:cubicBezTo>
                    <a:pt x="10272" y="5498"/>
                    <a:pt x="10272" y="4836"/>
                    <a:pt x="9862" y="4427"/>
                  </a:cubicBezTo>
                  <a:lnTo>
                    <a:pt x="9452" y="3986"/>
                  </a:lnTo>
                  <a:cubicBezTo>
                    <a:pt x="9326" y="3608"/>
                    <a:pt x="9043" y="3198"/>
                    <a:pt x="8822" y="2820"/>
                  </a:cubicBezTo>
                  <a:cubicBezTo>
                    <a:pt x="8570" y="2411"/>
                    <a:pt x="8350" y="2064"/>
                    <a:pt x="8035" y="1718"/>
                  </a:cubicBezTo>
                  <a:lnTo>
                    <a:pt x="6459" y="142"/>
                  </a:lnTo>
                  <a:cubicBezTo>
                    <a:pt x="6349" y="48"/>
                    <a:pt x="6215" y="0"/>
                    <a:pt x="60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4" name="Shape 2444"/>
        <p:cNvGrpSpPr/>
        <p:nvPr/>
      </p:nvGrpSpPr>
      <p:grpSpPr>
        <a:xfrm>
          <a:off x="0" y="0"/>
          <a:ext cx="0" cy="0"/>
          <a:chOff x="0" y="0"/>
          <a:chExt cx="0" cy="0"/>
        </a:xfrm>
      </p:grpSpPr>
      <p:sp>
        <p:nvSpPr>
          <p:cNvPr id="2445" name="Google Shape;2445;p120"/>
          <p:cNvSpPr txBox="1"/>
          <p:nvPr>
            <p:ph type="title"/>
          </p:nvPr>
        </p:nvSpPr>
        <p:spPr>
          <a:xfrm>
            <a:off x="0" y="328475"/>
            <a:ext cx="9144000" cy="67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3200">
                <a:solidFill>
                  <a:schemeClr val="dk1"/>
                </a:solidFill>
                <a:latin typeface="Comfortaa"/>
                <a:ea typeface="Comfortaa"/>
                <a:cs typeface="Comfortaa"/>
                <a:sym typeface="Comfortaa"/>
              </a:rPr>
              <a:t>Progress Towards Usability Goals</a:t>
            </a:r>
            <a:endParaRPr b="1" sz="3200">
              <a:latin typeface="Comfortaa"/>
              <a:ea typeface="Comfortaa"/>
              <a:cs typeface="Comfortaa"/>
              <a:sym typeface="Comfortaa"/>
            </a:endParaRPr>
          </a:p>
        </p:txBody>
      </p:sp>
      <p:sp>
        <p:nvSpPr>
          <p:cNvPr id="2446" name="Google Shape;2446;p120"/>
          <p:cNvSpPr/>
          <p:nvPr/>
        </p:nvSpPr>
        <p:spPr>
          <a:xfrm>
            <a:off x="546525" y="1336650"/>
            <a:ext cx="3918900" cy="471000"/>
          </a:xfrm>
          <a:prstGeom prst="roundRect">
            <a:avLst>
              <a:gd fmla="val 16667"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accent3"/>
                </a:solidFill>
                <a:latin typeface="Comfortaa"/>
                <a:ea typeface="Comfortaa"/>
                <a:cs typeface="Comfortaa"/>
                <a:sym typeface="Comfortaa"/>
              </a:rPr>
              <a:t>Goal 1: </a:t>
            </a:r>
            <a:r>
              <a:rPr b="1" lang="en" sz="2000">
                <a:solidFill>
                  <a:schemeClr val="dk1"/>
                </a:solidFill>
                <a:latin typeface="Comfortaa"/>
                <a:ea typeface="Comfortaa"/>
                <a:cs typeface="Comfortaa"/>
                <a:sym typeface="Comfortaa"/>
              </a:rPr>
              <a:t>Learnable</a:t>
            </a:r>
            <a:endParaRPr/>
          </a:p>
        </p:txBody>
      </p:sp>
      <p:sp>
        <p:nvSpPr>
          <p:cNvPr id="2447" name="Google Shape;2447;p120"/>
          <p:cNvSpPr/>
          <p:nvPr/>
        </p:nvSpPr>
        <p:spPr>
          <a:xfrm>
            <a:off x="4678550" y="1336650"/>
            <a:ext cx="3918900" cy="471000"/>
          </a:xfrm>
          <a:prstGeom prst="roundRect">
            <a:avLst>
              <a:gd fmla="val 16667"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accent3"/>
                </a:solidFill>
                <a:latin typeface="Comfortaa"/>
                <a:ea typeface="Comfortaa"/>
                <a:cs typeface="Comfortaa"/>
                <a:sym typeface="Comfortaa"/>
              </a:rPr>
              <a:t>Goal 2: </a:t>
            </a:r>
            <a:r>
              <a:rPr b="1" lang="en" sz="2000">
                <a:solidFill>
                  <a:schemeClr val="dk1"/>
                </a:solidFill>
                <a:latin typeface="Comfortaa"/>
                <a:ea typeface="Comfortaa"/>
                <a:cs typeface="Comfortaa"/>
                <a:sym typeface="Comfortaa"/>
              </a:rPr>
              <a:t>Discoverable</a:t>
            </a:r>
            <a:endParaRPr/>
          </a:p>
        </p:txBody>
      </p:sp>
      <p:sp>
        <p:nvSpPr>
          <p:cNvPr id="2448" name="Google Shape;2448;p120"/>
          <p:cNvSpPr txBox="1"/>
          <p:nvPr/>
        </p:nvSpPr>
        <p:spPr>
          <a:xfrm>
            <a:off x="546538" y="2138725"/>
            <a:ext cx="3918900" cy="19086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Comfortaa"/>
              <a:buChar char="●"/>
            </a:pPr>
            <a:r>
              <a:rPr b="1" lang="en">
                <a:latin typeface="Comfortaa"/>
                <a:ea typeface="Comfortaa"/>
                <a:cs typeface="Comfortaa"/>
                <a:sym typeface="Comfortaa"/>
              </a:rPr>
              <a:t>Decluttering</a:t>
            </a:r>
            <a:r>
              <a:rPr lang="en">
                <a:latin typeface="Comfortaa"/>
                <a:ea typeface="Comfortaa"/>
                <a:cs typeface="Comfortaa"/>
                <a:sym typeface="Comfortaa"/>
              </a:rPr>
              <a:t> the home screen</a:t>
            </a:r>
            <a:endParaRPr>
              <a:latin typeface="Comfortaa"/>
              <a:ea typeface="Comfortaa"/>
              <a:cs typeface="Comfortaa"/>
              <a:sym typeface="Comfortaa"/>
            </a:endParaRPr>
          </a:p>
          <a:p>
            <a:pPr indent="0" lvl="0" marL="457200" rtl="0" algn="l">
              <a:spcBef>
                <a:spcPts val="0"/>
              </a:spcBef>
              <a:spcAft>
                <a:spcPts val="0"/>
              </a:spcAft>
              <a:buNone/>
            </a:pPr>
            <a:r>
              <a:t/>
            </a:r>
            <a:endParaRPr>
              <a:latin typeface="Comfortaa"/>
              <a:ea typeface="Comfortaa"/>
              <a:cs typeface="Comfortaa"/>
              <a:sym typeface="Comfortaa"/>
            </a:endParaRPr>
          </a:p>
          <a:p>
            <a:pPr indent="-317500" lvl="0" marL="457200" rtl="0" algn="l">
              <a:spcBef>
                <a:spcPts val="0"/>
              </a:spcBef>
              <a:spcAft>
                <a:spcPts val="0"/>
              </a:spcAft>
              <a:buSzPts val="1400"/>
              <a:buFont typeface="Comfortaa"/>
              <a:buChar char="●"/>
            </a:pPr>
            <a:r>
              <a:rPr lang="en">
                <a:latin typeface="Comfortaa"/>
                <a:ea typeface="Comfortaa"/>
                <a:cs typeface="Comfortaa"/>
                <a:sym typeface="Comfortaa"/>
              </a:rPr>
              <a:t>Artwork should be the </a:t>
            </a:r>
            <a:r>
              <a:rPr b="1" lang="en">
                <a:latin typeface="Comfortaa"/>
                <a:ea typeface="Comfortaa"/>
                <a:cs typeface="Comfortaa"/>
                <a:sym typeface="Comfortaa"/>
              </a:rPr>
              <a:t>only</a:t>
            </a:r>
            <a:r>
              <a:rPr lang="en">
                <a:latin typeface="Comfortaa"/>
                <a:ea typeface="Comfortaa"/>
                <a:cs typeface="Comfortaa"/>
                <a:sym typeface="Comfortaa"/>
              </a:rPr>
              <a:t> thing users see on the home screen (besides the navigation bar)</a:t>
            </a:r>
            <a:endParaRPr>
              <a:latin typeface="Comfortaa"/>
              <a:ea typeface="Comfortaa"/>
              <a:cs typeface="Comfortaa"/>
              <a:sym typeface="Comfortaa"/>
            </a:endParaRPr>
          </a:p>
          <a:p>
            <a:pPr indent="0" lvl="0" marL="457200" rtl="0" algn="l">
              <a:spcBef>
                <a:spcPts val="0"/>
              </a:spcBef>
              <a:spcAft>
                <a:spcPts val="0"/>
              </a:spcAft>
              <a:buNone/>
            </a:pPr>
            <a:r>
              <a:t/>
            </a:r>
            <a:endParaRPr>
              <a:latin typeface="Comfortaa"/>
              <a:ea typeface="Comfortaa"/>
              <a:cs typeface="Comfortaa"/>
              <a:sym typeface="Comfortaa"/>
            </a:endParaRPr>
          </a:p>
          <a:p>
            <a:pPr indent="-317500" lvl="0" marL="457200" rtl="0" algn="l">
              <a:spcBef>
                <a:spcPts val="0"/>
              </a:spcBef>
              <a:spcAft>
                <a:spcPts val="0"/>
              </a:spcAft>
              <a:buSzPts val="1400"/>
              <a:buFont typeface="Comfortaa"/>
              <a:buChar char="●"/>
            </a:pPr>
            <a:r>
              <a:rPr lang="en">
                <a:latin typeface="Comfortaa"/>
                <a:ea typeface="Comfortaa"/>
                <a:cs typeface="Comfortaa"/>
                <a:sym typeface="Comfortaa"/>
              </a:rPr>
              <a:t>Softly-designed clickables to create an </a:t>
            </a:r>
            <a:r>
              <a:rPr b="1" lang="en">
                <a:latin typeface="Comfortaa"/>
                <a:ea typeface="Comfortaa"/>
                <a:cs typeface="Comfortaa"/>
                <a:sym typeface="Comfortaa"/>
              </a:rPr>
              <a:t>inviting</a:t>
            </a:r>
            <a:r>
              <a:rPr lang="en">
                <a:latin typeface="Comfortaa"/>
                <a:ea typeface="Comfortaa"/>
                <a:cs typeface="Comfortaa"/>
                <a:sym typeface="Comfortaa"/>
              </a:rPr>
              <a:t> feeling for users.</a:t>
            </a:r>
            <a:endParaRPr>
              <a:latin typeface="Comfortaa"/>
              <a:ea typeface="Comfortaa"/>
              <a:cs typeface="Comfortaa"/>
              <a:sym typeface="Comfortaa"/>
            </a:endParaRPr>
          </a:p>
        </p:txBody>
      </p:sp>
      <p:sp>
        <p:nvSpPr>
          <p:cNvPr id="2449" name="Google Shape;2449;p120"/>
          <p:cNvSpPr txBox="1"/>
          <p:nvPr/>
        </p:nvSpPr>
        <p:spPr>
          <a:xfrm>
            <a:off x="4678563" y="2138725"/>
            <a:ext cx="3918900" cy="23397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Comfortaa"/>
              <a:buChar char="●"/>
            </a:pPr>
            <a:r>
              <a:rPr lang="en">
                <a:latin typeface="Comfortaa"/>
                <a:ea typeface="Comfortaa"/>
                <a:cs typeface="Comfortaa"/>
                <a:sym typeface="Comfortaa"/>
              </a:rPr>
              <a:t>Increase </a:t>
            </a:r>
            <a:r>
              <a:rPr b="1" lang="en">
                <a:latin typeface="Comfortaa"/>
                <a:ea typeface="Comfortaa"/>
                <a:cs typeface="Comfortaa"/>
                <a:sym typeface="Comfortaa"/>
              </a:rPr>
              <a:t>clarity </a:t>
            </a:r>
            <a:r>
              <a:rPr lang="en">
                <a:latin typeface="Comfortaa"/>
                <a:ea typeface="Comfortaa"/>
                <a:cs typeface="Comfortaa"/>
                <a:sym typeface="Comfortaa"/>
              </a:rPr>
              <a:t>on icons to avoid </a:t>
            </a:r>
            <a:r>
              <a:rPr lang="en">
                <a:latin typeface="Comfortaa"/>
                <a:ea typeface="Comfortaa"/>
                <a:cs typeface="Comfortaa"/>
                <a:sym typeface="Comfortaa"/>
              </a:rPr>
              <a:t>ambiguity.</a:t>
            </a:r>
            <a:endParaRPr>
              <a:latin typeface="Comfortaa"/>
              <a:ea typeface="Comfortaa"/>
              <a:cs typeface="Comfortaa"/>
              <a:sym typeface="Comfortaa"/>
            </a:endParaRPr>
          </a:p>
          <a:p>
            <a:pPr indent="0" lvl="0" marL="457200" rtl="0" algn="l">
              <a:spcBef>
                <a:spcPts val="0"/>
              </a:spcBef>
              <a:spcAft>
                <a:spcPts val="0"/>
              </a:spcAft>
              <a:buNone/>
            </a:pPr>
            <a:r>
              <a:t/>
            </a:r>
            <a:endParaRPr>
              <a:latin typeface="Comfortaa"/>
              <a:ea typeface="Comfortaa"/>
              <a:cs typeface="Comfortaa"/>
              <a:sym typeface="Comfortaa"/>
            </a:endParaRPr>
          </a:p>
          <a:p>
            <a:pPr indent="-317500" lvl="0" marL="457200" rtl="0" algn="l">
              <a:spcBef>
                <a:spcPts val="0"/>
              </a:spcBef>
              <a:spcAft>
                <a:spcPts val="0"/>
              </a:spcAft>
              <a:buSzPts val="1400"/>
              <a:buFont typeface="Comfortaa"/>
              <a:buChar char="●"/>
            </a:pPr>
            <a:r>
              <a:rPr lang="en">
                <a:latin typeface="Comfortaa"/>
                <a:ea typeface="Comfortaa"/>
                <a:cs typeface="Comfortaa"/>
                <a:sym typeface="Comfortaa"/>
              </a:rPr>
              <a:t>Spreading out the full functionality of complex interactions to create a sense of </a:t>
            </a:r>
            <a:r>
              <a:rPr b="1" lang="en">
                <a:latin typeface="Comfortaa"/>
                <a:ea typeface="Comfortaa"/>
                <a:cs typeface="Comfortaa"/>
                <a:sym typeface="Comfortaa"/>
              </a:rPr>
              <a:t>progression</a:t>
            </a:r>
            <a:r>
              <a:rPr lang="en">
                <a:latin typeface="Comfortaa"/>
                <a:ea typeface="Comfortaa"/>
                <a:cs typeface="Comfortaa"/>
                <a:sym typeface="Comfortaa"/>
              </a:rPr>
              <a:t> that feels natural.</a:t>
            </a:r>
            <a:endParaRPr>
              <a:latin typeface="Comfortaa"/>
              <a:ea typeface="Comfortaa"/>
              <a:cs typeface="Comfortaa"/>
              <a:sym typeface="Comfortaa"/>
            </a:endParaRPr>
          </a:p>
          <a:p>
            <a:pPr indent="0" lvl="0" marL="457200" rtl="0" algn="l">
              <a:spcBef>
                <a:spcPts val="0"/>
              </a:spcBef>
              <a:spcAft>
                <a:spcPts val="0"/>
              </a:spcAft>
              <a:buNone/>
            </a:pPr>
            <a:r>
              <a:t/>
            </a:r>
            <a:endParaRPr>
              <a:latin typeface="Comfortaa"/>
              <a:ea typeface="Comfortaa"/>
              <a:cs typeface="Comfortaa"/>
              <a:sym typeface="Comfortaa"/>
            </a:endParaRPr>
          </a:p>
          <a:p>
            <a:pPr indent="-317500" lvl="0" marL="457200" rtl="0" algn="l">
              <a:spcBef>
                <a:spcPts val="0"/>
              </a:spcBef>
              <a:spcAft>
                <a:spcPts val="0"/>
              </a:spcAft>
              <a:buSzPts val="1400"/>
              <a:buFont typeface="Comfortaa"/>
              <a:buChar char="●"/>
            </a:pPr>
            <a:r>
              <a:rPr lang="en">
                <a:latin typeface="Comfortaa"/>
                <a:ea typeface="Comfortaa"/>
                <a:cs typeface="Comfortaa"/>
                <a:sym typeface="Comfortaa"/>
              </a:rPr>
              <a:t>More options for users (ie clicking away, ability to “save for later”, etc)</a:t>
            </a:r>
            <a:endParaRPr>
              <a:latin typeface="Comfortaa"/>
              <a:ea typeface="Comfortaa"/>
              <a:cs typeface="Comfortaa"/>
              <a:sym typeface="Comfortaa"/>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4"/>
        </a:solidFill>
      </p:bgPr>
    </p:bg>
    <p:spTree>
      <p:nvGrpSpPr>
        <p:cNvPr id="2453" name="Shape 2453"/>
        <p:cNvGrpSpPr/>
        <p:nvPr/>
      </p:nvGrpSpPr>
      <p:grpSpPr>
        <a:xfrm>
          <a:off x="0" y="0"/>
          <a:ext cx="0" cy="0"/>
          <a:chOff x="0" y="0"/>
          <a:chExt cx="0" cy="0"/>
        </a:xfrm>
      </p:grpSpPr>
      <p:sp>
        <p:nvSpPr>
          <p:cNvPr id="2454" name="Google Shape;2454;p121"/>
          <p:cNvSpPr/>
          <p:nvPr/>
        </p:nvSpPr>
        <p:spPr>
          <a:xfrm rot="-2700000">
            <a:off x="3860923" y="1102026"/>
            <a:ext cx="1422154" cy="1180949"/>
          </a:xfrm>
          <a:custGeom>
            <a:rect b="b" l="l" r="r" t="t"/>
            <a:pathLst>
              <a:path extrusionOk="0" h="30664" w="36927">
                <a:moveTo>
                  <a:pt x="19198" y="0"/>
                </a:moveTo>
                <a:cubicBezTo>
                  <a:pt x="17850" y="0"/>
                  <a:pt x="16505" y="119"/>
                  <a:pt x="15227" y="301"/>
                </a:cubicBezTo>
                <a:cubicBezTo>
                  <a:pt x="9390" y="1125"/>
                  <a:pt x="1081" y="3075"/>
                  <a:pt x="368" y="10115"/>
                </a:cubicBezTo>
                <a:cubicBezTo>
                  <a:pt x="0" y="13802"/>
                  <a:pt x="3230" y="18001"/>
                  <a:pt x="5625" y="20530"/>
                </a:cubicBezTo>
                <a:cubicBezTo>
                  <a:pt x="8822" y="23905"/>
                  <a:pt x="11774" y="27102"/>
                  <a:pt x="15951" y="29285"/>
                </a:cubicBezTo>
                <a:cubicBezTo>
                  <a:pt x="17796" y="30247"/>
                  <a:pt x="19900" y="30664"/>
                  <a:pt x="22026" y="30664"/>
                </a:cubicBezTo>
                <a:cubicBezTo>
                  <a:pt x="24674" y="30664"/>
                  <a:pt x="27357" y="30017"/>
                  <a:pt x="29619" y="28973"/>
                </a:cubicBezTo>
                <a:cubicBezTo>
                  <a:pt x="32649" y="27581"/>
                  <a:pt x="34498" y="24361"/>
                  <a:pt x="35511" y="21242"/>
                </a:cubicBezTo>
                <a:cubicBezTo>
                  <a:pt x="36926" y="16932"/>
                  <a:pt x="35456" y="12454"/>
                  <a:pt x="33027" y="8811"/>
                </a:cubicBezTo>
                <a:cubicBezTo>
                  <a:pt x="31680" y="6795"/>
                  <a:pt x="30076" y="4790"/>
                  <a:pt x="28338" y="3086"/>
                </a:cubicBezTo>
                <a:cubicBezTo>
                  <a:pt x="26923" y="1705"/>
                  <a:pt x="25163" y="880"/>
                  <a:pt x="23270" y="435"/>
                </a:cubicBezTo>
                <a:cubicBezTo>
                  <a:pt x="21957" y="125"/>
                  <a:pt x="20576" y="0"/>
                  <a:pt x="19198" y="0"/>
                </a:cubicBezTo>
                <a:close/>
              </a:path>
            </a:pathLst>
          </a:custGeom>
          <a:solidFill>
            <a:schemeClr val="lt2">
              <a:alpha val="715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5" name="Google Shape;2455;p121"/>
          <p:cNvSpPr txBox="1"/>
          <p:nvPr>
            <p:ph idx="4294967295" type="title"/>
          </p:nvPr>
        </p:nvSpPr>
        <p:spPr>
          <a:xfrm>
            <a:off x="436799" y="2215263"/>
            <a:ext cx="8270400" cy="95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5500"/>
              <a:t>Interface Revisions </a:t>
            </a:r>
            <a:endParaRPr sz="5500"/>
          </a:p>
        </p:txBody>
      </p:sp>
      <p:sp>
        <p:nvSpPr>
          <p:cNvPr id="2456" name="Google Shape;2456;p121"/>
          <p:cNvSpPr txBox="1"/>
          <p:nvPr>
            <p:ph type="title"/>
          </p:nvPr>
        </p:nvSpPr>
        <p:spPr>
          <a:xfrm>
            <a:off x="4043850" y="1297075"/>
            <a:ext cx="1056300" cy="608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veat"/>
                <a:ea typeface="Caveat"/>
                <a:cs typeface="Caveat"/>
                <a:sym typeface="Caveat"/>
              </a:rPr>
              <a:t>0</a:t>
            </a:r>
            <a:r>
              <a:rPr lang="en"/>
              <a:t>4</a:t>
            </a:r>
            <a:endParaRPr>
              <a:latin typeface="Caveat"/>
              <a:ea typeface="Caveat"/>
              <a:cs typeface="Caveat"/>
              <a:sym typeface="Caveat"/>
            </a:endParaRPr>
          </a:p>
        </p:txBody>
      </p:sp>
      <p:grpSp>
        <p:nvGrpSpPr>
          <p:cNvPr id="2457" name="Google Shape;2457;p121"/>
          <p:cNvGrpSpPr/>
          <p:nvPr/>
        </p:nvGrpSpPr>
        <p:grpSpPr>
          <a:xfrm rot="-1894042">
            <a:off x="6671603" y="4215004"/>
            <a:ext cx="750681" cy="648951"/>
            <a:chOff x="5177300" y="2314950"/>
            <a:chExt cx="341575" cy="312400"/>
          </a:xfrm>
        </p:grpSpPr>
        <p:sp>
          <p:nvSpPr>
            <p:cNvPr id="2458" name="Google Shape;2458;p121"/>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9" name="Google Shape;2459;p121"/>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0" name="Google Shape;2460;p121"/>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1" name="Google Shape;2461;p121"/>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2" name="Google Shape;2462;p121"/>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63" name="Google Shape;2463;p121"/>
          <p:cNvGrpSpPr/>
          <p:nvPr/>
        </p:nvGrpSpPr>
        <p:grpSpPr>
          <a:xfrm rot="10671461">
            <a:off x="1773354" y="639943"/>
            <a:ext cx="747444" cy="646107"/>
            <a:chOff x="5177300" y="2314950"/>
            <a:chExt cx="341575" cy="312400"/>
          </a:xfrm>
        </p:grpSpPr>
        <p:sp>
          <p:nvSpPr>
            <p:cNvPr id="2464" name="Google Shape;2464;p121"/>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5" name="Google Shape;2465;p121"/>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6" name="Google Shape;2466;p121"/>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7" name="Google Shape;2467;p121"/>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8" name="Google Shape;2468;p121"/>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69" name="Google Shape;2469;p121"/>
          <p:cNvGrpSpPr/>
          <p:nvPr/>
        </p:nvGrpSpPr>
        <p:grpSpPr>
          <a:xfrm rot="5736586">
            <a:off x="1370824" y="3197894"/>
            <a:ext cx="747427" cy="646106"/>
            <a:chOff x="5177300" y="2314950"/>
            <a:chExt cx="341575" cy="312400"/>
          </a:xfrm>
        </p:grpSpPr>
        <p:sp>
          <p:nvSpPr>
            <p:cNvPr id="2470" name="Google Shape;2470;p121"/>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rgbClr val="FEF8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1" name="Google Shape;2471;p121"/>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rgbClr val="FEF8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2" name="Google Shape;2472;p121"/>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rgbClr val="FEF8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3" name="Google Shape;2473;p121"/>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rgbClr val="FEF8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4" name="Google Shape;2474;p121"/>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rgbClr val="FEF8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75" name="Google Shape;2475;p121"/>
          <p:cNvGrpSpPr/>
          <p:nvPr/>
        </p:nvGrpSpPr>
        <p:grpSpPr>
          <a:xfrm rot="5736586">
            <a:off x="7165199" y="1278369"/>
            <a:ext cx="747427" cy="646106"/>
            <a:chOff x="5177300" y="2314950"/>
            <a:chExt cx="341575" cy="312400"/>
          </a:xfrm>
        </p:grpSpPr>
        <p:sp>
          <p:nvSpPr>
            <p:cNvPr id="2476" name="Google Shape;2476;p121"/>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rgbClr val="FEF8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7" name="Google Shape;2477;p121"/>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rgbClr val="FEF8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8" name="Google Shape;2478;p121"/>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rgbClr val="FEF8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9" name="Google Shape;2479;p121"/>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rgbClr val="FEF8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0" name="Google Shape;2480;p121"/>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rgbClr val="FEF8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4"/>
        </a:solidFill>
      </p:bgPr>
    </p:bg>
    <p:spTree>
      <p:nvGrpSpPr>
        <p:cNvPr id="2484" name="Shape 2484"/>
        <p:cNvGrpSpPr/>
        <p:nvPr/>
      </p:nvGrpSpPr>
      <p:grpSpPr>
        <a:xfrm>
          <a:off x="0" y="0"/>
          <a:ext cx="0" cy="0"/>
          <a:chOff x="0" y="0"/>
          <a:chExt cx="0" cy="0"/>
        </a:xfrm>
      </p:grpSpPr>
      <p:sp>
        <p:nvSpPr>
          <p:cNvPr id="2485" name="Google Shape;2485;p122"/>
          <p:cNvSpPr txBox="1"/>
          <p:nvPr>
            <p:ph type="title"/>
          </p:nvPr>
        </p:nvSpPr>
        <p:spPr>
          <a:xfrm>
            <a:off x="1043700" y="328475"/>
            <a:ext cx="7384800" cy="677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200">
                <a:solidFill>
                  <a:schemeClr val="dk1"/>
                </a:solidFill>
                <a:latin typeface="Comfortaa"/>
                <a:ea typeface="Comfortaa"/>
                <a:cs typeface="Comfortaa"/>
                <a:sym typeface="Comfortaa"/>
              </a:rPr>
              <a:t>Major change #1 - Likes &amp; Dislikes</a:t>
            </a:r>
            <a:endParaRPr b="1" sz="3200">
              <a:latin typeface="Comfortaa"/>
              <a:ea typeface="Comfortaa"/>
              <a:cs typeface="Comfortaa"/>
              <a:sym typeface="Comfortaa"/>
            </a:endParaRPr>
          </a:p>
        </p:txBody>
      </p:sp>
      <p:pic>
        <p:nvPicPr>
          <p:cNvPr id="2486" name="Google Shape;2486;p122"/>
          <p:cNvPicPr preferRelativeResize="0"/>
          <p:nvPr/>
        </p:nvPicPr>
        <p:blipFill>
          <a:blip r:embed="rId3">
            <a:alphaModFix/>
          </a:blip>
          <a:stretch>
            <a:fillRect/>
          </a:stretch>
        </p:blipFill>
        <p:spPr>
          <a:xfrm>
            <a:off x="2810550" y="1466025"/>
            <a:ext cx="3336399" cy="2763150"/>
          </a:xfrm>
          <a:prstGeom prst="rect">
            <a:avLst/>
          </a:prstGeom>
          <a:noFill/>
          <a:ln>
            <a:noFill/>
          </a:ln>
        </p:spPr>
      </p:pic>
      <p:pic>
        <p:nvPicPr>
          <p:cNvPr id="2487" name="Google Shape;2487;p122"/>
          <p:cNvPicPr preferRelativeResize="0"/>
          <p:nvPr/>
        </p:nvPicPr>
        <p:blipFill>
          <a:blip r:embed="rId4">
            <a:alphaModFix/>
          </a:blip>
          <a:stretch>
            <a:fillRect/>
          </a:stretch>
        </p:blipFill>
        <p:spPr>
          <a:xfrm>
            <a:off x="459425" y="1190175"/>
            <a:ext cx="1825750" cy="3314852"/>
          </a:xfrm>
          <a:prstGeom prst="rect">
            <a:avLst/>
          </a:prstGeom>
          <a:noFill/>
          <a:ln>
            <a:noFill/>
          </a:ln>
        </p:spPr>
      </p:pic>
      <p:cxnSp>
        <p:nvCxnSpPr>
          <p:cNvPr id="2488" name="Google Shape;2488;p122"/>
          <p:cNvCxnSpPr/>
          <p:nvPr/>
        </p:nvCxnSpPr>
        <p:spPr>
          <a:xfrm flipH="1" rot="10800000">
            <a:off x="2004750" y="3400200"/>
            <a:ext cx="1251600" cy="631200"/>
          </a:xfrm>
          <a:prstGeom prst="straightConnector1">
            <a:avLst/>
          </a:prstGeom>
          <a:noFill/>
          <a:ln cap="flat" cmpd="sng" w="9525">
            <a:solidFill>
              <a:srgbClr val="FF0000"/>
            </a:solidFill>
            <a:prstDash val="solid"/>
            <a:round/>
            <a:headEnd len="med" w="med" type="none"/>
            <a:tailEnd len="med" w="med" type="triangle"/>
          </a:ln>
        </p:spPr>
      </p:cxnSp>
      <p:pic>
        <p:nvPicPr>
          <p:cNvPr id="2489" name="Google Shape;2489;p122"/>
          <p:cNvPicPr preferRelativeResize="0"/>
          <p:nvPr/>
        </p:nvPicPr>
        <p:blipFill rotWithShape="1">
          <a:blip r:embed="rId3">
            <a:alphaModFix/>
          </a:blip>
          <a:srcRect b="0" l="49952" r="0" t="0"/>
          <a:stretch/>
        </p:blipFill>
        <p:spPr>
          <a:xfrm>
            <a:off x="7077300" y="1466025"/>
            <a:ext cx="1669750" cy="2763150"/>
          </a:xfrm>
          <a:prstGeom prst="rect">
            <a:avLst/>
          </a:prstGeom>
          <a:noFill/>
          <a:ln>
            <a:noFill/>
          </a:ln>
        </p:spPr>
      </p:pic>
      <p:sp>
        <p:nvSpPr>
          <p:cNvPr id="2490" name="Google Shape;2490;p122"/>
          <p:cNvSpPr txBox="1"/>
          <p:nvPr/>
        </p:nvSpPr>
        <p:spPr>
          <a:xfrm>
            <a:off x="2939300" y="4352700"/>
            <a:ext cx="3078900" cy="42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Nunito"/>
                <a:ea typeface="Nunito"/>
                <a:cs typeface="Nunito"/>
                <a:sym typeface="Nunito"/>
              </a:rPr>
              <a:t>Different design considerations</a:t>
            </a:r>
            <a:endParaRPr sz="1200">
              <a:latin typeface="Nunito"/>
              <a:ea typeface="Nunito"/>
              <a:cs typeface="Nunito"/>
              <a:sym typeface="Nunito"/>
            </a:endParaRPr>
          </a:p>
        </p:txBody>
      </p:sp>
      <p:cxnSp>
        <p:nvCxnSpPr>
          <p:cNvPr id="2491" name="Google Shape;2491;p122"/>
          <p:cNvCxnSpPr/>
          <p:nvPr/>
        </p:nvCxnSpPr>
        <p:spPr>
          <a:xfrm flipH="1" rot="10800000">
            <a:off x="2060050" y="3378075"/>
            <a:ext cx="2757900" cy="664500"/>
          </a:xfrm>
          <a:prstGeom prst="straightConnector1">
            <a:avLst/>
          </a:prstGeom>
          <a:noFill/>
          <a:ln cap="flat" cmpd="sng" w="9525">
            <a:solidFill>
              <a:srgbClr val="FF0000"/>
            </a:solidFill>
            <a:prstDash val="solid"/>
            <a:round/>
            <a:headEnd len="med" w="med" type="none"/>
            <a:tailEnd len="med" w="med" type="triangle"/>
          </a:ln>
        </p:spPr>
      </p:cxnSp>
      <p:sp>
        <p:nvSpPr>
          <p:cNvPr id="2492" name="Google Shape;2492;p122"/>
          <p:cNvSpPr/>
          <p:nvPr/>
        </p:nvSpPr>
        <p:spPr>
          <a:xfrm>
            <a:off x="6926375" y="1324650"/>
            <a:ext cx="1971600" cy="30459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93" name="Google Shape;2493;p122"/>
          <p:cNvSpPr txBox="1"/>
          <p:nvPr/>
        </p:nvSpPr>
        <p:spPr>
          <a:xfrm>
            <a:off x="7319675" y="4352700"/>
            <a:ext cx="1185000" cy="42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Nunito"/>
                <a:ea typeface="Nunito"/>
                <a:cs typeface="Nunito"/>
                <a:sym typeface="Nunito"/>
              </a:rPr>
              <a:t>Final decision</a:t>
            </a:r>
            <a:endParaRPr sz="1200">
              <a:latin typeface="Nunito"/>
              <a:ea typeface="Nunito"/>
              <a:cs typeface="Nunito"/>
              <a:sym typeface="Nuni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4"/>
        </a:solidFill>
      </p:bgPr>
    </p:bg>
    <p:spTree>
      <p:nvGrpSpPr>
        <p:cNvPr id="2497" name="Shape 2497"/>
        <p:cNvGrpSpPr/>
        <p:nvPr/>
      </p:nvGrpSpPr>
      <p:grpSpPr>
        <a:xfrm>
          <a:off x="0" y="0"/>
          <a:ext cx="0" cy="0"/>
          <a:chOff x="0" y="0"/>
          <a:chExt cx="0" cy="0"/>
        </a:xfrm>
      </p:grpSpPr>
      <p:sp>
        <p:nvSpPr>
          <p:cNvPr id="2498" name="Google Shape;2498;p123"/>
          <p:cNvSpPr txBox="1"/>
          <p:nvPr>
            <p:ph type="title"/>
          </p:nvPr>
        </p:nvSpPr>
        <p:spPr>
          <a:xfrm>
            <a:off x="1043700" y="328475"/>
            <a:ext cx="7384800" cy="677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200">
                <a:solidFill>
                  <a:schemeClr val="dk1"/>
                </a:solidFill>
                <a:latin typeface="Comfortaa"/>
                <a:ea typeface="Comfortaa"/>
                <a:cs typeface="Comfortaa"/>
                <a:sym typeface="Comfortaa"/>
              </a:rPr>
              <a:t>Major change #1 - Likes &amp; Dislikes</a:t>
            </a:r>
            <a:endParaRPr b="1" sz="3200">
              <a:latin typeface="Comfortaa"/>
              <a:ea typeface="Comfortaa"/>
              <a:cs typeface="Comfortaa"/>
              <a:sym typeface="Comfortaa"/>
            </a:endParaRPr>
          </a:p>
        </p:txBody>
      </p:sp>
      <p:pic>
        <p:nvPicPr>
          <p:cNvPr id="2499" name="Google Shape;2499;p123"/>
          <p:cNvPicPr preferRelativeResize="0"/>
          <p:nvPr/>
        </p:nvPicPr>
        <p:blipFill>
          <a:blip r:embed="rId3">
            <a:alphaModFix/>
          </a:blip>
          <a:stretch>
            <a:fillRect/>
          </a:stretch>
        </p:blipFill>
        <p:spPr>
          <a:xfrm>
            <a:off x="258275" y="1190175"/>
            <a:ext cx="1825750" cy="3314852"/>
          </a:xfrm>
          <a:prstGeom prst="rect">
            <a:avLst/>
          </a:prstGeom>
          <a:noFill/>
          <a:ln>
            <a:noFill/>
          </a:ln>
        </p:spPr>
      </p:pic>
      <p:pic>
        <p:nvPicPr>
          <p:cNvPr id="2500" name="Google Shape;2500;p123"/>
          <p:cNvPicPr preferRelativeResize="0"/>
          <p:nvPr/>
        </p:nvPicPr>
        <p:blipFill rotWithShape="1">
          <a:blip r:embed="rId4">
            <a:alphaModFix/>
          </a:blip>
          <a:srcRect b="0" l="49952" r="0" t="0"/>
          <a:stretch/>
        </p:blipFill>
        <p:spPr>
          <a:xfrm>
            <a:off x="2311375" y="1190175"/>
            <a:ext cx="2003140" cy="3314851"/>
          </a:xfrm>
          <a:prstGeom prst="rect">
            <a:avLst/>
          </a:prstGeom>
          <a:noFill/>
          <a:ln>
            <a:noFill/>
          </a:ln>
        </p:spPr>
      </p:pic>
      <p:sp>
        <p:nvSpPr>
          <p:cNvPr id="2501" name="Google Shape;2501;p123"/>
          <p:cNvSpPr txBox="1"/>
          <p:nvPr/>
        </p:nvSpPr>
        <p:spPr>
          <a:xfrm>
            <a:off x="4541875" y="2726450"/>
            <a:ext cx="4158300" cy="149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Nunito"/>
                <a:ea typeface="Nunito"/>
                <a:cs typeface="Nunito"/>
                <a:sym typeface="Nunito"/>
              </a:rPr>
              <a:t>Strategy: </a:t>
            </a:r>
            <a:endParaRPr b="1">
              <a:latin typeface="Nunito"/>
              <a:ea typeface="Nunito"/>
              <a:cs typeface="Nunito"/>
              <a:sym typeface="Nunito"/>
            </a:endParaRPr>
          </a:p>
          <a:p>
            <a:pPr indent="0" lvl="0" marL="0" rtl="0" algn="l">
              <a:spcBef>
                <a:spcPts val="0"/>
              </a:spcBef>
              <a:spcAft>
                <a:spcPts val="0"/>
              </a:spcAft>
              <a:buNone/>
            </a:pPr>
            <a:r>
              <a:rPr lang="en">
                <a:latin typeface="Nunito"/>
                <a:ea typeface="Nunito"/>
                <a:cs typeface="Nunito"/>
                <a:sym typeface="Nunito"/>
              </a:rPr>
              <a:t>We heavily debated about keeping a dislike </a:t>
            </a:r>
            <a:r>
              <a:rPr lang="en">
                <a:latin typeface="Nunito"/>
                <a:ea typeface="Nunito"/>
                <a:cs typeface="Nunito"/>
                <a:sym typeface="Nunito"/>
              </a:rPr>
              <a:t>button</a:t>
            </a:r>
            <a:r>
              <a:rPr lang="en">
                <a:latin typeface="Nunito"/>
                <a:ea typeface="Nunito"/>
                <a:cs typeface="Nunito"/>
                <a:sym typeface="Nunito"/>
              </a:rPr>
              <a:t>. Ultimately, we decided to make do </a:t>
            </a:r>
            <a:r>
              <a:rPr lang="en">
                <a:latin typeface="Nunito"/>
                <a:ea typeface="Nunito"/>
                <a:cs typeface="Nunito"/>
                <a:sym typeface="Nunito"/>
              </a:rPr>
              <a:t>without</a:t>
            </a:r>
            <a:r>
              <a:rPr lang="en">
                <a:latin typeface="Nunito"/>
                <a:ea typeface="Nunito"/>
                <a:cs typeface="Nunito"/>
                <a:sym typeface="Nunito"/>
              </a:rPr>
              <a:t> it as we did not like the implications of pressing a dislike. From Lo-Fi testing, our results also discouraged the usage of a dislike button.</a:t>
            </a:r>
            <a:endParaRPr>
              <a:latin typeface="Nunito"/>
              <a:ea typeface="Nunito"/>
              <a:cs typeface="Nunito"/>
              <a:sym typeface="Nunito"/>
            </a:endParaRPr>
          </a:p>
        </p:txBody>
      </p:sp>
      <p:sp>
        <p:nvSpPr>
          <p:cNvPr id="2502" name="Google Shape;2502;p123"/>
          <p:cNvSpPr txBox="1"/>
          <p:nvPr/>
        </p:nvSpPr>
        <p:spPr>
          <a:xfrm>
            <a:off x="4541875" y="1520100"/>
            <a:ext cx="41583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accent3"/>
                </a:solidFill>
                <a:latin typeface="Nunito"/>
                <a:ea typeface="Nunito"/>
                <a:cs typeface="Nunito"/>
                <a:sym typeface="Nunito"/>
              </a:rPr>
              <a:t>Reference:</a:t>
            </a:r>
            <a:endParaRPr b="1">
              <a:solidFill>
                <a:schemeClr val="accent3"/>
              </a:solidFill>
              <a:latin typeface="Nunito"/>
              <a:ea typeface="Nunito"/>
              <a:cs typeface="Nunito"/>
              <a:sym typeface="Nunito"/>
            </a:endParaRPr>
          </a:p>
          <a:p>
            <a:pPr indent="0" lvl="0" marL="0" rtl="0" algn="l">
              <a:spcBef>
                <a:spcPts val="0"/>
              </a:spcBef>
              <a:spcAft>
                <a:spcPts val="0"/>
              </a:spcAft>
              <a:buNone/>
            </a:pPr>
            <a:r>
              <a:rPr lang="en">
                <a:solidFill>
                  <a:schemeClr val="accent3"/>
                </a:solidFill>
                <a:latin typeface="Nunito"/>
                <a:ea typeface="Nunito"/>
                <a:cs typeface="Nunito"/>
                <a:sym typeface="Nunito"/>
              </a:rPr>
              <a:t>Participants feared the ❌ "not interested" button would alert the creator.</a:t>
            </a:r>
            <a:endParaRPr>
              <a:solidFill>
                <a:schemeClr val="accent3"/>
              </a:solidFill>
              <a:latin typeface="Nunito"/>
              <a:ea typeface="Nunito"/>
              <a:cs typeface="Nunito"/>
              <a:sym typeface="Nuni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4"/>
        </a:solidFill>
      </p:bgPr>
    </p:bg>
    <p:spTree>
      <p:nvGrpSpPr>
        <p:cNvPr id="2506" name="Shape 2506"/>
        <p:cNvGrpSpPr/>
        <p:nvPr/>
      </p:nvGrpSpPr>
      <p:grpSpPr>
        <a:xfrm>
          <a:off x="0" y="0"/>
          <a:ext cx="0" cy="0"/>
          <a:chOff x="0" y="0"/>
          <a:chExt cx="0" cy="0"/>
        </a:xfrm>
      </p:grpSpPr>
      <p:sp>
        <p:nvSpPr>
          <p:cNvPr id="2507" name="Google Shape;2507;p124"/>
          <p:cNvSpPr txBox="1"/>
          <p:nvPr>
            <p:ph type="title"/>
          </p:nvPr>
        </p:nvSpPr>
        <p:spPr>
          <a:xfrm>
            <a:off x="548400" y="328475"/>
            <a:ext cx="8595600" cy="677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200">
                <a:solidFill>
                  <a:schemeClr val="dk1"/>
                </a:solidFill>
                <a:latin typeface="Comfortaa"/>
                <a:ea typeface="Comfortaa"/>
                <a:cs typeface="Comfortaa"/>
                <a:sym typeface="Comfortaa"/>
              </a:rPr>
              <a:t>Major change #2 - Scheduling Change</a:t>
            </a:r>
            <a:endParaRPr b="1" sz="3200">
              <a:latin typeface="Comfortaa"/>
              <a:ea typeface="Comfortaa"/>
              <a:cs typeface="Comfortaa"/>
              <a:sym typeface="Comfortaa"/>
            </a:endParaRPr>
          </a:p>
        </p:txBody>
      </p:sp>
      <p:pic>
        <p:nvPicPr>
          <p:cNvPr id="2508" name="Google Shape;2508;p124"/>
          <p:cNvPicPr preferRelativeResize="0"/>
          <p:nvPr/>
        </p:nvPicPr>
        <p:blipFill rotWithShape="1">
          <a:blip r:embed="rId3">
            <a:alphaModFix/>
          </a:blip>
          <a:srcRect b="35713" l="27010" r="35464" t="18569"/>
          <a:stretch/>
        </p:blipFill>
        <p:spPr>
          <a:xfrm>
            <a:off x="2296775" y="1392500"/>
            <a:ext cx="1813503" cy="3179848"/>
          </a:xfrm>
          <a:prstGeom prst="rect">
            <a:avLst/>
          </a:prstGeom>
          <a:noFill/>
          <a:ln>
            <a:noFill/>
          </a:ln>
        </p:spPr>
      </p:pic>
      <p:sp>
        <p:nvSpPr>
          <p:cNvPr id="2509" name="Google Shape;2509;p124"/>
          <p:cNvSpPr txBox="1"/>
          <p:nvPr/>
        </p:nvSpPr>
        <p:spPr>
          <a:xfrm>
            <a:off x="4694750" y="2060450"/>
            <a:ext cx="4158300" cy="251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Nunito"/>
                <a:ea typeface="Nunito"/>
                <a:cs typeface="Nunito"/>
                <a:sym typeface="Nunito"/>
              </a:rPr>
              <a:t>Strategy: </a:t>
            </a:r>
            <a:r>
              <a:rPr lang="en">
                <a:latin typeface="Nunito"/>
                <a:ea typeface="Nunito"/>
                <a:cs typeface="Nunito"/>
                <a:sym typeface="Nunito"/>
              </a:rPr>
              <a:t>Instead of just a calendar with circled dates when there are events for a mutual artist, we revamped the scheduling page to allow users to see mutual artists’ availability and send a request for a meeting. This addresses questions in our low-fi prototype testing about how to actually schedule time with a mutual artist and moves toward the usability goal of being discoverable as users are brought through a natural progression to interact &amp; schedule meetings with mutual artists.</a:t>
            </a:r>
            <a:endParaRPr b="1">
              <a:latin typeface="Nunito"/>
              <a:ea typeface="Nunito"/>
              <a:cs typeface="Nunito"/>
              <a:sym typeface="Nunito"/>
            </a:endParaRPr>
          </a:p>
          <a:p>
            <a:pPr indent="0" lvl="0" marL="0" rtl="0" algn="l">
              <a:spcBef>
                <a:spcPts val="0"/>
              </a:spcBef>
              <a:spcAft>
                <a:spcPts val="0"/>
              </a:spcAft>
              <a:buNone/>
            </a:pPr>
            <a:r>
              <a:t/>
            </a:r>
            <a:endParaRPr>
              <a:latin typeface="Nunito"/>
              <a:ea typeface="Nunito"/>
              <a:cs typeface="Nunito"/>
              <a:sym typeface="Nunito"/>
            </a:endParaRPr>
          </a:p>
        </p:txBody>
      </p:sp>
      <p:pic>
        <p:nvPicPr>
          <p:cNvPr id="2510" name="Google Shape;2510;p124"/>
          <p:cNvPicPr preferRelativeResize="0"/>
          <p:nvPr/>
        </p:nvPicPr>
        <p:blipFill rotWithShape="1">
          <a:blip r:embed="rId4">
            <a:alphaModFix/>
          </a:blip>
          <a:srcRect b="8873" l="34865" r="35707" t="3352"/>
          <a:stretch/>
        </p:blipFill>
        <p:spPr>
          <a:xfrm>
            <a:off x="484625" y="1321950"/>
            <a:ext cx="1671849" cy="3250401"/>
          </a:xfrm>
          <a:prstGeom prst="rect">
            <a:avLst/>
          </a:prstGeom>
          <a:noFill/>
          <a:ln>
            <a:noFill/>
          </a:ln>
        </p:spPr>
      </p:pic>
      <p:sp>
        <p:nvSpPr>
          <p:cNvPr id="2511" name="Google Shape;2511;p124"/>
          <p:cNvSpPr txBox="1"/>
          <p:nvPr/>
        </p:nvSpPr>
        <p:spPr>
          <a:xfrm>
            <a:off x="4694750" y="1321950"/>
            <a:ext cx="41583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accent3"/>
                </a:solidFill>
                <a:latin typeface="Nunito"/>
                <a:ea typeface="Nunito"/>
                <a:cs typeface="Nunito"/>
                <a:sym typeface="Nunito"/>
              </a:rPr>
              <a:t>Reference:</a:t>
            </a:r>
            <a:endParaRPr b="1">
              <a:solidFill>
                <a:schemeClr val="accent3"/>
              </a:solidFill>
              <a:latin typeface="Nunito"/>
              <a:ea typeface="Nunito"/>
              <a:cs typeface="Nunito"/>
              <a:sym typeface="Nunito"/>
            </a:endParaRPr>
          </a:p>
          <a:p>
            <a:pPr indent="0" lvl="0" marL="0" rtl="0" algn="l">
              <a:spcBef>
                <a:spcPts val="0"/>
              </a:spcBef>
              <a:spcAft>
                <a:spcPts val="0"/>
              </a:spcAft>
              <a:buNone/>
            </a:pPr>
            <a:r>
              <a:rPr lang="en">
                <a:solidFill>
                  <a:schemeClr val="accent3"/>
                </a:solidFill>
                <a:latin typeface="Nunito"/>
                <a:ea typeface="Nunito"/>
                <a:cs typeface="Nunito"/>
                <a:sym typeface="Nunito"/>
              </a:rPr>
              <a:t>Scheduling page purpose and functionality was unclear to all participants </a:t>
            </a:r>
            <a:endParaRPr>
              <a:solidFill>
                <a:schemeClr val="accent3"/>
              </a:solidFill>
              <a:latin typeface="Nunito"/>
              <a:ea typeface="Nunito"/>
              <a:cs typeface="Nunito"/>
              <a:sym typeface="Nuni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4"/>
        </a:solidFill>
      </p:bgPr>
    </p:bg>
    <p:spTree>
      <p:nvGrpSpPr>
        <p:cNvPr id="2515" name="Shape 2515"/>
        <p:cNvGrpSpPr/>
        <p:nvPr/>
      </p:nvGrpSpPr>
      <p:grpSpPr>
        <a:xfrm>
          <a:off x="0" y="0"/>
          <a:ext cx="0" cy="0"/>
          <a:chOff x="0" y="0"/>
          <a:chExt cx="0" cy="0"/>
        </a:xfrm>
      </p:grpSpPr>
      <p:sp>
        <p:nvSpPr>
          <p:cNvPr id="2516" name="Google Shape;2516;p125"/>
          <p:cNvSpPr txBox="1"/>
          <p:nvPr>
            <p:ph type="title"/>
          </p:nvPr>
        </p:nvSpPr>
        <p:spPr>
          <a:xfrm>
            <a:off x="1043700" y="328475"/>
            <a:ext cx="7056600" cy="677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200">
                <a:solidFill>
                  <a:schemeClr val="dk1"/>
                </a:solidFill>
                <a:latin typeface="Comfortaa"/>
                <a:ea typeface="Comfortaa"/>
                <a:cs typeface="Comfortaa"/>
                <a:sym typeface="Comfortaa"/>
              </a:rPr>
              <a:t>Major change #3 - Search Page</a:t>
            </a:r>
            <a:endParaRPr b="1" sz="3200">
              <a:latin typeface="Comfortaa"/>
              <a:ea typeface="Comfortaa"/>
              <a:cs typeface="Comfortaa"/>
              <a:sym typeface="Comfortaa"/>
            </a:endParaRPr>
          </a:p>
        </p:txBody>
      </p:sp>
      <p:sp>
        <p:nvSpPr>
          <p:cNvPr id="2517" name="Google Shape;2517;p125"/>
          <p:cNvSpPr txBox="1"/>
          <p:nvPr/>
        </p:nvSpPr>
        <p:spPr>
          <a:xfrm>
            <a:off x="5778400" y="1347125"/>
            <a:ext cx="2899500" cy="224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Nunito"/>
                <a:ea typeface="Nunito"/>
                <a:cs typeface="Nunito"/>
                <a:sym typeface="Nunito"/>
              </a:rPr>
              <a:t>Strategy: </a:t>
            </a:r>
            <a:endParaRPr b="1">
              <a:latin typeface="Nunito"/>
              <a:ea typeface="Nunito"/>
              <a:cs typeface="Nunito"/>
              <a:sym typeface="Nunito"/>
            </a:endParaRPr>
          </a:p>
          <a:p>
            <a:pPr indent="0" lvl="0" marL="0" rtl="0" algn="l">
              <a:spcBef>
                <a:spcPts val="0"/>
              </a:spcBef>
              <a:spcAft>
                <a:spcPts val="0"/>
              </a:spcAft>
              <a:buNone/>
            </a:pPr>
            <a:r>
              <a:rPr lang="en">
                <a:latin typeface="Nunito"/>
                <a:ea typeface="Nunito"/>
                <a:cs typeface="Nunito"/>
                <a:sym typeface="Nunito"/>
              </a:rPr>
              <a:t>Rather than just have a search bar on the discover page, we decided to implement a dedicated search page. As mentioned by a participant in our low-fi testing, this is more intuitive for users who are familiar with other social media apps such as Instagram and Pinterest. This moves us toward our usability goal of being learnable, allowing users to easily understand where/how to search.</a:t>
            </a:r>
            <a:endParaRPr>
              <a:latin typeface="Nunito"/>
              <a:ea typeface="Nunito"/>
              <a:cs typeface="Nunito"/>
              <a:sym typeface="Nunito"/>
            </a:endParaRPr>
          </a:p>
        </p:txBody>
      </p:sp>
      <p:pic>
        <p:nvPicPr>
          <p:cNvPr id="2518" name="Google Shape;2518;p125"/>
          <p:cNvPicPr preferRelativeResize="0"/>
          <p:nvPr/>
        </p:nvPicPr>
        <p:blipFill>
          <a:blip r:embed="rId3">
            <a:alphaModFix/>
          </a:blip>
          <a:stretch>
            <a:fillRect/>
          </a:stretch>
        </p:blipFill>
        <p:spPr>
          <a:xfrm>
            <a:off x="101400" y="1005575"/>
            <a:ext cx="1898979" cy="3833125"/>
          </a:xfrm>
          <a:prstGeom prst="rect">
            <a:avLst/>
          </a:prstGeom>
          <a:noFill/>
          <a:ln>
            <a:noFill/>
          </a:ln>
        </p:spPr>
      </p:pic>
      <p:pic>
        <p:nvPicPr>
          <p:cNvPr id="2519" name="Google Shape;2519;p125"/>
          <p:cNvPicPr preferRelativeResize="0"/>
          <p:nvPr/>
        </p:nvPicPr>
        <p:blipFill>
          <a:blip r:embed="rId4">
            <a:alphaModFix/>
          </a:blip>
          <a:stretch>
            <a:fillRect/>
          </a:stretch>
        </p:blipFill>
        <p:spPr>
          <a:xfrm>
            <a:off x="2101525" y="1628552"/>
            <a:ext cx="3511076" cy="248242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523" name="Shape 2523"/>
        <p:cNvGrpSpPr/>
        <p:nvPr/>
      </p:nvGrpSpPr>
      <p:grpSpPr>
        <a:xfrm>
          <a:off x="0" y="0"/>
          <a:ext cx="0" cy="0"/>
          <a:chOff x="0" y="0"/>
          <a:chExt cx="0" cy="0"/>
        </a:xfrm>
      </p:grpSpPr>
      <p:sp>
        <p:nvSpPr>
          <p:cNvPr id="2524" name="Google Shape;2524;p126"/>
          <p:cNvSpPr/>
          <p:nvPr/>
        </p:nvSpPr>
        <p:spPr>
          <a:xfrm rot="-2700000">
            <a:off x="3860923" y="800126"/>
            <a:ext cx="1422154" cy="1180949"/>
          </a:xfrm>
          <a:custGeom>
            <a:rect b="b" l="l" r="r" t="t"/>
            <a:pathLst>
              <a:path extrusionOk="0" h="30664" w="36927">
                <a:moveTo>
                  <a:pt x="19198" y="0"/>
                </a:moveTo>
                <a:cubicBezTo>
                  <a:pt x="17850" y="0"/>
                  <a:pt x="16505" y="119"/>
                  <a:pt x="15227" y="301"/>
                </a:cubicBezTo>
                <a:cubicBezTo>
                  <a:pt x="9390" y="1125"/>
                  <a:pt x="1081" y="3075"/>
                  <a:pt x="368" y="10115"/>
                </a:cubicBezTo>
                <a:cubicBezTo>
                  <a:pt x="0" y="13802"/>
                  <a:pt x="3230" y="18001"/>
                  <a:pt x="5625" y="20530"/>
                </a:cubicBezTo>
                <a:cubicBezTo>
                  <a:pt x="8822" y="23905"/>
                  <a:pt x="11774" y="27102"/>
                  <a:pt x="15951" y="29285"/>
                </a:cubicBezTo>
                <a:cubicBezTo>
                  <a:pt x="17796" y="30247"/>
                  <a:pt x="19900" y="30664"/>
                  <a:pt x="22026" y="30664"/>
                </a:cubicBezTo>
                <a:cubicBezTo>
                  <a:pt x="24674" y="30664"/>
                  <a:pt x="27357" y="30017"/>
                  <a:pt x="29619" y="28973"/>
                </a:cubicBezTo>
                <a:cubicBezTo>
                  <a:pt x="32649" y="27581"/>
                  <a:pt x="34498" y="24361"/>
                  <a:pt x="35511" y="21242"/>
                </a:cubicBezTo>
                <a:cubicBezTo>
                  <a:pt x="36926" y="16932"/>
                  <a:pt x="35456" y="12454"/>
                  <a:pt x="33027" y="8811"/>
                </a:cubicBezTo>
                <a:cubicBezTo>
                  <a:pt x="31680" y="6795"/>
                  <a:pt x="30076" y="4790"/>
                  <a:pt x="28338" y="3086"/>
                </a:cubicBezTo>
                <a:cubicBezTo>
                  <a:pt x="26923" y="1705"/>
                  <a:pt x="25163" y="880"/>
                  <a:pt x="23270" y="435"/>
                </a:cubicBezTo>
                <a:cubicBezTo>
                  <a:pt x="21957" y="125"/>
                  <a:pt x="20576" y="0"/>
                  <a:pt x="19198" y="0"/>
                </a:cubicBezTo>
                <a:close/>
              </a:path>
            </a:pathLst>
          </a:custGeom>
          <a:solidFill>
            <a:schemeClr val="lt2">
              <a:alpha val="715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5" name="Google Shape;2525;p126"/>
          <p:cNvSpPr txBox="1"/>
          <p:nvPr>
            <p:ph type="title"/>
          </p:nvPr>
        </p:nvSpPr>
        <p:spPr>
          <a:xfrm>
            <a:off x="0" y="2506575"/>
            <a:ext cx="9144000" cy="95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400"/>
              <a:t>Med-Fi Prototype Task Flows</a:t>
            </a:r>
            <a:endParaRPr sz="6400"/>
          </a:p>
        </p:txBody>
      </p:sp>
      <p:sp>
        <p:nvSpPr>
          <p:cNvPr id="2526" name="Google Shape;2526;p126"/>
          <p:cNvSpPr txBox="1"/>
          <p:nvPr>
            <p:ph idx="2" type="title"/>
          </p:nvPr>
        </p:nvSpPr>
        <p:spPr>
          <a:xfrm>
            <a:off x="3952775" y="995175"/>
            <a:ext cx="1056300" cy="608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veat"/>
                <a:ea typeface="Caveat"/>
                <a:cs typeface="Caveat"/>
                <a:sym typeface="Caveat"/>
              </a:rPr>
              <a:t>05</a:t>
            </a:r>
            <a:endParaRPr>
              <a:latin typeface="Caveat"/>
              <a:ea typeface="Caveat"/>
              <a:cs typeface="Caveat"/>
              <a:sym typeface="Cavea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530" name="Shape 2530"/>
        <p:cNvGrpSpPr/>
        <p:nvPr/>
      </p:nvGrpSpPr>
      <p:grpSpPr>
        <a:xfrm>
          <a:off x="0" y="0"/>
          <a:ext cx="0" cy="0"/>
          <a:chOff x="0" y="0"/>
          <a:chExt cx="0" cy="0"/>
        </a:xfrm>
      </p:grpSpPr>
      <p:sp>
        <p:nvSpPr>
          <p:cNvPr id="2531" name="Google Shape;2531;p127"/>
          <p:cNvSpPr txBox="1"/>
          <p:nvPr>
            <p:ph type="title"/>
          </p:nvPr>
        </p:nvSpPr>
        <p:spPr>
          <a:xfrm>
            <a:off x="1472100" y="328477"/>
            <a:ext cx="6199800" cy="6771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b="1" lang="en" sz="3200">
                <a:latin typeface="Comfortaa"/>
                <a:ea typeface="Comfortaa"/>
                <a:cs typeface="Comfortaa"/>
                <a:sym typeface="Comfortaa"/>
              </a:rPr>
              <a:t>Simple Task</a:t>
            </a:r>
            <a:endParaRPr b="1" sz="3200">
              <a:latin typeface="Comfortaa"/>
              <a:ea typeface="Comfortaa"/>
              <a:cs typeface="Comfortaa"/>
              <a:sym typeface="Comfortaa"/>
            </a:endParaRPr>
          </a:p>
        </p:txBody>
      </p:sp>
      <p:pic>
        <p:nvPicPr>
          <p:cNvPr id="2532" name="Google Shape;2532;p127"/>
          <p:cNvPicPr preferRelativeResize="0"/>
          <p:nvPr/>
        </p:nvPicPr>
        <p:blipFill>
          <a:blip r:embed="rId3">
            <a:alphaModFix/>
          </a:blip>
          <a:stretch>
            <a:fillRect/>
          </a:stretch>
        </p:blipFill>
        <p:spPr>
          <a:xfrm>
            <a:off x="770225" y="1198652"/>
            <a:ext cx="1771080" cy="3833123"/>
          </a:xfrm>
          <a:prstGeom prst="rect">
            <a:avLst/>
          </a:prstGeom>
          <a:noFill/>
          <a:ln>
            <a:noFill/>
          </a:ln>
        </p:spPr>
      </p:pic>
      <p:pic>
        <p:nvPicPr>
          <p:cNvPr id="2533" name="Google Shape;2533;p127"/>
          <p:cNvPicPr preferRelativeResize="0"/>
          <p:nvPr/>
        </p:nvPicPr>
        <p:blipFill>
          <a:blip r:embed="rId4">
            <a:alphaModFix/>
          </a:blip>
          <a:stretch>
            <a:fillRect/>
          </a:stretch>
        </p:blipFill>
        <p:spPr>
          <a:xfrm>
            <a:off x="3683067" y="1198652"/>
            <a:ext cx="1777863" cy="3833124"/>
          </a:xfrm>
          <a:prstGeom prst="rect">
            <a:avLst/>
          </a:prstGeom>
          <a:noFill/>
          <a:ln>
            <a:noFill/>
          </a:ln>
        </p:spPr>
      </p:pic>
      <p:pic>
        <p:nvPicPr>
          <p:cNvPr id="2534" name="Google Shape;2534;p127"/>
          <p:cNvPicPr preferRelativeResize="0"/>
          <p:nvPr/>
        </p:nvPicPr>
        <p:blipFill>
          <a:blip r:embed="rId5">
            <a:alphaModFix/>
          </a:blip>
          <a:stretch>
            <a:fillRect/>
          </a:stretch>
        </p:blipFill>
        <p:spPr>
          <a:xfrm>
            <a:off x="6528968" y="1198652"/>
            <a:ext cx="1777863" cy="3833124"/>
          </a:xfrm>
          <a:prstGeom prst="rect">
            <a:avLst/>
          </a:prstGeom>
          <a:noFill/>
          <a:ln>
            <a:noFill/>
          </a:ln>
        </p:spPr>
      </p:pic>
      <p:cxnSp>
        <p:nvCxnSpPr>
          <p:cNvPr id="2535" name="Google Shape;2535;p127"/>
          <p:cNvCxnSpPr/>
          <p:nvPr/>
        </p:nvCxnSpPr>
        <p:spPr>
          <a:xfrm>
            <a:off x="1486600" y="1575625"/>
            <a:ext cx="2243400" cy="17700"/>
          </a:xfrm>
          <a:prstGeom prst="straightConnector1">
            <a:avLst/>
          </a:prstGeom>
          <a:noFill/>
          <a:ln cap="flat" cmpd="sng" w="9525">
            <a:solidFill>
              <a:srgbClr val="FF0000"/>
            </a:solidFill>
            <a:prstDash val="solid"/>
            <a:round/>
            <a:headEnd len="med" w="med" type="none"/>
            <a:tailEnd len="med" w="med" type="triangle"/>
          </a:ln>
        </p:spPr>
      </p:cxnSp>
      <p:pic>
        <p:nvPicPr>
          <p:cNvPr id="2536" name="Google Shape;2536;p127"/>
          <p:cNvPicPr preferRelativeResize="0"/>
          <p:nvPr/>
        </p:nvPicPr>
        <p:blipFill>
          <a:blip r:embed="rId6">
            <a:alphaModFix/>
          </a:blip>
          <a:stretch>
            <a:fillRect/>
          </a:stretch>
        </p:blipFill>
        <p:spPr>
          <a:xfrm>
            <a:off x="1342550" y="1536363"/>
            <a:ext cx="310825" cy="310825"/>
          </a:xfrm>
          <a:prstGeom prst="rect">
            <a:avLst/>
          </a:prstGeom>
          <a:noFill/>
          <a:ln>
            <a:noFill/>
          </a:ln>
        </p:spPr>
      </p:pic>
      <p:pic>
        <p:nvPicPr>
          <p:cNvPr id="2537" name="Google Shape;2537;p127"/>
          <p:cNvPicPr preferRelativeResize="0"/>
          <p:nvPr/>
        </p:nvPicPr>
        <p:blipFill>
          <a:blip r:embed="rId6">
            <a:alphaModFix/>
          </a:blip>
          <a:stretch>
            <a:fillRect/>
          </a:stretch>
        </p:blipFill>
        <p:spPr>
          <a:xfrm>
            <a:off x="4685100" y="3702213"/>
            <a:ext cx="310825" cy="310825"/>
          </a:xfrm>
          <a:prstGeom prst="rect">
            <a:avLst/>
          </a:prstGeom>
          <a:noFill/>
          <a:ln>
            <a:noFill/>
          </a:ln>
        </p:spPr>
      </p:pic>
      <p:cxnSp>
        <p:nvCxnSpPr>
          <p:cNvPr id="2538" name="Google Shape;2538;p127"/>
          <p:cNvCxnSpPr>
            <a:stCxn id="2537" idx="0"/>
          </p:cNvCxnSpPr>
          <p:nvPr/>
        </p:nvCxnSpPr>
        <p:spPr>
          <a:xfrm>
            <a:off x="4840513" y="3702213"/>
            <a:ext cx="2248500" cy="42000"/>
          </a:xfrm>
          <a:prstGeom prst="straightConnector1">
            <a:avLst/>
          </a:prstGeom>
          <a:noFill/>
          <a:ln cap="flat" cmpd="sng" w="9525">
            <a:solidFill>
              <a:srgbClr val="FF0000"/>
            </a:solidFill>
            <a:prstDash val="solid"/>
            <a:round/>
            <a:headEnd len="med" w="med" type="none"/>
            <a:tailEnd len="med" w="med" type="triangle"/>
          </a:ln>
        </p:spPr>
      </p:cxnSp>
      <p:sp>
        <p:nvSpPr>
          <p:cNvPr id="2539" name="Google Shape;2539;p127"/>
          <p:cNvSpPr txBox="1"/>
          <p:nvPr/>
        </p:nvSpPr>
        <p:spPr>
          <a:xfrm>
            <a:off x="248075" y="900825"/>
            <a:ext cx="2897100" cy="48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Nunito"/>
                <a:ea typeface="Nunito"/>
                <a:cs typeface="Nunito"/>
                <a:sym typeface="Nunito"/>
              </a:rPr>
              <a:t>Explore art from Home Page</a:t>
            </a:r>
            <a:endParaRPr sz="1200">
              <a:latin typeface="Nunito"/>
              <a:ea typeface="Nunito"/>
              <a:cs typeface="Nunito"/>
              <a:sym typeface="Nunito"/>
            </a:endParaRPr>
          </a:p>
        </p:txBody>
      </p:sp>
      <p:sp>
        <p:nvSpPr>
          <p:cNvPr id="2540" name="Google Shape;2540;p127"/>
          <p:cNvSpPr txBox="1"/>
          <p:nvPr/>
        </p:nvSpPr>
        <p:spPr>
          <a:xfrm>
            <a:off x="2613075" y="4013050"/>
            <a:ext cx="2897100" cy="48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Nunito"/>
                <a:ea typeface="Nunito"/>
                <a:cs typeface="Nunito"/>
                <a:sym typeface="Nunito"/>
              </a:rPr>
              <a:t>Click on the “interested” button to indicate a like</a:t>
            </a:r>
            <a:endParaRPr sz="1200">
              <a:latin typeface="Nunito"/>
              <a:ea typeface="Nunito"/>
              <a:cs typeface="Nunito"/>
              <a:sym typeface="Nunito"/>
            </a:endParaRPr>
          </a:p>
        </p:txBody>
      </p:sp>
      <p:sp>
        <p:nvSpPr>
          <p:cNvPr id="2541" name="Google Shape;2541;p127"/>
          <p:cNvSpPr txBox="1"/>
          <p:nvPr/>
        </p:nvSpPr>
        <p:spPr>
          <a:xfrm>
            <a:off x="5841225" y="4013050"/>
            <a:ext cx="2995200" cy="48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Nunito"/>
                <a:ea typeface="Nunito"/>
                <a:cs typeface="Nunito"/>
                <a:sym typeface="Nunito"/>
              </a:rPr>
              <a:t>The heart lights up to indicate completion of the task</a:t>
            </a:r>
            <a:endParaRPr sz="1200">
              <a:latin typeface="Nunito"/>
              <a:ea typeface="Nunito"/>
              <a:cs typeface="Nunito"/>
              <a:sym typeface="Nunit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545" name="Shape 2545"/>
        <p:cNvGrpSpPr/>
        <p:nvPr/>
      </p:nvGrpSpPr>
      <p:grpSpPr>
        <a:xfrm>
          <a:off x="0" y="0"/>
          <a:ext cx="0" cy="0"/>
          <a:chOff x="0" y="0"/>
          <a:chExt cx="0" cy="0"/>
        </a:xfrm>
      </p:grpSpPr>
      <p:sp>
        <p:nvSpPr>
          <p:cNvPr id="2546" name="Google Shape;2546;p128"/>
          <p:cNvSpPr txBox="1"/>
          <p:nvPr>
            <p:ph type="title"/>
          </p:nvPr>
        </p:nvSpPr>
        <p:spPr>
          <a:xfrm>
            <a:off x="1472100" y="328477"/>
            <a:ext cx="6199800" cy="6771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b="1" lang="en" sz="3200">
                <a:solidFill>
                  <a:schemeClr val="dk1"/>
                </a:solidFill>
                <a:latin typeface="Comfortaa"/>
                <a:ea typeface="Comfortaa"/>
                <a:cs typeface="Comfortaa"/>
                <a:sym typeface="Comfortaa"/>
              </a:rPr>
              <a:t>Moderate</a:t>
            </a:r>
            <a:r>
              <a:rPr b="1" lang="en" sz="3200">
                <a:solidFill>
                  <a:schemeClr val="dk1"/>
                </a:solidFill>
                <a:latin typeface="Comfortaa"/>
                <a:ea typeface="Comfortaa"/>
                <a:cs typeface="Comfortaa"/>
                <a:sym typeface="Comfortaa"/>
              </a:rPr>
              <a:t> Task</a:t>
            </a:r>
            <a:endParaRPr b="1" sz="3200">
              <a:latin typeface="Comfortaa"/>
              <a:ea typeface="Comfortaa"/>
              <a:cs typeface="Comfortaa"/>
              <a:sym typeface="Comfortaa"/>
            </a:endParaRPr>
          </a:p>
        </p:txBody>
      </p:sp>
      <p:pic>
        <p:nvPicPr>
          <p:cNvPr id="2547" name="Google Shape;2547;p128"/>
          <p:cNvPicPr preferRelativeResize="0"/>
          <p:nvPr/>
        </p:nvPicPr>
        <p:blipFill>
          <a:blip r:embed="rId3">
            <a:alphaModFix/>
          </a:blip>
          <a:stretch>
            <a:fillRect/>
          </a:stretch>
        </p:blipFill>
        <p:spPr>
          <a:xfrm>
            <a:off x="174367" y="1159777"/>
            <a:ext cx="1777863" cy="3833124"/>
          </a:xfrm>
          <a:prstGeom prst="rect">
            <a:avLst/>
          </a:prstGeom>
          <a:noFill/>
          <a:ln>
            <a:noFill/>
          </a:ln>
        </p:spPr>
      </p:pic>
      <p:pic>
        <p:nvPicPr>
          <p:cNvPr id="2548" name="Google Shape;2548;p128"/>
          <p:cNvPicPr preferRelativeResize="0"/>
          <p:nvPr/>
        </p:nvPicPr>
        <p:blipFill>
          <a:blip r:embed="rId4">
            <a:alphaModFix/>
          </a:blip>
          <a:stretch>
            <a:fillRect/>
          </a:stretch>
        </p:blipFill>
        <p:spPr>
          <a:xfrm>
            <a:off x="2106643" y="1159777"/>
            <a:ext cx="1777863" cy="3833124"/>
          </a:xfrm>
          <a:prstGeom prst="rect">
            <a:avLst/>
          </a:prstGeom>
          <a:noFill/>
          <a:ln>
            <a:noFill/>
          </a:ln>
        </p:spPr>
      </p:pic>
      <p:pic>
        <p:nvPicPr>
          <p:cNvPr id="2549" name="Google Shape;2549;p128"/>
          <p:cNvPicPr preferRelativeResize="0"/>
          <p:nvPr/>
        </p:nvPicPr>
        <p:blipFill>
          <a:blip r:embed="rId5">
            <a:alphaModFix/>
          </a:blip>
          <a:stretch>
            <a:fillRect/>
          </a:stretch>
        </p:blipFill>
        <p:spPr>
          <a:xfrm>
            <a:off x="6735832" y="1124152"/>
            <a:ext cx="1775341" cy="3833122"/>
          </a:xfrm>
          <a:prstGeom prst="rect">
            <a:avLst/>
          </a:prstGeom>
          <a:noFill/>
          <a:ln>
            <a:noFill/>
          </a:ln>
        </p:spPr>
      </p:pic>
      <p:sp>
        <p:nvSpPr>
          <p:cNvPr id="2550" name="Google Shape;2550;p128"/>
          <p:cNvSpPr txBox="1"/>
          <p:nvPr/>
        </p:nvSpPr>
        <p:spPr>
          <a:xfrm>
            <a:off x="3983325" y="3952800"/>
            <a:ext cx="1879200" cy="104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Nunito"/>
                <a:ea typeface="Nunito"/>
                <a:cs typeface="Nunito"/>
                <a:sym typeface="Nunito"/>
              </a:rPr>
              <a:t>Once the </a:t>
            </a:r>
            <a:r>
              <a:rPr lang="en" sz="1200">
                <a:latin typeface="Nunito"/>
                <a:ea typeface="Nunito"/>
                <a:cs typeface="Nunito"/>
                <a:sym typeface="Nunito"/>
              </a:rPr>
              <a:t>simple</a:t>
            </a:r>
            <a:r>
              <a:rPr lang="en" sz="1200">
                <a:latin typeface="Nunito"/>
                <a:ea typeface="Nunito"/>
                <a:cs typeface="Nunito"/>
                <a:sym typeface="Nunito"/>
              </a:rPr>
              <a:t> task has been completed, the comment bar also changes in look</a:t>
            </a:r>
            <a:endParaRPr sz="1200">
              <a:latin typeface="Nunito"/>
              <a:ea typeface="Nunito"/>
              <a:cs typeface="Nunito"/>
              <a:sym typeface="Nunito"/>
            </a:endParaRPr>
          </a:p>
        </p:txBody>
      </p:sp>
      <p:cxnSp>
        <p:nvCxnSpPr>
          <p:cNvPr id="2551" name="Google Shape;2551;p128"/>
          <p:cNvCxnSpPr/>
          <p:nvPr/>
        </p:nvCxnSpPr>
        <p:spPr>
          <a:xfrm>
            <a:off x="1869550" y="4594150"/>
            <a:ext cx="307500" cy="3000"/>
          </a:xfrm>
          <a:prstGeom prst="straightConnector1">
            <a:avLst/>
          </a:prstGeom>
          <a:noFill/>
          <a:ln cap="flat" cmpd="sng" w="9525">
            <a:solidFill>
              <a:srgbClr val="FF0000"/>
            </a:solidFill>
            <a:prstDash val="solid"/>
            <a:round/>
            <a:headEnd len="med" w="med" type="none"/>
            <a:tailEnd len="med" w="med" type="triangle"/>
          </a:ln>
        </p:spPr>
      </p:cxnSp>
      <p:sp>
        <p:nvSpPr>
          <p:cNvPr id="2552" name="Google Shape;2552;p128"/>
          <p:cNvSpPr txBox="1"/>
          <p:nvPr/>
        </p:nvSpPr>
        <p:spPr>
          <a:xfrm>
            <a:off x="4962450" y="1643683"/>
            <a:ext cx="1879200" cy="167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Nunito"/>
                <a:ea typeface="Nunito"/>
                <a:cs typeface="Nunito"/>
                <a:sym typeface="Nunito"/>
              </a:rPr>
              <a:t>Attempts at accessing the comments without liking will lead to a pop-up that intuitively explains the functionality: engaging in comments of art you’ve actually liked.</a:t>
            </a:r>
            <a:endParaRPr sz="1200">
              <a:latin typeface="Nunito"/>
              <a:ea typeface="Nunito"/>
              <a:cs typeface="Nunito"/>
              <a:sym typeface="Nuni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556" name="Shape 2556"/>
        <p:cNvGrpSpPr/>
        <p:nvPr/>
      </p:nvGrpSpPr>
      <p:grpSpPr>
        <a:xfrm>
          <a:off x="0" y="0"/>
          <a:ext cx="0" cy="0"/>
          <a:chOff x="0" y="0"/>
          <a:chExt cx="0" cy="0"/>
        </a:xfrm>
      </p:grpSpPr>
      <p:sp>
        <p:nvSpPr>
          <p:cNvPr id="2557" name="Google Shape;2557;p129"/>
          <p:cNvSpPr txBox="1"/>
          <p:nvPr>
            <p:ph type="title"/>
          </p:nvPr>
        </p:nvSpPr>
        <p:spPr>
          <a:xfrm>
            <a:off x="1472100" y="328477"/>
            <a:ext cx="6199800" cy="6771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b="1" lang="en" sz="3200">
                <a:solidFill>
                  <a:schemeClr val="dk1"/>
                </a:solidFill>
                <a:latin typeface="Comfortaa"/>
                <a:ea typeface="Comfortaa"/>
                <a:cs typeface="Comfortaa"/>
                <a:sym typeface="Comfortaa"/>
              </a:rPr>
              <a:t>Moderate Task Cont.</a:t>
            </a:r>
            <a:endParaRPr b="1" sz="3200">
              <a:latin typeface="Comfortaa"/>
              <a:ea typeface="Comfortaa"/>
              <a:cs typeface="Comfortaa"/>
              <a:sym typeface="Comfortaa"/>
            </a:endParaRPr>
          </a:p>
        </p:txBody>
      </p:sp>
      <p:pic>
        <p:nvPicPr>
          <p:cNvPr id="2558" name="Google Shape;2558;p129"/>
          <p:cNvPicPr preferRelativeResize="0"/>
          <p:nvPr/>
        </p:nvPicPr>
        <p:blipFill rotWithShape="1">
          <a:blip r:embed="rId3">
            <a:alphaModFix/>
          </a:blip>
          <a:srcRect b="0" l="0" r="0" t="1487"/>
          <a:stretch/>
        </p:blipFill>
        <p:spPr>
          <a:xfrm>
            <a:off x="572625" y="1214925"/>
            <a:ext cx="1771850" cy="3776174"/>
          </a:xfrm>
          <a:prstGeom prst="rect">
            <a:avLst/>
          </a:prstGeom>
          <a:noFill/>
          <a:ln>
            <a:noFill/>
          </a:ln>
        </p:spPr>
      </p:pic>
      <p:pic>
        <p:nvPicPr>
          <p:cNvPr id="2559" name="Google Shape;2559;p129"/>
          <p:cNvPicPr preferRelativeResize="0"/>
          <p:nvPr/>
        </p:nvPicPr>
        <p:blipFill>
          <a:blip r:embed="rId4">
            <a:alphaModFix/>
          </a:blip>
          <a:stretch>
            <a:fillRect/>
          </a:stretch>
        </p:blipFill>
        <p:spPr>
          <a:xfrm>
            <a:off x="3684960" y="1157977"/>
            <a:ext cx="1774066" cy="3833124"/>
          </a:xfrm>
          <a:prstGeom prst="rect">
            <a:avLst/>
          </a:prstGeom>
          <a:noFill/>
          <a:ln>
            <a:noFill/>
          </a:ln>
        </p:spPr>
      </p:pic>
      <p:pic>
        <p:nvPicPr>
          <p:cNvPr id="2560" name="Google Shape;2560;p129"/>
          <p:cNvPicPr preferRelativeResize="0"/>
          <p:nvPr/>
        </p:nvPicPr>
        <p:blipFill>
          <a:blip r:embed="rId5">
            <a:alphaModFix/>
          </a:blip>
          <a:stretch>
            <a:fillRect/>
          </a:stretch>
        </p:blipFill>
        <p:spPr>
          <a:xfrm>
            <a:off x="6590689" y="1157977"/>
            <a:ext cx="1769133" cy="3833122"/>
          </a:xfrm>
          <a:prstGeom prst="rect">
            <a:avLst/>
          </a:prstGeom>
          <a:noFill/>
          <a:ln>
            <a:noFill/>
          </a:ln>
        </p:spPr>
      </p:pic>
      <p:cxnSp>
        <p:nvCxnSpPr>
          <p:cNvPr id="2561" name="Google Shape;2561;p129"/>
          <p:cNvCxnSpPr/>
          <p:nvPr/>
        </p:nvCxnSpPr>
        <p:spPr>
          <a:xfrm>
            <a:off x="2191600" y="4602350"/>
            <a:ext cx="1618500" cy="8400"/>
          </a:xfrm>
          <a:prstGeom prst="straightConnector1">
            <a:avLst/>
          </a:prstGeom>
          <a:noFill/>
          <a:ln cap="flat" cmpd="sng" w="9525">
            <a:solidFill>
              <a:srgbClr val="FF0000"/>
            </a:solidFill>
            <a:prstDash val="solid"/>
            <a:round/>
            <a:headEnd len="med" w="med" type="none"/>
            <a:tailEnd len="med" w="med" type="triangle"/>
          </a:ln>
        </p:spPr>
      </p:cxnSp>
      <p:cxnSp>
        <p:nvCxnSpPr>
          <p:cNvPr id="2562" name="Google Shape;2562;p129"/>
          <p:cNvCxnSpPr/>
          <p:nvPr/>
        </p:nvCxnSpPr>
        <p:spPr>
          <a:xfrm flipH="1" rot="10800000">
            <a:off x="5301975" y="4256725"/>
            <a:ext cx="1517100" cy="337200"/>
          </a:xfrm>
          <a:prstGeom prst="straightConnector1">
            <a:avLst/>
          </a:prstGeom>
          <a:noFill/>
          <a:ln cap="flat" cmpd="sng" w="9525">
            <a:solidFill>
              <a:srgbClr val="FF0000"/>
            </a:solidFill>
            <a:prstDash val="solid"/>
            <a:round/>
            <a:headEnd len="med" w="med" type="none"/>
            <a:tailEnd len="med" w="med" type="triangle"/>
          </a:ln>
        </p:spPr>
      </p:cxnSp>
      <p:sp>
        <p:nvSpPr>
          <p:cNvPr id="2563" name="Google Shape;2563;p129"/>
          <p:cNvSpPr txBox="1"/>
          <p:nvPr/>
        </p:nvSpPr>
        <p:spPr>
          <a:xfrm>
            <a:off x="1875850" y="4023850"/>
            <a:ext cx="2776500" cy="9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Nunito"/>
                <a:ea typeface="Nunito"/>
                <a:cs typeface="Nunito"/>
                <a:sym typeface="Nunito"/>
              </a:rPr>
              <a:t>Engage in great discussion in an anonymous comment section</a:t>
            </a:r>
            <a:endParaRPr sz="1200">
              <a:latin typeface="Nunito"/>
              <a:ea typeface="Nunito"/>
              <a:cs typeface="Nunito"/>
              <a:sym typeface="Nunit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567" name="Shape 2567"/>
        <p:cNvGrpSpPr/>
        <p:nvPr/>
      </p:nvGrpSpPr>
      <p:grpSpPr>
        <a:xfrm>
          <a:off x="0" y="0"/>
          <a:ext cx="0" cy="0"/>
          <a:chOff x="0" y="0"/>
          <a:chExt cx="0" cy="0"/>
        </a:xfrm>
      </p:grpSpPr>
      <p:sp>
        <p:nvSpPr>
          <p:cNvPr id="2568" name="Google Shape;2568;p130"/>
          <p:cNvSpPr txBox="1"/>
          <p:nvPr>
            <p:ph type="title"/>
          </p:nvPr>
        </p:nvSpPr>
        <p:spPr>
          <a:xfrm>
            <a:off x="1472100" y="328477"/>
            <a:ext cx="6199800" cy="6771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b="1" lang="en" sz="3200">
                <a:latin typeface="Comfortaa"/>
                <a:ea typeface="Comfortaa"/>
                <a:cs typeface="Comfortaa"/>
                <a:sym typeface="Comfortaa"/>
              </a:rPr>
              <a:t>Complex Task</a:t>
            </a:r>
            <a:endParaRPr b="1" sz="3200">
              <a:latin typeface="Comfortaa"/>
              <a:ea typeface="Comfortaa"/>
              <a:cs typeface="Comfortaa"/>
              <a:sym typeface="Comfortaa"/>
            </a:endParaRPr>
          </a:p>
        </p:txBody>
      </p:sp>
      <p:pic>
        <p:nvPicPr>
          <p:cNvPr id="2569" name="Google Shape;2569;p130"/>
          <p:cNvPicPr preferRelativeResize="0"/>
          <p:nvPr/>
        </p:nvPicPr>
        <p:blipFill>
          <a:blip r:embed="rId3">
            <a:alphaModFix/>
          </a:blip>
          <a:stretch>
            <a:fillRect/>
          </a:stretch>
        </p:blipFill>
        <p:spPr>
          <a:xfrm>
            <a:off x="2353200" y="1043502"/>
            <a:ext cx="1787173" cy="3833122"/>
          </a:xfrm>
          <a:prstGeom prst="rect">
            <a:avLst/>
          </a:prstGeom>
          <a:noFill/>
          <a:ln>
            <a:noFill/>
          </a:ln>
        </p:spPr>
      </p:pic>
      <p:pic>
        <p:nvPicPr>
          <p:cNvPr id="2570" name="Google Shape;2570;p130"/>
          <p:cNvPicPr preferRelativeResize="0"/>
          <p:nvPr/>
        </p:nvPicPr>
        <p:blipFill>
          <a:blip r:embed="rId4">
            <a:alphaModFix/>
          </a:blip>
          <a:stretch>
            <a:fillRect/>
          </a:stretch>
        </p:blipFill>
        <p:spPr>
          <a:xfrm>
            <a:off x="4771223" y="1005575"/>
            <a:ext cx="1787175" cy="3908971"/>
          </a:xfrm>
          <a:prstGeom prst="rect">
            <a:avLst/>
          </a:prstGeom>
          <a:noFill/>
          <a:ln>
            <a:noFill/>
          </a:ln>
        </p:spPr>
      </p:pic>
      <p:sp>
        <p:nvSpPr>
          <p:cNvPr id="2571" name="Google Shape;2571;p130"/>
          <p:cNvSpPr txBox="1"/>
          <p:nvPr/>
        </p:nvSpPr>
        <p:spPr>
          <a:xfrm>
            <a:off x="283225" y="1608175"/>
            <a:ext cx="1879200" cy="155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Nunito"/>
                <a:ea typeface="Nunito"/>
                <a:cs typeface="Nunito"/>
                <a:sym typeface="Nunito"/>
              </a:rPr>
              <a:t>An artist recommendation page takes up the whole screen, with two </a:t>
            </a:r>
            <a:r>
              <a:rPr lang="en" sz="1200">
                <a:latin typeface="Nunito"/>
                <a:ea typeface="Nunito"/>
                <a:cs typeface="Nunito"/>
                <a:sym typeface="Nunito"/>
              </a:rPr>
              <a:t>available</a:t>
            </a:r>
            <a:r>
              <a:rPr lang="en" sz="1200">
                <a:latin typeface="Nunito"/>
                <a:ea typeface="Nunito"/>
                <a:cs typeface="Nunito"/>
                <a:sym typeface="Nunito"/>
              </a:rPr>
              <a:t> options: viewing the profile or saving it for later.</a:t>
            </a:r>
            <a:endParaRPr sz="1200">
              <a:latin typeface="Nunito"/>
              <a:ea typeface="Nunito"/>
              <a:cs typeface="Nunito"/>
              <a:sym typeface="Nunito"/>
            </a:endParaRPr>
          </a:p>
        </p:txBody>
      </p:sp>
      <p:sp>
        <p:nvSpPr>
          <p:cNvPr id="2572" name="Google Shape;2572;p130"/>
          <p:cNvSpPr txBox="1"/>
          <p:nvPr/>
        </p:nvSpPr>
        <p:spPr>
          <a:xfrm>
            <a:off x="6822250" y="1467475"/>
            <a:ext cx="1879200" cy="155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Nunito"/>
                <a:ea typeface="Nunito"/>
                <a:cs typeface="Nunito"/>
                <a:sym typeface="Nunito"/>
              </a:rPr>
              <a:t>Example page of a user profile. Main functionality includes viewing their posts, mutual preferences, and a scheduling tab.</a:t>
            </a:r>
            <a:endParaRPr sz="1200">
              <a:latin typeface="Nunito"/>
              <a:ea typeface="Nunito"/>
              <a:cs typeface="Nunito"/>
              <a:sym typeface="Nuni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576" name="Shape 2576"/>
        <p:cNvGrpSpPr/>
        <p:nvPr/>
      </p:nvGrpSpPr>
      <p:grpSpPr>
        <a:xfrm>
          <a:off x="0" y="0"/>
          <a:ext cx="0" cy="0"/>
          <a:chOff x="0" y="0"/>
          <a:chExt cx="0" cy="0"/>
        </a:xfrm>
      </p:grpSpPr>
      <p:sp>
        <p:nvSpPr>
          <p:cNvPr id="2577" name="Google Shape;2577;p131"/>
          <p:cNvSpPr txBox="1"/>
          <p:nvPr>
            <p:ph type="title"/>
          </p:nvPr>
        </p:nvSpPr>
        <p:spPr>
          <a:xfrm>
            <a:off x="464550" y="279625"/>
            <a:ext cx="8214900" cy="6771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b="1" lang="en" sz="3200">
                <a:latin typeface="Comfortaa"/>
                <a:ea typeface="Comfortaa"/>
                <a:cs typeface="Comfortaa"/>
                <a:sym typeface="Comfortaa"/>
              </a:rPr>
              <a:t>Complex Task - Mutual Preferences</a:t>
            </a:r>
            <a:endParaRPr b="1" sz="3200">
              <a:latin typeface="Comfortaa"/>
              <a:ea typeface="Comfortaa"/>
              <a:cs typeface="Comfortaa"/>
              <a:sym typeface="Comfortaa"/>
            </a:endParaRPr>
          </a:p>
        </p:txBody>
      </p:sp>
      <p:pic>
        <p:nvPicPr>
          <p:cNvPr id="2578" name="Google Shape;2578;p131"/>
          <p:cNvPicPr preferRelativeResize="0"/>
          <p:nvPr/>
        </p:nvPicPr>
        <p:blipFill>
          <a:blip r:embed="rId3">
            <a:alphaModFix/>
          </a:blip>
          <a:stretch>
            <a:fillRect/>
          </a:stretch>
        </p:blipFill>
        <p:spPr>
          <a:xfrm>
            <a:off x="1910850" y="1072502"/>
            <a:ext cx="1775341" cy="3833122"/>
          </a:xfrm>
          <a:prstGeom prst="rect">
            <a:avLst/>
          </a:prstGeom>
          <a:noFill/>
          <a:ln>
            <a:noFill/>
          </a:ln>
        </p:spPr>
      </p:pic>
      <p:pic>
        <p:nvPicPr>
          <p:cNvPr id="2579" name="Google Shape;2579;p131"/>
          <p:cNvPicPr preferRelativeResize="0"/>
          <p:nvPr/>
        </p:nvPicPr>
        <p:blipFill>
          <a:blip r:embed="rId4">
            <a:alphaModFix/>
          </a:blip>
          <a:stretch>
            <a:fillRect/>
          </a:stretch>
        </p:blipFill>
        <p:spPr>
          <a:xfrm>
            <a:off x="5316216" y="1054175"/>
            <a:ext cx="1791713" cy="3869774"/>
          </a:xfrm>
          <a:prstGeom prst="rect">
            <a:avLst/>
          </a:prstGeom>
          <a:noFill/>
          <a:ln>
            <a:noFill/>
          </a:ln>
        </p:spPr>
      </p:pic>
      <p:sp>
        <p:nvSpPr>
          <p:cNvPr id="2580" name="Google Shape;2580;p131"/>
          <p:cNvSpPr txBox="1"/>
          <p:nvPr/>
        </p:nvSpPr>
        <p:spPr>
          <a:xfrm>
            <a:off x="366350" y="2027125"/>
            <a:ext cx="1294500" cy="135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View all the posts you two have liked from each other.</a:t>
            </a:r>
            <a:endParaRPr/>
          </a:p>
        </p:txBody>
      </p:sp>
      <p:sp>
        <p:nvSpPr>
          <p:cNvPr id="2581" name="Google Shape;2581;p131"/>
          <p:cNvSpPr txBox="1"/>
          <p:nvPr/>
        </p:nvSpPr>
        <p:spPr>
          <a:xfrm>
            <a:off x="7540375" y="1894050"/>
            <a:ext cx="1294500" cy="135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More robust details and functionality coming soon.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585" name="Shape 2585"/>
        <p:cNvGrpSpPr/>
        <p:nvPr/>
      </p:nvGrpSpPr>
      <p:grpSpPr>
        <a:xfrm>
          <a:off x="0" y="0"/>
          <a:ext cx="0" cy="0"/>
          <a:chOff x="0" y="0"/>
          <a:chExt cx="0" cy="0"/>
        </a:xfrm>
      </p:grpSpPr>
      <p:sp>
        <p:nvSpPr>
          <p:cNvPr id="2586" name="Google Shape;2586;p132"/>
          <p:cNvSpPr txBox="1"/>
          <p:nvPr>
            <p:ph type="title"/>
          </p:nvPr>
        </p:nvSpPr>
        <p:spPr>
          <a:xfrm>
            <a:off x="736050" y="291825"/>
            <a:ext cx="7671900" cy="6771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b="1" lang="en" sz="3200">
                <a:latin typeface="Comfortaa"/>
                <a:ea typeface="Comfortaa"/>
                <a:cs typeface="Comfortaa"/>
                <a:sym typeface="Comfortaa"/>
              </a:rPr>
              <a:t>Complex Task - Scheduling</a:t>
            </a:r>
            <a:endParaRPr b="1" sz="3200">
              <a:latin typeface="Comfortaa"/>
              <a:ea typeface="Comfortaa"/>
              <a:cs typeface="Comfortaa"/>
              <a:sym typeface="Comfortaa"/>
            </a:endParaRPr>
          </a:p>
        </p:txBody>
      </p:sp>
      <p:pic>
        <p:nvPicPr>
          <p:cNvPr id="2587" name="Google Shape;2587;p132"/>
          <p:cNvPicPr preferRelativeResize="0"/>
          <p:nvPr/>
        </p:nvPicPr>
        <p:blipFill>
          <a:blip r:embed="rId3">
            <a:alphaModFix/>
          </a:blip>
          <a:stretch>
            <a:fillRect/>
          </a:stretch>
        </p:blipFill>
        <p:spPr>
          <a:xfrm>
            <a:off x="152400" y="1206800"/>
            <a:ext cx="8839199" cy="2946400"/>
          </a:xfrm>
          <a:prstGeom prst="rect">
            <a:avLst/>
          </a:prstGeom>
          <a:noFill/>
          <a:ln>
            <a:noFill/>
          </a:ln>
        </p:spPr>
      </p:pic>
      <p:sp>
        <p:nvSpPr>
          <p:cNvPr id="2588" name="Google Shape;2588;p132"/>
          <p:cNvSpPr txBox="1"/>
          <p:nvPr/>
        </p:nvSpPr>
        <p:spPr>
          <a:xfrm>
            <a:off x="190475" y="2659375"/>
            <a:ext cx="1272600" cy="44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Request Button for privacy concerns.</a:t>
            </a:r>
            <a:endParaRPr sz="1200"/>
          </a:p>
        </p:txBody>
      </p:sp>
      <p:cxnSp>
        <p:nvCxnSpPr>
          <p:cNvPr id="2589" name="Google Shape;2589;p132"/>
          <p:cNvCxnSpPr>
            <a:stCxn id="2588" idx="0"/>
          </p:cNvCxnSpPr>
          <p:nvPr/>
        </p:nvCxnSpPr>
        <p:spPr>
          <a:xfrm flipH="1" rot="10800000">
            <a:off x="826775" y="2293675"/>
            <a:ext cx="11400" cy="365700"/>
          </a:xfrm>
          <a:prstGeom prst="straightConnector1">
            <a:avLst/>
          </a:prstGeom>
          <a:noFill/>
          <a:ln cap="flat" cmpd="sng" w="9525">
            <a:solidFill>
              <a:srgbClr val="FF0000"/>
            </a:solidFill>
            <a:prstDash val="solid"/>
            <a:round/>
            <a:headEnd len="med" w="med" type="none"/>
            <a:tailEnd len="med" w="med" type="triangle"/>
          </a:ln>
        </p:spPr>
      </p:cxnSp>
      <p:sp>
        <p:nvSpPr>
          <p:cNvPr id="2590" name="Google Shape;2590;p132"/>
          <p:cNvSpPr/>
          <p:nvPr/>
        </p:nvSpPr>
        <p:spPr>
          <a:xfrm>
            <a:off x="1752600" y="2286000"/>
            <a:ext cx="2674500" cy="4419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91" name="Google Shape;2591;p132"/>
          <p:cNvSpPr txBox="1"/>
          <p:nvPr/>
        </p:nvSpPr>
        <p:spPr>
          <a:xfrm>
            <a:off x="1699200" y="4290025"/>
            <a:ext cx="2781300" cy="44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Week-by-Week scheduling </a:t>
            </a:r>
            <a:r>
              <a:rPr lang="en" sz="1200"/>
              <a:t>availability</a:t>
            </a:r>
            <a:r>
              <a:rPr lang="en" sz="1200"/>
              <a:t>. (Inspired by when2meet)</a:t>
            </a:r>
            <a:endParaRPr sz="1200"/>
          </a:p>
        </p:txBody>
      </p:sp>
      <p:cxnSp>
        <p:nvCxnSpPr>
          <p:cNvPr id="2592" name="Google Shape;2592;p132"/>
          <p:cNvCxnSpPr>
            <a:stCxn id="2591" idx="0"/>
            <a:endCxn id="2590" idx="2"/>
          </p:cNvCxnSpPr>
          <p:nvPr/>
        </p:nvCxnSpPr>
        <p:spPr>
          <a:xfrm rot="10800000">
            <a:off x="3089850" y="2727925"/>
            <a:ext cx="0" cy="1562100"/>
          </a:xfrm>
          <a:prstGeom prst="straightConnector1">
            <a:avLst/>
          </a:prstGeom>
          <a:noFill/>
          <a:ln cap="flat" cmpd="sng" w="9525">
            <a:solidFill>
              <a:srgbClr val="FF0000"/>
            </a:solidFill>
            <a:prstDash val="solid"/>
            <a:round/>
            <a:headEnd len="med" w="med" type="none"/>
            <a:tailEnd len="med" w="med" type="none"/>
          </a:ln>
        </p:spPr>
      </p:cxnSp>
      <p:sp>
        <p:nvSpPr>
          <p:cNvPr id="2593" name="Google Shape;2593;p132"/>
          <p:cNvSpPr txBox="1"/>
          <p:nvPr/>
        </p:nvSpPr>
        <p:spPr>
          <a:xfrm>
            <a:off x="5841325" y="4290025"/>
            <a:ext cx="2781300" cy="44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Option to send a personalized note.</a:t>
            </a:r>
            <a:endParaRPr sz="1200"/>
          </a:p>
        </p:txBody>
      </p:sp>
      <p:cxnSp>
        <p:nvCxnSpPr>
          <p:cNvPr id="2594" name="Google Shape;2594;p132"/>
          <p:cNvCxnSpPr/>
          <p:nvPr/>
        </p:nvCxnSpPr>
        <p:spPr>
          <a:xfrm flipH="1" rot="10800000">
            <a:off x="6227200" y="3270725"/>
            <a:ext cx="332700" cy="1033500"/>
          </a:xfrm>
          <a:prstGeom prst="straightConnector1">
            <a:avLst/>
          </a:prstGeom>
          <a:noFill/>
          <a:ln cap="flat" cmpd="sng" w="9525">
            <a:solidFill>
              <a:srgbClr val="FF0000"/>
            </a:solidFill>
            <a:prstDash val="solid"/>
            <a:round/>
            <a:headEnd len="med" w="med" type="none"/>
            <a:tailEnd len="med" w="med" type="triangle"/>
          </a:ln>
        </p:spPr>
      </p:cxn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598" name="Shape 2598"/>
        <p:cNvGrpSpPr/>
        <p:nvPr/>
      </p:nvGrpSpPr>
      <p:grpSpPr>
        <a:xfrm>
          <a:off x="0" y="0"/>
          <a:ext cx="0" cy="0"/>
          <a:chOff x="0" y="0"/>
          <a:chExt cx="0" cy="0"/>
        </a:xfrm>
      </p:grpSpPr>
      <p:sp>
        <p:nvSpPr>
          <p:cNvPr id="2599" name="Google Shape;2599;p133"/>
          <p:cNvSpPr/>
          <p:nvPr/>
        </p:nvSpPr>
        <p:spPr>
          <a:xfrm rot="-2700000">
            <a:off x="3860923" y="800126"/>
            <a:ext cx="1422154" cy="1180949"/>
          </a:xfrm>
          <a:custGeom>
            <a:rect b="b" l="l" r="r" t="t"/>
            <a:pathLst>
              <a:path extrusionOk="0" h="30664" w="36927">
                <a:moveTo>
                  <a:pt x="19198" y="0"/>
                </a:moveTo>
                <a:cubicBezTo>
                  <a:pt x="17850" y="0"/>
                  <a:pt x="16505" y="119"/>
                  <a:pt x="15227" y="301"/>
                </a:cubicBezTo>
                <a:cubicBezTo>
                  <a:pt x="9390" y="1125"/>
                  <a:pt x="1081" y="3075"/>
                  <a:pt x="368" y="10115"/>
                </a:cubicBezTo>
                <a:cubicBezTo>
                  <a:pt x="0" y="13802"/>
                  <a:pt x="3230" y="18001"/>
                  <a:pt x="5625" y="20530"/>
                </a:cubicBezTo>
                <a:cubicBezTo>
                  <a:pt x="8822" y="23905"/>
                  <a:pt x="11774" y="27102"/>
                  <a:pt x="15951" y="29285"/>
                </a:cubicBezTo>
                <a:cubicBezTo>
                  <a:pt x="17796" y="30247"/>
                  <a:pt x="19900" y="30664"/>
                  <a:pt x="22026" y="30664"/>
                </a:cubicBezTo>
                <a:cubicBezTo>
                  <a:pt x="24674" y="30664"/>
                  <a:pt x="27357" y="30017"/>
                  <a:pt x="29619" y="28973"/>
                </a:cubicBezTo>
                <a:cubicBezTo>
                  <a:pt x="32649" y="27581"/>
                  <a:pt x="34498" y="24361"/>
                  <a:pt x="35511" y="21242"/>
                </a:cubicBezTo>
                <a:cubicBezTo>
                  <a:pt x="36926" y="16932"/>
                  <a:pt x="35456" y="12454"/>
                  <a:pt x="33027" y="8811"/>
                </a:cubicBezTo>
                <a:cubicBezTo>
                  <a:pt x="31680" y="6795"/>
                  <a:pt x="30076" y="4790"/>
                  <a:pt x="28338" y="3086"/>
                </a:cubicBezTo>
                <a:cubicBezTo>
                  <a:pt x="26923" y="1705"/>
                  <a:pt x="25163" y="880"/>
                  <a:pt x="23270" y="435"/>
                </a:cubicBezTo>
                <a:cubicBezTo>
                  <a:pt x="21957" y="125"/>
                  <a:pt x="20576" y="0"/>
                  <a:pt x="19198" y="0"/>
                </a:cubicBezTo>
                <a:close/>
              </a:path>
            </a:pathLst>
          </a:custGeom>
          <a:solidFill>
            <a:schemeClr val="lt2">
              <a:alpha val="715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0" name="Google Shape;2600;p133"/>
          <p:cNvSpPr txBox="1"/>
          <p:nvPr>
            <p:ph type="title"/>
          </p:nvPr>
        </p:nvSpPr>
        <p:spPr>
          <a:xfrm>
            <a:off x="0" y="2506575"/>
            <a:ext cx="9144000" cy="95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400"/>
              <a:t>Prototype Implementation</a:t>
            </a:r>
            <a:endParaRPr sz="6400"/>
          </a:p>
        </p:txBody>
      </p:sp>
      <p:sp>
        <p:nvSpPr>
          <p:cNvPr id="2601" name="Google Shape;2601;p133"/>
          <p:cNvSpPr txBox="1"/>
          <p:nvPr>
            <p:ph idx="2" type="title"/>
          </p:nvPr>
        </p:nvSpPr>
        <p:spPr>
          <a:xfrm>
            <a:off x="3952775" y="995175"/>
            <a:ext cx="1056300" cy="608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veat"/>
                <a:ea typeface="Caveat"/>
                <a:cs typeface="Caveat"/>
                <a:sym typeface="Caveat"/>
              </a:rPr>
              <a:t>06</a:t>
            </a:r>
            <a:endParaRPr>
              <a:latin typeface="Caveat"/>
              <a:ea typeface="Caveat"/>
              <a:cs typeface="Caveat"/>
              <a:sym typeface="Caveat"/>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5" name="Shape 2605"/>
        <p:cNvGrpSpPr/>
        <p:nvPr/>
      </p:nvGrpSpPr>
      <p:grpSpPr>
        <a:xfrm>
          <a:off x="0" y="0"/>
          <a:ext cx="0" cy="0"/>
          <a:chOff x="0" y="0"/>
          <a:chExt cx="0" cy="0"/>
        </a:xfrm>
      </p:grpSpPr>
      <p:grpSp>
        <p:nvGrpSpPr>
          <p:cNvPr id="2606" name="Google Shape;2606;p134"/>
          <p:cNvGrpSpPr/>
          <p:nvPr/>
        </p:nvGrpSpPr>
        <p:grpSpPr>
          <a:xfrm>
            <a:off x="670950" y="346425"/>
            <a:ext cx="7802100" cy="4569210"/>
            <a:chOff x="670950" y="1448784"/>
            <a:chExt cx="7802100" cy="3363671"/>
          </a:xfrm>
        </p:grpSpPr>
        <p:sp>
          <p:nvSpPr>
            <p:cNvPr id="2607" name="Google Shape;2607;p134"/>
            <p:cNvSpPr txBox="1"/>
            <p:nvPr/>
          </p:nvSpPr>
          <p:spPr>
            <a:xfrm>
              <a:off x="670950" y="1730254"/>
              <a:ext cx="7802100" cy="3082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000">
                <a:solidFill>
                  <a:schemeClr val="dk1"/>
                </a:solidFill>
                <a:latin typeface="Nunito"/>
                <a:ea typeface="Nunito"/>
                <a:cs typeface="Nunito"/>
                <a:sym typeface="Nunito"/>
              </a:endParaRPr>
            </a:p>
            <a:p>
              <a:pPr indent="0" lvl="0" marL="0" rtl="0" algn="l">
                <a:spcBef>
                  <a:spcPts val="0"/>
                </a:spcBef>
                <a:spcAft>
                  <a:spcPts val="0"/>
                </a:spcAft>
                <a:buNone/>
              </a:pPr>
              <a:r>
                <a:rPr lang="en" sz="2000">
                  <a:solidFill>
                    <a:schemeClr val="dk1"/>
                  </a:solidFill>
                  <a:latin typeface="Nunito"/>
                  <a:ea typeface="Nunito"/>
                  <a:cs typeface="Nunito"/>
                  <a:sym typeface="Nunito"/>
                </a:rPr>
                <a:t>We utilized Figma to build our med-fi prototype. </a:t>
              </a:r>
              <a:endParaRPr sz="2000">
                <a:solidFill>
                  <a:schemeClr val="dk1"/>
                </a:solidFill>
                <a:latin typeface="Nunito"/>
                <a:ea typeface="Nunito"/>
                <a:cs typeface="Nunito"/>
                <a:sym typeface="Nunito"/>
              </a:endParaRPr>
            </a:p>
            <a:p>
              <a:pPr indent="0" lvl="0" marL="0" rtl="0" algn="l">
                <a:spcBef>
                  <a:spcPts val="0"/>
                </a:spcBef>
                <a:spcAft>
                  <a:spcPts val="0"/>
                </a:spcAft>
                <a:buNone/>
              </a:pPr>
              <a:r>
                <a:t/>
              </a:r>
              <a:endParaRPr sz="2000">
                <a:solidFill>
                  <a:schemeClr val="dk1"/>
                </a:solidFill>
                <a:latin typeface="Nunito"/>
                <a:ea typeface="Nunito"/>
                <a:cs typeface="Nunito"/>
                <a:sym typeface="Nunito"/>
              </a:endParaRPr>
            </a:p>
            <a:p>
              <a:pPr indent="0" lvl="0" marL="0" rtl="0" algn="l">
                <a:spcBef>
                  <a:spcPts val="0"/>
                </a:spcBef>
                <a:spcAft>
                  <a:spcPts val="0"/>
                </a:spcAft>
                <a:buNone/>
              </a:pPr>
              <a:r>
                <a:rPr lang="en" sz="2000">
                  <a:solidFill>
                    <a:schemeClr val="dk1"/>
                  </a:solidFill>
                  <a:latin typeface="Nunito"/>
                  <a:ea typeface="Nunito"/>
                  <a:cs typeface="Nunito"/>
                  <a:sym typeface="Nunito"/>
                </a:rPr>
                <a:t>Pros:</a:t>
              </a:r>
              <a:endParaRPr sz="2000">
                <a:solidFill>
                  <a:schemeClr val="dk1"/>
                </a:solidFill>
                <a:latin typeface="Nunito"/>
                <a:ea typeface="Nunito"/>
                <a:cs typeface="Nunito"/>
                <a:sym typeface="Nunito"/>
              </a:endParaRPr>
            </a:p>
            <a:p>
              <a:pPr indent="-355600" lvl="0" marL="457200" rtl="0" algn="l">
                <a:spcBef>
                  <a:spcPts val="0"/>
                </a:spcBef>
                <a:spcAft>
                  <a:spcPts val="0"/>
                </a:spcAft>
                <a:buClr>
                  <a:schemeClr val="dk1"/>
                </a:buClr>
                <a:buSzPts val="2000"/>
                <a:buFont typeface="Nunito"/>
                <a:buChar char="-"/>
              </a:pPr>
              <a:r>
                <a:rPr lang="en" sz="2000">
                  <a:solidFill>
                    <a:schemeClr val="dk1"/>
                  </a:solidFill>
                  <a:latin typeface="Nunito"/>
                  <a:ea typeface="Nunito"/>
                  <a:cs typeface="Nunito"/>
                  <a:sym typeface="Nunito"/>
                </a:rPr>
                <a:t>Many tools and features to mimic the usage of an app</a:t>
              </a:r>
              <a:endParaRPr sz="2000">
                <a:solidFill>
                  <a:schemeClr val="dk1"/>
                </a:solidFill>
                <a:latin typeface="Nunito"/>
                <a:ea typeface="Nunito"/>
                <a:cs typeface="Nunito"/>
                <a:sym typeface="Nunito"/>
              </a:endParaRPr>
            </a:p>
            <a:p>
              <a:pPr indent="-355600" lvl="0" marL="457200" rtl="0" algn="l">
                <a:spcBef>
                  <a:spcPts val="0"/>
                </a:spcBef>
                <a:spcAft>
                  <a:spcPts val="0"/>
                </a:spcAft>
                <a:buClr>
                  <a:schemeClr val="dk1"/>
                </a:buClr>
                <a:buSzPts val="2000"/>
                <a:buFont typeface="Nunito"/>
                <a:buChar char="-"/>
              </a:pPr>
              <a:r>
                <a:rPr lang="en" sz="2000">
                  <a:solidFill>
                    <a:schemeClr val="dk1"/>
                  </a:solidFill>
                  <a:latin typeface="Nunito"/>
                  <a:ea typeface="Nunito"/>
                  <a:cs typeface="Nunito"/>
                  <a:sym typeface="Nunito"/>
                </a:rPr>
                <a:t>Easy </a:t>
              </a:r>
              <a:r>
                <a:rPr lang="en" sz="2000">
                  <a:solidFill>
                    <a:schemeClr val="dk1"/>
                  </a:solidFill>
                  <a:latin typeface="Nunito"/>
                  <a:ea typeface="Nunito"/>
                  <a:cs typeface="Nunito"/>
                  <a:sym typeface="Nunito"/>
                </a:rPr>
                <a:t>accessibility</a:t>
              </a:r>
              <a:r>
                <a:rPr lang="en" sz="2000">
                  <a:solidFill>
                    <a:schemeClr val="dk1"/>
                  </a:solidFill>
                  <a:latin typeface="Nunito"/>
                  <a:ea typeface="Nunito"/>
                  <a:cs typeface="Nunito"/>
                  <a:sym typeface="Nunito"/>
                </a:rPr>
                <a:t> and support for remote </a:t>
              </a:r>
              <a:r>
                <a:rPr lang="en" sz="2000">
                  <a:solidFill>
                    <a:schemeClr val="dk1"/>
                  </a:solidFill>
                  <a:latin typeface="Nunito"/>
                  <a:ea typeface="Nunito"/>
                  <a:cs typeface="Nunito"/>
                  <a:sym typeface="Nunito"/>
                </a:rPr>
                <a:t>collaboration</a:t>
              </a:r>
              <a:endParaRPr sz="2000">
                <a:solidFill>
                  <a:schemeClr val="dk1"/>
                </a:solidFill>
                <a:latin typeface="Nunito"/>
                <a:ea typeface="Nunito"/>
                <a:cs typeface="Nunito"/>
                <a:sym typeface="Nunito"/>
              </a:endParaRPr>
            </a:p>
            <a:p>
              <a:pPr indent="-355600" lvl="0" marL="457200" rtl="0" algn="l">
                <a:spcBef>
                  <a:spcPts val="0"/>
                </a:spcBef>
                <a:spcAft>
                  <a:spcPts val="0"/>
                </a:spcAft>
                <a:buClr>
                  <a:schemeClr val="dk1"/>
                </a:buClr>
                <a:buSzPts val="2000"/>
                <a:buFont typeface="Nunito"/>
                <a:buChar char="-"/>
              </a:pPr>
              <a:r>
                <a:rPr lang="en" sz="2000">
                  <a:solidFill>
                    <a:schemeClr val="dk1"/>
                  </a:solidFill>
                  <a:latin typeface="Nunito"/>
                  <a:ea typeface="Nunito"/>
                  <a:cs typeface="Nunito"/>
                  <a:sym typeface="Nunito"/>
                </a:rPr>
                <a:t>Lots of support and documentation for ease of use</a:t>
              </a:r>
              <a:endParaRPr sz="2000">
                <a:solidFill>
                  <a:schemeClr val="dk1"/>
                </a:solidFill>
                <a:latin typeface="Nunito"/>
                <a:ea typeface="Nunito"/>
                <a:cs typeface="Nunito"/>
                <a:sym typeface="Nunito"/>
              </a:endParaRPr>
            </a:p>
            <a:p>
              <a:pPr indent="0" lvl="0" marL="0" rtl="0" algn="l">
                <a:spcBef>
                  <a:spcPts val="0"/>
                </a:spcBef>
                <a:spcAft>
                  <a:spcPts val="0"/>
                </a:spcAft>
                <a:buNone/>
              </a:pPr>
              <a:r>
                <a:t/>
              </a:r>
              <a:endParaRPr sz="2000">
                <a:solidFill>
                  <a:schemeClr val="dk1"/>
                </a:solidFill>
                <a:latin typeface="Nunito"/>
                <a:ea typeface="Nunito"/>
                <a:cs typeface="Nunito"/>
                <a:sym typeface="Nunito"/>
              </a:endParaRPr>
            </a:p>
            <a:p>
              <a:pPr indent="0" lvl="0" marL="0" rtl="0" algn="l">
                <a:spcBef>
                  <a:spcPts val="0"/>
                </a:spcBef>
                <a:spcAft>
                  <a:spcPts val="0"/>
                </a:spcAft>
                <a:buNone/>
              </a:pPr>
              <a:r>
                <a:rPr lang="en" sz="2000">
                  <a:solidFill>
                    <a:schemeClr val="dk1"/>
                  </a:solidFill>
                  <a:latin typeface="Nunito"/>
                  <a:ea typeface="Nunito"/>
                  <a:cs typeface="Nunito"/>
                  <a:sym typeface="Nunito"/>
                </a:rPr>
                <a:t>Cons:</a:t>
              </a:r>
              <a:endParaRPr sz="2000">
                <a:solidFill>
                  <a:schemeClr val="dk1"/>
                </a:solidFill>
                <a:latin typeface="Nunito"/>
                <a:ea typeface="Nunito"/>
                <a:cs typeface="Nunito"/>
                <a:sym typeface="Nunito"/>
              </a:endParaRPr>
            </a:p>
            <a:p>
              <a:pPr indent="-355600" lvl="0" marL="457200" rtl="0" algn="l">
                <a:spcBef>
                  <a:spcPts val="0"/>
                </a:spcBef>
                <a:spcAft>
                  <a:spcPts val="0"/>
                </a:spcAft>
                <a:buClr>
                  <a:schemeClr val="dk1"/>
                </a:buClr>
                <a:buSzPts val="2000"/>
                <a:buFont typeface="Nunito"/>
                <a:buChar char="-"/>
              </a:pPr>
              <a:r>
                <a:rPr lang="en" sz="2000">
                  <a:solidFill>
                    <a:schemeClr val="dk1"/>
                  </a:solidFill>
                  <a:latin typeface="Nunito"/>
                  <a:ea typeface="Nunito"/>
                  <a:cs typeface="Nunito"/>
                  <a:sym typeface="Nunito"/>
                </a:rPr>
                <a:t>Flows are linear, difficult for dynamic interactions</a:t>
              </a:r>
              <a:endParaRPr sz="2000">
                <a:solidFill>
                  <a:schemeClr val="dk1"/>
                </a:solidFill>
                <a:latin typeface="Nunito"/>
                <a:ea typeface="Nunito"/>
                <a:cs typeface="Nunito"/>
                <a:sym typeface="Nunito"/>
              </a:endParaRPr>
            </a:p>
            <a:p>
              <a:pPr indent="-355600" lvl="0" marL="457200" rtl="0" algn="l">
                <a:spcBef>
                  <a:spcPts val="0"/>
                </a:spcBef>
                <a:spcAft>
                  <a:spcPts val="0"/>
                </a:spcAft>
                <a:buClr>
                  <a:schemeClr val="dk1"/>
                </a:buClr>
                <a:buSzPts val="2000"/>
                <a:buFont typeface="Nunito"/>
                <a:buChar char="-"/>
              </a:pPr>
              <a:r>
                <a:rPr lang="en" sz="2000">
                  <a:solidFill>
                    <a:schemeClr val="dk1"/>
                  </a:solidFill>
                  <a:latin typeface="Nunito"/>
                  <a:ea typeface="Nunito"/>
                  <a:cs typeface="Nunito"/>
                  <a:sym typeface="Nunito"/>
                </a:rPr>
                <a:t>No backend support for saving changes made</a:t>
              </a:r>
              <a:endParaRPr sz="2000">
                <a:solidFill>
                  <a:schemeClr val="dk1"/>
                </a:solidFill>
                <a:latin typeface="Nunito"/>
                <a:ea typeface="Nunito"/>
                <a:cs typeface="Nunito"/>
                <a:sym typeface="Nunito"/>
              </a:endParaRPr>
            </a:p>
            <a:p>
              <a:pPr indent="0" lvl="0" marL="0" rtl="0" algn="l">
                <a:spcBef>
                  <a:spcPts val="0"/>
                </a:spcBef>
                <a:spcAft>
                  <a:spcPts val="0"/>
                </a:spcAft>
                <a:buNone/>
              </a:pPr>
              <a:r>
                <a:t/>
              </a:r>
              <a:endParaRPr sz="2000">
                <a:solidFill>
                  <a:schemeClr val="dk1"/>
                </a:solidFill>
                <a:latin typeface="Nunito"/>
                <a:ea typeface="Nunito"/>
                <a:cs typeface="Nunito"/>
                <a:sym typeface="Nunito"/>
              </a:endParaRPr>
            </a:p>
            <a:p>
              <a:pPr indent="0" lvl="0" marL="0" rtl="0" algn="l">
                <a:spcBef>
                  <a:spcPts val="0"/>
                </a:spcBef>
                <a:spcAft>
                  <a:spcPts val="0"/>
                </a:spcAft>
                <a:buNone/>
              </a:pPr>
              <a:r>
                <a:t/>
              </a:r>
              <a:endParaRPr sz="2000">
                <a:latin typeface="Nunito"/>
                <a:ea typeface="Nunito"/>
                <a:cs typeface="Nunito"/>
                <a:sym typeface="Nunito"/>
              </a:endParaRPr>
            </a:p>
          </p:txBody>
        </p:sp>
        <p:sp>
          <p:nvSpPr>
            <p:cNvPr id="2608" name="Google Shape;2608;p134"/>
            <p:cNvSpPr txBox="1"/>
            <p:nvPr/>
          </p:nvSpPr>
          <p:spPr>
            <a:xfrm>
              <a:off x="2753850" y="1448784"/>
              <a:ext cx="3636300" cy="400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500">
                  <a:solidFill>
                    <a:schemeClr val="dk1"/>
                  </a:solidFill>
                  <a:latin typeface="Nunito"/>
                  <a:ea typeface="Nunito"/>
                  <a:cs typeface="Nunito"/>
                  <a:sym typeface="Nunito"/>
                </a:rPr>
                <a:t>Design Tools</a:t>
              </a:r>
              <a:endParaRPr b="1" sz="3500">
                <a:solidFill>
                  <a:schemeClr val="dk1"/>
                </a:solidFill>
                <a:latin typeface="Nunito"/>
                <a:ea typeface="Nunito"/>
                <a:cs typeface="Nunito"/>
                <a:sym typeface="Nunito"/>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2" name="Shape 2612"/>
        <p:cNvGrpSpPr/>
        <p:nvPr/>
      </p:nvGrpSpPr>
      <p:grpSpPr>
        <a:xfrm>
          <a:off x="0" y="0"/>
          <a:ext cx="0" cy="0"/>
          <a:chOff x="0" y="0"/>
          <a:chExt cx="0" cy="0"/>
        </a:xfrm>
      </p:grpSpPr>
      <p:grpSp>
        <p:nvGrpSpPr>
          <p:cNvPr id="2613" name="Google Shape;2613;p135"/>
          <p:cNvGrpSpPr/>
          <p:nvPr/>
        </p:nvGrpSpPr>
        <p:grpSpPr>
          <a:xfrm>
            <a:off x="670950" y="844825"/>
            <a:ext cx="7802100" cy="4283294"/>
            <a:chOff x="670950" y="1538467"/>
            <a:chExt cx="7802100" cy="3153191"/>
          </a:xfrm>
        </p:grpSpPr>
        <p:sp>
          <p:nvSpPr>
            <p:cNvPr id="2614" name="Google Shape;2614;p135"/>
            <p:cNvSpPr txBox="1"/>
            <p:nvPr/>
          </p:nvSpPr>
          <p:spPr>
            <a:xfrm>
              <a:off x="670950" y="1836257"/>
              <a:ext cx="7802100" cy="285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000">
                <a:solidFill>
                  <a:schemeClr val="dk1"/>
                </a:solidFill>
                <a:latin typeface="Nunito"/>
                <a:ea typeface="Nunito"/>
                <a:cs typeface="Nunito"/>
                <a:sym typeface="Nunito"/>
              </a:endParaRPr>
            </a:p>
            <a:p>
              <a:pPr indent="-355600" lvl="0" marL="457200" rtl="0" algn="l">
                <a:spcBef>
                  <a:spcPts val="0"/>
                </a:spcBef>
                <a:spcAft>
                  <a:spcPts val="0"/>
                </a:spcAft>
                <a:buClr>
                  <a:schemeClr val="dk1"/>
                </a:buClr>
                <a:buSzPts val="2000"/>
                <a:buFont typeface="Nunito"/>
                <a:buChar char="●"/>
              </a:pPr>
              <a:r>
                <a:rPr lang="en" sz="2000">
                  <a:solidFill>
                    <a:schemeClr val="dk1"/>
                  </a:solidFill>
                  <a:latin typeface="Nunito"/>
                  <a:ea typeface="Nunito"/>
                  <a:cs typeface="Nunito"/>
                  <a:sym typeface="Nunito"/>
                </a:rPr>
                <a:t>Limited functionality</a:t>
              </a:r>
              <a:endParaRPr sz="2000">
                <a:solidFill>
                  <a:schemeClr val="dk1"/>
                </a:solidFill>
                <a:latin typeface="Nunito"/>
                <a:ea typeface="Nunito"/>
                <a:cs typeface="Nunito"/>
                <a:sym typeface="Nunito"/>
              </a:endParaRPr>
            </a:p>
            <a:p>
              <a:pPr indent="-355600" lvl="1" marL="914400" rtl="0" algn="l">
                <a:spcBef>
                  <a:spcPts val="0"/>
                </a:spcBef>
                <a:spcAft>
                  <a:spcPts val="0"/>
                </a:spcAft>
                <a:buClr>
                  <a:schemeClr val="dk1"/>
                </a:buClr>
                <a:buSzPts val="2000"/>
                <a:buFont typeface="Nunito"/>
                <a:buChar char="○"/>
              </a:pPr>
              <a:r>
                <a:rPr lang="en" sz="2000">
                  <a:solidFill>
                    <a:schemeClr val="dk1"/>
                  </a:solidFill>
                  <a:latin typeface="Nunito"/>
                  <a:ea typeface="Nunito"/>
                  <a:cs typeface="Nunito"/>
                  <a:sym typeface="Nunito"/>
                </a:rPr>
                <a:t>No endless scrolling, messages button from the navigation is disabled, only 1 artist recommendation</a:t>
              </a:r>
              <a:endParaRPr sz="2000">
                <a:solidFill>
                  <a:schemeClr val="dk1"/>
                </a:solidFill>
                <a:latin typeface="Nunito"/>
                <a:ea typeface="Nunito"/>
                <a:cs typeface="Nunito"/>
                <a:sym typeface="Nunito"/>
              </a:endParaRPr>
            </a:p>
            <a:p>
              <a:pPr indent="-355600" lvl="0" marL="457200" rtl="0" algn="l">
                <a:spcBef>
                  <a:spcPts val="0"/>
                </a:spcBef>
                <a:spcAft>
                  <a:spcPts val="0"/>
                </a:spcAft>
                <a:buClr>
                  <a:schemeClr val="dk1"/>
                </a:buClr>
                <a:buSzPts val="2000"/>
                <a:buFont typeface="Nunito"/>
                <a:buChar char="●"/>
              </a:pPr>
              <a:r>
                <a:rPr lang="en" sz="2000">
                  <a:solidFill>
                    <a:schemeClr val="dk1"/>
                  </a:solidFill>
                  <a:latin typeface="Nunito"/>
                  <a:ea typeface="Nunito"/>
                  <a:cs typeface="Nunito"/>
                  <a:sym typeface="Nunito"/>
                </a:rPr>
                <a:t>Multiple screens lead to “under construction” page where more granular details would be found, but not completed in this prototype</a:t>
              </a:r>
              <a:endParaRPr sz="2000">
                <a:solidFill>
                  <a:schemeClr val="dk1"/>
                </a:solidFill>
                <a:latin typeface="Nunito"/>
                <a:ea typeface="Nunito"/>
                <a:cs typeface="Nunito"/>
                <a:sym typeface="Nunito"/>
              </a:endParaRPr>
            </a:p>
            <a:p>
              <a:pPr indent="-355600" lvl="1" marL="914400" rtl="0" algn="l">
                <a:spcBef>
                  <a:spcPts val="0"/>
                </a:spcBef>
                <a:spcAft>
                  <a:spcPts val="0"/>
                </a:spcAft>
                <a:buClr>
                  <a:schemeClr val="dk1"/>
                </a:buClr>
                <a:buSzPts val="2000"/>
                <a:buFont typeface="Nunito"/>
                <a:buChar char="○"/>
              </a:pPr>
              <a:r>
                <a:rPr lang="en" sz="2000">
                  <a:solidFill>
                    <a:schemeClr val="dk1"/>
                  </a:solidFill>
                  <a:latin typeface="Nunito"/>
                  <a:ea typeface="Nunito"/>
                  <a:cs typeface="Nunito"/>
                  <a:sym typeface="Nunito"/>
                </a:rPr>
                <a:t>settings, advanced changes, etc</a:t>
              </a:r>
              <a:endParaRPr sz="2000">
                <a:solidFill>
                  <a:schemeClr val="dk1"/>
                </a:solidFill>
                <a:latin typeface="Nunito"/>
                <a:ea typeface="Nunito"/>
                <a:cs typeface="Nunito"/>
                <a:sym typeface="Nunito"/>
              </a:endParaRPr>
            </a:p>
            <a:p>
              <a:pPr indent="-355600" lvl="1" marL="914400" rtl="0" algn="l">
                <a:spcBef>
                  <a:spcPts val="0"/>
                </a:spcBef>
                <a:spcAft>
                  <a:spcPts val="0"/>
                </a:spcAft>
                <a:buClr>
                  <a:schemeClr val="dk1"/>
                </a:buClr>
                <a:buSzPts val="2000"/>
                <a:buFont typeface="Nunito"/>
                <a:buChar char="○"/>
              </a:pPr>
              <a:r>
                <a:rPr lang="en" sz="2000">
                  <a:solidFill>
                    <a:schemeClr val="dk1"/>
                  </a:solidFill>
                  <a:latin typeface="Nunito"/>
                  <a:ea typeface="Nunito"/>
                  <a:cs typeface="Nunito"/>
                  <a:sym typeface="Nunito"/>
                </a:rPr>
                <a:t>Continued details on art posts</a:t>
              </a:r>
              <a:endParaRPr sz="2000">
                <a:solidFill>
                  <a:schemeClr val="dk1"/>
                </a:solidFill>
                <a:latin typeface="Nunito"/>
                <a:ea typeface="Nunito"/>
                <a:cs typeface="Nunito"/>
                <a:sym typeface="Nunito"/>
              </a:endParaRPr>
            </a:p>
            <a:p>
              <a:pPr indent="0" lvl="0" marL="0" rtl="0" algn="l">
                <a:spcBef>
                  <a:spcPts val="0"/>
                </a:spcBef>
                <a:spcAft>
                  <a:spcPts val="0"/>
                </a:spcAft>
                <a:buNone/>
              </a:pPr>
              <a:r>
                <a:t/>
              </a:r>
              <a:endParaRPr sz="2000">
                <a:solidFill>
                  <a:schemeClr val="dk1"/>
                </a:solidFill>
                <a:latin typeface="Nunito"/>
                <a:ea typeface="Nunito"/>
                <a:cs typeface="Nunito"/>
                <a:sym typeface="Nunito"/>
              </a:endParaRPr>
            </a:p>
            <a:p>
              <a:pPr indent="0" lvl="0" marL="0" rtl="0" algn="l">
                <a:spcBef>
                  <a:spcPts val="0"/>
                </a:spcBef>
                <a:spcAft>
                  <a:spcPts val="0"/>
                </a:spcAft>
                <a:buNone/>
              </a:pPr>
              <a:r>
                <a:t/>
              </a:r>
              <a:endParaRPr sz="2000">
                <a:solidFill>
                  <a:schemeClr val="dk1"/>
                </a:solidFill>
                <a:latin typeface="Nunito"/>
                <a:ea typeface="Nunito"/>
                <a:cs typeface="Nunito"/>
                <a:sym typeface="Nunito"/>
              </a:endParaRPr>
            </a:p>
            <a:p>
              <a:pPr indent="0" lvl="0" marL="0" rtl="0" algn="l">
                <a:spcBef>
                  <a:spcPts val="0"/>
                </a:spcBef>
                <a:spcAft>
                  <a:spcPts val="0"/>
                </a:spcAft>
                <a:buNone/>
              </a:pPr>
              <a:r>
                <a:t/>
              </a:r>
              <a:endParaRPr sz="2000">
                <a:solidFill>
                  <a:schemeClr val="dk1"/>
                </a:solidFill>
                <a:latin typeface="Nunito"/>
                <a:ea typeface="Nunito"/>
                <a:cs typeface="Nunito"/>
                <a:sym typeface="Nunito"/>
              </a:endParaRPr>
            </a:p>
          </p:txBody>
        </p:sp>
        <p:sp>
          <p:nvSpPr>
            <p:cNvPr id="2615" name="Google Shape;2615;p135"/>
            <p:cNvSpPr txBox="1"/>
            <p:nvPr/>
          </p:nvSpPr>
          <p:spPr>
            <a:xfrm>
              <a:off x="2753850" y="1538467"/>
              <a:ext cx="3636300" cy="400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500">
                  <a:solidFill>
                    <a:schemeClr val="dk1"/>
                  </a:solidFill>
                  <a:latin typeface="Nunito"/>
                  <a:ea typeface="Nunito"/>
                  <a:cs typeface="Nunito"/>
                  <a:sym typeface="Nunito"/>
                </a:rPr>
                <a:t>Limitations</a:t>
              </a:r>
              <a:endParaRPr b="1" sz="3500">
                <a:solidFill>
                  <a:schemeClr val="dk1"/>
                </a:solidFill>
                <a:latin typeface="Nunito"/>
                <a:ea typeface="Nunito"/>
                <a:cs typeface="Nunito"/>
                <a:sym typeface="Nunito"/>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9" name="Shape 2619"/>
        <p:cNvGrpSpPr/>
        <p:nvPr/>
      </p:nvGrpSpPr>
      <p:grpSpPr>
        <a:xfrm>
          <a:off x="0" y="0"/>
          <a:ext cx="0" cy="0"/>
          <a:chOff x="0" y="0"/>
          <a:chExt cx="0" cy="0"/>
        </a:xfrm>
      </p:grpSpPr>
      <p:grpSp>
        <p:nvGrpSpPr>
          <p:cNvPr id="2620" name="Google Shape;2620;p136"/>
          <p:cNvGrpSpPr/>
          <p:nvPr/>
        </p:nvGrpSpPr>
        <p:grpSpPr>
          <a:xfrm>
            <a:off x="670950" y="902913"/>
            <a:ext cx="7802100" cy="4261119"/>
            <a:chOff x="670950" y="1448784"/>
            <a:chExt cx="7802100" cy="3136866"/>
          </a:xfrm>
        </p:grpSpPr>
        <p:sp>
          <p:nvSpPr>
            <p:cNvPr id="2621" name="Google Shape;2621;p136"/>
            <p:cNvSpPr txBox="1"/>
            <p:nvPr/>
          </p:nvSpPr>
          <p:spPr>
            <a:xfrm>
              <a:off x="670950" y="1730250"/>
              <a:ext cx="7802100" cy="285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000">
                <a:solidFill>
                  <a:schemeClr val="dk1"/>
                </a:solidFill>
                <a:latin typeface="Nunito"/>
                <a:ea typeface="Nunito"/>
                <a:cs typeface="Nunito"/>
                <a:sym typeface="Nunito"/>
              </a:endParaRPr>
            </a:p>
            <a:p>
              <a:pPr indent="0" lvl="0" marL="0" rtl="0" algn="l">
                <a:spcBef>
                  <a:spcPts val="0"/>
                </a:spcBef>
                <a:spcAft>
                  <a:spcPts val="0"/>
                </a:spcAft>
                <a:buNone/>
              </a:pPr>
              <a:r>
                <a:rPr lang="en" sz="2000">
                  <a:solidFill>
                    <a:schemeClr val="dk1"/>
                  </a:solidFill>
                  <a:latin typeface="Nunito"/>
                  <a:ea typeface="Nunito"/>
                  <a:cs typeface="Nunito"/>
                  <a:sym typeface="Nunito"/>
                </a:rPr>
                <a:t>Artist recommendation</a:t>
              </a:r>
              <a:endParaRPr sz="2000">
                <a:solidFill>
                  <a:schemeClr val="dk1"/>
                </a:solidFill>
                <a:latin typeface="Nunito"/>
                <a:ea typeface="Nunito"/>
                <a:cs typeface="Nunito"/>
                <a:sym typeface="Nunito"/>
              </a:endParaRPr>
            </a:p>
            <a:p>
              <a:pPr indent="-355600" lvl="0" marL="457200" rtl="0" algn="l">
                <a:spcBef>
                  <a:spcPts val="0"/>
                </a:spcBef>
                <a:spcAft>
                  <a:spcPts val="0"/>
                </a:spcAft>
                <a:buClr>
                  <a:schemeClr val="dk1"/>
                </a:buClr>
                <a:buSzPts val="2000"/>
                <a:buFont typeface="Nunito"/>
                <a:buChar char="●"/>
              </a:pPr>
              <a:r>
                <a:rPr lang="en" sz="2000">
                  <a:solidFill>
                    <a:schemeClr val="dk1"/>
                  </a:solidFill>
                  <a:latin typeface="Nunito"/>
                  <a:ea typeface="Nunito"/>
                  <a:cs typeface="Nunito"/>
                  <a:sym typeface="Nunito"/>
                </a:rPr>
                <a:t>The process is hardcoded, clicking like on one of the last posts leads to the pop-up</a:t>
              </a:r>
              <a:endParaRPr sz="2000">
                <a:solidFill>
                  <a:schemeClr val="dk1"/>
                </a:solidFill>
                <a:latin typeface="Nunito"/>
                <a:ea typeface="Nunito"/>
                <a:cs typeface="Nunito"/>
                <a:sym typeface="Nunito"/>
              </a:endParaRPr>
            </a:p>
            <a:p>
              <a:pPr indent="-355600" lvl="0" marL="457200" rtl="0" algn="l">
                <a:spcBef>
                  <a:spcPts val="0"/>
                </a:spcBef>
                <a:spcAft>
                  <a:spcPts val="0"/>
                </a:spcAft>
                <a:buClr>
                  <a:schemeClr val="dk1"/>
                </a:buClr>
                <a:buSzPts val="2000"/>
                <a:buFont typeface="Nunito"/>
                <a:buChar char="●"/>
              </a:pPr>
              <a:r>
                <a:rPr lang="en" sz="2000">
                  <a:solidFill>
                    <a:schemeClr val="dk1"/>
                  </a:solidFill>
                  <a:latin typeface="Nunito"/>
                  <a:ea typeface="Nunito"/>
                  <a:cs typeface="Nunito"/>
                  <a:sym typeface="Nunito"/>
                </a:rPr>
                <a:t>All data is faked</a:t>
              </a:r>
              <a:endParaRPr sz="2000">
                <a:solidFill>
                  <a:schemeClr val="dk1"/>
                </a:solidFill>
                <a:latin typeface="Nunito"/>
                <a:ea typeface="Nunito"/>
                <a:cs typeface="Nunito"/>
                <a:sym typeface="Nunito"/>
              </a:endParaRPr>
            </a:p>
            <a:p>
              <a:pPr indent="0" lvl="0" marL="0" rtl="0" algn="l">
                <a:spcBef>
                  <a:spcPts val="0"/>
                </a:spcBef>
                <a:spcAft>
                  <a:spcPts val="0"/>
                </a:spcAft>
                <a:buNone/>
              </a:pPr>
              <a:r>
                <a:t/>
              </a:r>
              <a:endParaRPr sz="2000">
                <a:solidFill>
                  <a:schemeClr val="dk1"/>
                </a:solidFill>
                <a:latin typeface="Nunito"/>
                <a:ea typeface="Nunito"/>
                <a:cs typeface="Nunito"/>
                <a:sym typeface="Nunito"/>
              </a:endParaRPr>
            </a:p>
            <a:p>
              <a:pPr indent="0" lvl="0" marL="0" rtl="0" algn="l">
                <a:spcBef>
                  <a:spcPts val="0"/>
                </a:spcBef>
                <a:spcAft>
                  <a:spcPts val="0"/>
                </a:spcAft>
                <a:buNone/>
              </a:pPr>
              <a:r>
                <a:rPr lang="en" sz="2000">
                  <a:solidFill>
                    <a:schemeClr val="dk1"/>
                  </a:solidFill>
                  <a:latin typeface="Nunito"/>
                  <a:ea typeface="Nunito"/>
                  <a:cs typeface="Nunito"/>
                  <a:sym typeface="Nunito"/>
                </a:rPr>
                <a:t>Upload Process</a:t>
              </a:r>
              <a:endParaRPr sz="2000">
                <a:solidFill>
                  <a:schemeClr val="dk1"/>
                </a:solidFill>
                <a:latin typeface="Nunito"/>
                <a:ea typeface="Nunito"/>
                <a:cs typeface="Nunito"/>
                <a:sym typeface="Nunito"/>
              </a:endParaRPr>
            </a:p>
            <a:p>
              <a:pPr indent="-355600" lvl="0" marL="457200" rtl="0" algn="l">
                <a:spcBef>
                  <a:spcPts val="0"/>
                </a:spcBef>
                <a:spcAft>
                  <a:spcPts val="0"/>
                </a:spcAft>
                <a:buClr>
                  <a:schemeClr val="dk1"/>
                </a:buClr>
                <a:buSzPts val="2000"/>
                <a:buFont typeface="Nunito"/>
                <a:buChar char="●"/>
              </a:pPr>
              <a:r>
                <a:rPr lang="en" sz="2000">
                  <a:solidFill>
                    <a:schemeClr val="dk1"/>
                  </a:solidFill>
                  <a:latin typeface="Nunito"/>
                  <a:ea typeface="Nunito"/>
                  <a:cs typeface="Nunito"/>
                  <a:sym typeface="Nunito"/>
                </a:rPr>
                <a:t>Lots of actual steps are skipped for the sake of the prototype</a:t>
              </a:r>
              <a:endParaRPr sz="2000">
                <a:solidFill>
                  <a:schemeClr val="dk1"/>
                </a:solidFill>
                <a:latin typeface="Nunito"/>
                <a:ea typeface="Nunito"/>
                <a:cs typeface="Nunito"/>
                <a:sym typeface="Nunito"/>
              </a:endParaRPr>
            </a:p>
            <a:p>
              <a:pPr indent="0" lvl="0" marL="0" rtl="0" algn="l">
                <a:spcBef>
                  <a:spcPts val="0"/>
                </a:spcBef>
                <a:spcAft>
                  <a:spcPts val="0"/>
                </a:spcAft>
                <a:buNone/>
              </a:pPr>
              <a:r>
                <a:t/>
              </a:r>
              <a:endParaRPr sz="2000">
                <a:solidFill>
                  <a:schemeClr val="dk1"/>
                </a:solidFill>
                <a:latin typeface="Nunito"/>
                <a:ea typeface="Nunito"/>
                <a:cs typeface="Nunito"/>
                <a:sym typeface="Nunito"/>
              </a:endParaRPr>
            </a:p>
            <a:p>
              <a:pPr indent="0" lvl="0" marL="0" rtl="0" algn="l">
                <a:spcBef>
                  <a:spcPts val="0"/>
                </a:spcBef>
                <a:spcAft>
                  <a:spcPts val="0"/>
                </a:spcAft>
                <a:buNone/>
              </a:pPr>
              <a:r>
                <a:rPr lang="en" sz="2000">
                  <a:solidFill>
                    <a:schemeClr val="dk1"/>
                  </a:solidFill>
                  <a:latin typeface="Nunito"/>
                  <a:ea typeface="Nunito"/>
                  <a:cs typeface="Nunito"/>
                  <a:sym typeface="Nunito"/>
                </a:rPr>
                <a:t>Search</a:t>
              </a:r>
              <a:endParaRPr sz="2000">
                <a:solidFill>
                  <a:schemeClr val="dk1"/>
                </a:solidFill>
                <a:latin typeface="Nunito"/>
                <a:ea typeface="Nunito"/>
                <a:cs typeface="Nunito"/>
                <a:sym typeface="Nunito"/>
              </a:endParaRPr>
            </a:p>
            <a:p>
              <a:pPr indent="-355600" lvl="0" marL="457200" rtl="0" algn="l">
                <a:spcBef>
                  <a:spcPts val="0"/>
                </a:spcBef>
                <a:spcAft>
                  <a:spcPts val="0"/>
                </a:spcAft>
                <a:buClr>
                  <a:schemeClr val="dk1"/>
                </a:buClr>
                <a:buSzPts val="2000"/>
                <a:buFont typeface="Nunito"/>
                <a:buChar char="●"/>
              </a:pPr>
              <a:r>
                <a:rPr lang="en" sz="2000">
                  <a:solidFill>
                    <a:schemeClr val="dk1"/>
                  </a:solidFill>
                  <a:latin typeface="Nunito"/>
                  <a:ea typeface="Nunito"/>
                  <a:cs typeface="Nunito"/>
                  <a:sym typeface="Nunito"/>
                </a:rPr>
                <a:t>Only 1 possible search is able to be completed</a:t>
              </a:r>
              <a:endParaRPr sz="2000">
                <a:solidFill>
                  <a:schemeClr val="dk1"/>
                </a:solidFill>
                <a:latin typeface="Nunito"/>
                <a:ea typeface="Nunito"/>
                <a:cs typeface="Nunito"/>
                <a:sym typeface="Nunito"/>
              </a:endParaRPr>
            </a:p>
            <a:p>
              <a:pPr indent="0" lvl="0" marL="0" rtl="0" algn="l">
                <a:spcBef>
                  <a:spcPts val="0"/>
                </a:spcBef>
                <a:spcAft>
                  <a:spcPts val="0"/>
                </a:spcAft>
                <a:buNone/>
              </a:pPr>
              <a:r>
                <a:rPr lang="en" sz="2000">
                  <a:solidFill>
                    <a:schemeClr val="dk1"/>
                  </a:solidFill>
                  <a:latin typeface="Nunito"/>
                  <a:ea typeface="Nunito"/>
                  <a:cs typeface="Nunito"/>
                  <a:sym typeface="Nunito"/>
                </a:rPr>
                <a:t> </a:t>
              </a:r>
              <a:endParaRPr sz="2000">
                <a:solidFill>
                  <a:schemeClr val="dk1"/>
                </a:solidFill>
                <a:latin typeface="Nunito"/>
                <a:ea typeface="Nunito"/>
                <a:cs typeface="Nunito"/>
                <a:sym typeface="Nunito"/>
              </a:endParaRPr>
            </a:p>
          </p:txBody>
        </p:sp>
        <p:sp>
          <p:nvSpPr>
            <p:cNvPr id="2622" name="Google Shape;2622;p136"/>
            <p:cNvSpPr txBox="1"/>
            <p:nvPr/>
          </p:nvSpPr>
          <p:spPr>
            <a:xfrm>
              <a:off x="2753850" y="1448784"/>
              <a:ext cx="3636300" cy="400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500">
                  <a:solidFill>
                    <a:schemeClr val="dk1"/>
                  </a:solidFill>
                  <a:latin typeface="Nunito"/>
                  <a:ea typeface="Nunito"/>
                  <a:cs typeface="Nunito"/>
                  <a:sym typeface="Nunito"/>
                </a:rPr>
                <a:t>Wizard of Oz</a:t>
              </a:r>
              <a:endParaRPr b="1" sz="3500">
                <a:solidFill>
                  <a:schemeClr val="dk1"/>
                </a:solidFill>
                <a:latin typeface="Nunito"/>
                <a:ea typeface="Nunito"/>
                <a:cs typeface="Nunito"/>
                <a:sym typeface="Nunito"/>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6" name="Shape 2626"/>
        <p:cNvGrpSpPr/>
        <p:nvPr/>
      </p:nvGrpSpPr>
      <p:grpSpPr>
        <a:xfrm>
          <a:off x="0" y="0"/>
          <a:ext cx="0" cy="0"/>
          <a:chOff x="0" y="0"/>
          <a:chExt cx="0" cy="0"/>
        </a:xfrm>
      </p:grpSpPr>
      <p:grpSp>
        <p:nvGrpSpPr>
          <p:cNvPr id="2627" name="Google Shape;2627;p137"/>
          <p:cNvGrpSpPr/>
          <p:nvPr/>
        </p:nvGrpSpPr>
        <p:grpSpPr>
          <a:xfrm>
            <a:off x="670950" y="1210325"/>
            <a:ext cx="7802100" cy="3030001"/>
            <a:chOff x="670950" y="1448784"/>
            <a:chExt cx="7802100" cy="2230566"/>
          </a:xfrm>
        </p:grpSpPr>
        <p:sp>
          <p:nvSpPr>
            <p:cNvPr id="2628" name="Google Shape;2628;p137"/>
            <p:cNvSpPr txBox="1"/>
            <p:nvPr/>
          </p:nvSpPr>
          <p:spPr>
            <a:xfrm>
              <a:off x="670950" y="1730250"/>
              <a:ext cx="7802100" cy="1949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000">
                <a:solidFill>
                  <a:schemeClr val="dk1"/>
                </a:solidFill>
                <a:latin typeface="Nunito"/>
                <a:ea typeface="Nunito"/>
                <a:cs typeface="Nunito"/>
                <a:sym typeface="Nunito"/>
              </a:endParaRPr>
            </a:p>
            <a:p>
              <a:pPr indent="0" lvl="0" marL="0" rtl="0" algn="l">
                <a:spcBef>
                  <a:spcPts val="0"/>
                </a:spcBef>
                <a:spcAft>
                  <a:spcPts val="0"/>
                </a:spcAft>
                <a:buNone/>
              </a:pPr>
              <a:r>
                <a:rPr lang="en" sz="2000">
                  <a:solidFill>
                    <a:schemeClr val="dk1"/>
                  </a:solidFill>
                  <a:latin typeface="Nunito"/>
                  <a:ea typeface="Nunito"/>
                  <a:cs typeface="Nunito"/>
                  <a:sym typeface="Nunito"/>
                </a:rPr>
                <a:t>Nearly all content on the prototype is hard-coded.</a:t>
              </a:r>
              <a:endParaRPr sz="2000">
                <a:solidFill>
                  <a:schemeClr val="dk1"/>
                </a:solidFill>
                <a:latin typeface="Nunito"/>
                <a:ea typeface="Nunito"/>
                <a:cs typeface="Nunito"/>
                <a:sym typeface="Nunito"/>
              </a:endParaRPr>
            </a:p>
            <a:p>
              <a:pPr indent="-355600" lvl="0" marL="457200" rtl="0" algn="l">
                <a:spcBef>
                  <a:spcPts val="0"/>
                </a:spcBef>
                <a:spcAft>
                  <a:spcPts val="0"/>
                </a:spcAft>
                <a:buClr>
                  <a:schemeClr val="dk1"/>
                </a:buClr>
                <a:buSzPts val="2000"/>
                <a:buFont typeface="Nunito"/>
                <a:buChar char="●"/>
              </a:pPr>
              <a:r>
                <a:rPr lang="en" sz="2000">
                  <a:solidFill>
                    <a:schemeClr val="dk1"/>
                  </a:solidFill>
                  <a:latin typeface="Nunito"/>
                  <a:ea typeface="Nunito"/>
                  <a:cs typeface="Nunito"/>
                  <a:sym typeface="Nunito"/>
                </a:rPr>
                <a:t>All artwork</a:t>
              </a:r>
              <a:endParaRPr sz="2000">
                <a:solidFill>
                  <a:schemeClr val="dk1"/>
                </a:solidFill>
                <a:latin typeface="Nunito"/>
                <a:ea typeface="Nunito"/>
                <a:cs typeface="Nunito"/>
                <a:sym typeface="Nunito"/>
              </a:endParaRPr>
            </a:p>
            <a:p>
              <a:pPr indent="-355600" lvl="1" marL="914400" rtl="0" algn="l">
                <a:spcBef>
                  <a:spcPts val="0"/>
                </a:spcBef>
                <a:spcAft>
                  <a:spcPts val="0"/>
                </a:spcAft>
                <a:buClr>
                  <a:schemeClr val="dk1"/>
                </a:buClr>
                <a:buSzPts val="2000"/>
                <a:buFont typeface="Nunito"/>
                <a:buChar char="○"/>
              </a:pPr>
              <a:r>
                <a:rPr lang="en" sz="2000">
                  <a:solidFill>
                    <a:schemeClr val="dk1"/>
                  </a:solidFill>
                  <a:latin typeface="Nunito"/>
                  <a:ea typeface="Nunito"/>
                  <a:cs typeface="Nunito"/>
                  <a:sym typeface="Nunito"/>
                </a:rPr>
                <a:t>Personally sourced or from the Internet/AI tools</a:t>
              </a:r>
              <a:endParaRPr sz="2000">
                <a:solidFill>
                  <a:schemeClr val="dk1"/>
                </a:solidFill>
                <a:latin typeface="Nunito"/>
                <a:ea typeface="Nunito"/>
                <a:cs typeface="Nunito"/>
                <a:sym typeface="Nunito"/>
              </a:endParaRPr>
            </a:p>
            <a:p>
              <a:pPr indent="-355600" lvl="0" marL="457200" rtl="0" algn="l">
                <a:spcBef>
                  <a:spcPts val="0"/>
                </a:spcBef>
                <a:spcAft>
                  <a:spcPts val="0"/>
                </a:spcAft>
                <a:buClr>
                  <a:schemeClr val="dk1"/>
                </a:buClr>
                <a:buSzPts val="2000"/>
                <a:buFont typeface="Nunito"/>
                <a:buChar char="●"/>
              </a:pPr>
              <a:r>
                <a:rPr lang="en" sz="2000">
                  <a:solidFill>
                    <a:schemeClr val="dk1"/>
                  </a:solidFill>
                  <a:latin typeface="Nunito"/>
                  <a:ea typeface="Nunito"/>
                  <a:cs typeface="Nunito"/>
                  <a:sym typeface="Nunito"/>
                </a:rPr>
                <a:t>Comments</a:t>
              </a:r>
              <a:endParaRPr sz="2000">
                <a:solidFill>
                  <a:schemeClr val="dk1"/>
                </a:solidFill>
                <a:latin typeface="Nunito"/>
                <a:ea typeface="Nunito"/>
                <a:cs typeface="Nunito"/>
                <a:sym typeface="Nunito"/>
              </a:endParaRPr>
            </a:p>
            <a:p>
              <a:pPr indent="-355600" lvl="0" marL="457200" rtl="0" algn="l">
                <a:spcBef>
                  <a:spcPts val="0"/>
                </a:spcBef>
                <a:spcAft>
                  <a:spcPts val="0"/>
                </a:spcAft>
                <a:buClr>
                  <a:schemeClr val="dk1"/>
                </a:buClr>
                <a:buSzPts val="2000"/>
                <a:buFont typeface="Nunito"/>
                <a:buChar char="●"/>
              </a:pPr>
              <a:r>
                <a:rPr lang="en" sz="2000">
                  <a:solidFill>
                    <a:schemeClr val="dk1"/>
                  </a:solidFill>
                  <a:latin typeface="Nunito"/>
                  <a:ea typeface="Nunito"/>
                  <a:cs typeface="Nunito"/>
                  <a:sym typeface="Nunito"/>
                </a:rPr>
                <a:t>Artist recommendation process</a:t>
              </a:r>
              <a:endParaRPr sz="2000">
                <a:solidFill>
                  <a:schemeClr val="dk1"/>
                </a:solidFill>
                <a:latin typeface="Nunito"/>
                <a:ea typeface="Nunito"/>
                <a:cs typeface="Nunito"/>
                <a:sym typeface="Nunito"/>
              </a:endParaRPr>
            </a:p>
            <a:p>
              <a:pPr indent="-355600" lvl="1" marL="914400" rtl="0" algn="l">
                <a:spcBef>
                  <a:spcPts val="0"/>
                </a:spcBef>
                <a:spcAft>
                  <a:spcPts val="0"/>
                </a:spcAft>
                <a:buClr>
                  <a:schemeClr val="dk1"/>
                </a:buClr>
                <a:buSzPts val="2000"/>
                <a:buFont typeface="Nunito"/>
                <a:buChar char="○"/>
              </a:pPr>
              <a:r>
                <a:rPr lang="en" sz="2000">
                  <a:solidFill>
                    <a:schemeClr val="dk1"/>
                  </a:solidFill>
                  <a:latin typeface="Nunito"/>
                  <a:ea typeface="Nunito"/>
                  <a:cs typeface="Nunito"/>
                  <a:sym typeface="Nunito"/>
                </a:rPr>
                <a:t>See slide 35</a:t>
              </a:r>
              <a:endParaRPr sz="2000">
                <a:solidFill>
                  <a:schemeClr val="dk1"/>
                </a:solidFill>
                <a:latin typeface="Nunito"/>
                <a:ea typeface="Nunito"/>
                <a:cs typeface="Nunito"/>
                <a:sym typeface="Nunito"/>
              </a:endParaRPr>
            </a:p>
            <a:p>
              <a:pPr indent="0" lvl="0" marL="0" rtl="0" algn="l">
                <a:spcBef>
                  <a:spcPts val="0"/>
                </a:spcBef>
                <a:spcAft>
                  <a:spcPts val="0"/>
                </a:spcAft>
                <a:buNone/>
              </a:pPr>
              <a:r>
                <a:t/>
              </a:r>
              <a:endParaRPr sz="2000">
                <a:solidFill>
                  <a:schemeClr val="dk1"/>
                </a:solidFill>
                <a:latin typeface="Nunito"/>
                <a:ea typeface="Nunito"/>
                <a:cs typeface="Nunito"/>
                <a:sym typeface="Nunito"/>
              </a:endParaRPr>
            </a:p>
          </p:txBody>
        </p:sp>
        <p:sp>
          <p:nvSpPr>
            <p:cNvPr id="2629" name="Google Shape;2629;p137"/>
            <p:cNvSpPr txBox="1"/>
            <p:nvPr/>
          </p:nvSpPr>
          <p:spPr>
            <a:xfrm>
              <a:off x="2348550" y="1448784"/>
              <a:ext cx="4446900" cy="400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500">
                  <a:solidFill>
                    <a:schemeClr val="dk1"/>
                  </a:solidFill>
                  <a:latin typeface="Nunito"/>
                  <a:ea typeface="Nunito"/>
                  <a:cs typeface="Nunito"/>
                  <a:sym typeface="Nunito"/>
                </a:rPr>
                <a:t>Hard-Coded Items</a:t>
              </a:r>
              <a:endParaRPr b="1" sz="3500">
                <a:solidFill>
                  <a:schemeClr val="dk1"/>
                </a:solidFill>
                <a:latin typeface="Nunito"/>
                <a:ea typeface="Nunito"/>
                <a:cs typeface="Nunito"/>
                <a:sym typeface="Nunito"/>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2633" name="Shape 2633"/>
        <p:cNvGrpSpPr/>
        <p:nvPr/>
      </p:nvGrpSpPr>
      <p:grpSpPr>
        <a:xfrm>
          <a:off x="0" y="0"/>
          <a:ext cx="0" cy="0"/>
          <a:chOff x="0" y="0"/>
          <a:chExt cx="0" cy="0"/>
        </a:xfrm>
      </p:grpSpPr>
      <p:sp>
        <p:nvSpPr>
          <p:cNvPr id="2634" name="Google Shape;2634;p138"/>
          <p:cNvSpPr txBox="1"/>
          <p:nvPr/>
        </p:nvSpPr>
        <p:spPr>
          <a:xfrm>
            <a:off x="1704150" y="1608800"/>
            <a:ext cx="5735700" cy="166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600">
                <a:solidFill>
                  <a:schemeClr val="dk1"/>
                </a:solidFill>
                <a:latin typeface="Caveat"/>
                <a:ea typeface="Caveat"/>
                <a:cs typeface="Caveat"/>
                <a:sym typeface="Caveat"/>
              </a:rPr>
              <a:t>Thanks!</a:t>
            </a:r>
            <a:endParaRPr sz="9600">
              <a:solidFill>
                <a:schemeClr val="dk1"/>
              </a:solidFill>
              <a:latin typeface="Caveat"/>
              <a:ea typeface="Caveat"/>
              <a:cs typeface="Caveat"/>
              <a:sym typeface="Caveat"/>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2638" name="Shape 2638"/>
        <p:cNvGrpSpPr/>
        <p:nvPr/>
      </p:nvGrpSpPr>
      <p:grpSpPr>
        <a:xfrm>
          <a:off x="0" y="0"/>
          <a:ext cx="0" cy="0"/>
          <a:chOff x="0" y="0"/>
          <a:chExt cx="0" cy="0"/>
        </a:xfrm>
      </p:grpSpPr>
      <p:sp>
        <p:nvSpPr>
          <p:cNvPr id="2639" name="Google Shape;2639;p139"/>
          <p:cNvSpPr txBox="1"/>
          <p:nvPr>
            <p:ph type="title"/>
          </p:nvPr>
        </p:nvSpPr>
        <p:spPr>
          <a:xfrm>
            <a:off x="563700" y="2040138"/>
            <a:ext cx="8016600" cy="95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800"/>
              <a:t>Appendix</a:t>
            </a:r>
            <a:endParaRPr sz="78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3" name="Shape 2643"/>
        <p:cNvGrpSpPr/>
        <p:nvPr/>
      </p:nvGrpSpPr>
      <p:grpSpPr>
        <a:xfrm>
          <a:off x="0" y="0"/>
          <a:ext cx="0" cy="0"/>
          <a:chOff x="0" y="0"/>
          <a:chExt cx="0" cy="0"/>
        </a:xfrm>
      </p:grpSpPr>
      <p:sp>
        <p:nvSpPr>
          <p:cNvPr id="2644" name="Google Shape;2644;p140"/>
          <p:cNvSpPr txBox="1"/>
          <p:nvPr>
            <p:ph type="title"/>
          </p:nvPr>
        </p:nvSpPr>
        <p:spPr>
          <a:xfrm>
            <a:off x="2263350" y="131100"/>
            <a:ext cx="4617300" cy="858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Prototype Link</a:t>
            </a:r>
            <a:endParaRPr/>
          </a:p>
        </p:txBody>
      </p:sp>
      <p:sp>
        <p:nvSpPr>
          <p:cNvPr id="2645" name="Google Shape;2645;p140"/>
          <p:cNvSpPr txBox="1"/>
          <p:nvPr/>
        </p:nvSpPr>
        <p:spPr>
          <a:xfrm>
            <a:off x="1428750" y="1639175"/>
            <a:ext cx="6800400" cy="25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u="sng">
                <a:solidFill>
                  <a:srgbClr val="667E92"/>
                </a:solidFill>
                <a:hlinkClick r:id="rId3">
                  <a:extLst>
                    <a:ext uri="{A12FA001-AC4F-418D-AE19-62706E023703}">
                      <ahyp:hlinkClr val="tx"/>
                    </a:ext>
                  </a:extLst>
                </a:hlinkClick>
              </a:rPr>
              <a:t>https://www.figma.com/proto/IpITNfMCz8ICpNXF7mpr22/Artemix?type=design&amp;node-id=232-518&amp;t=XeDtYQs2jeDO6Ex1-0&amp;scaling=scale-down&amp;page-id=0%3A1&amp;starting-point-node-id=232%3A518&amp;show-proto-sidebar=1</a:t>
            </a:r>
            <a:endParaRPr sz="2500">
              <a:solidFill>
                <a:srgbClr val="667E92"/>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9" name="Shape 2649"/>
        <p:cNvGrpSpPr/>
        <p:nvPr/>
      </p:nvGrpSpPr>
      <p:grpSpPr>
        <a:xfrm>
          <a:off x="0" y="0"/>
          <a:ext cx="0" cy="0"/>
          <a:chOff x="0" y="0"/>
          <a:chExt cx="0" cy="0"/>
        </a:xfrm>
      </p:grpSpPr>
      <p:sp>
        <p:nvSpPr>
          <p:cNvPr id="2650" name="Google Shape;2650;p141"/>
          <p:cNvSpPr txBox="1"/>
          <p:nvPr/>
        </p:nvSpPr>
        <p:spPr>
          <a:xfrm>
            <a:off x="2348550" y="280000"/>
            <a:ext cx="4446900" cy="54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500">
                <a:solidFill>
                  <a:schemeClr val="dk1"/>
                </a:solidFill>
                <a:latin typeface="Nunito"/>
                <a:ea typeface="Nunito"/>
                <a:cs typeface="Nunito"/>
                <a:sym typeface="Nunito"/>
              </a:rPr>
              <a:t>Onboarding Flow</a:t>
            </a:r>
            <a:endParaRPr b="1" sz="3500">
              <a:solidFill>
                <a:schemeClr val="dk1"/>
              </a:solidFill>
              <a:latin typeface="Nunito"/>
              <a:ea typeface="Nunito"/>
              <a:cs typeface="Nunito"/>
              <a:sym typeface="Nunito"/>
            </a:endParaRPr>
          </a:p>
        </p:txBody>
      </p:sp>
      <p:pic>
        <p:nvPicPr>
          <p:cNvPr id="2651" name="Google Shape;2651;p141"/>
          <p:cNvPicPr preferRelativeResize="0"/>
          <p:nvPr/>
        </p:nvPicPr>
        <p:blipFill>
          <a:blip r:embed="rId3">
            <a:alphaModFix/>
          </a:blip>
          <a:stretch>
            <a:fillRect/>
          </a:stretch>
        </p:blipFill>
        <p:spPr>
          <a:xfrm>
            <a:off x="152400" y="1086750"/>
            <a:ext cx="8839200" cy="3186223"/>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5" name="Shape 2655"/>
        <p:cNvGrpSpPr/>
        <p:nvPr/>
      </p:nvGrpSpPr>
      <p:grpSpPr>
        <a:xfrm>
          <a:off x="0" y="0"/>
          <a:ext cx="0" cy="0"/>
          <a:chOff x="0" y="0"/>
          <a:chExt cx="0" cy="0"/>
        </a:xfrm>
      </p:grpSpPr>
      <p:sp>
        <p:nvSpPr>
          <p:cNvPr id="2656" name="Google Shape;2656;p142"/>
          <p:cNvSpPr txBox="1"/>
          <p:nvPr/>
        </p:nvSpPr>
        <p:spPr>
          <a:xfrm>
            <a:off x="279575" y="242025"/>
            <a:ext cx="2610000" cy="1667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500">
                <a:solidFill>
                  <a:schemeClr val="dk1"/>
                </a:solidFill>
                <a:latin typeface="Nunito"/>
                <a:ea typeface="Nunito"/>
                <a:cs typeface="Nunito"/>
                <a:sym typeface="Nunito"/>
              </a:rPr>
              <a:t>Matched Artist Task Flows</a:t>
            </a:r>
            <a:endParaRPr b="1" sz="3500">
              <a:solidFill>
                <a:schemeClr val="dk1"/>
              </a:solidFill>
              <a:latin typeface="Nunito"/>
              <a:ea typeface="Nunito"/>
              <a:cs typeface="Nunito"/>
              <a:sym typeface="Nunito"/>
            </a:endParaRPr>
          </a:p>
        </p:txBody>
      </p:sp>
      <p:pic>
        <p:nvPicPr>
          <p:cNvPr id="2657" name="Google Shape;2657;p142"/>
          <p:cNvPicPr preferRelativeResize="0"/>
          <p:nvPr/>
        </p:nvPicPr>
        <p:blipFill>
          <a:blip r:embed="rId3">
            <a:alphaModFix/>
          </a:blip>
          <a:stretch>
            <a:fillRect/>
          </a:stretch>
        </p:blipFill>
        <p:spPr>
          <a:xfrm>
            <a:off x="2949550" y="242013"/>
            <a:ext cx="5707702" cy="4659476"/>
          </a:xfrm>
          <a:prstGeom prst="rect">
            <a:avLst/>
          </a:prstGeom>
          <a:noFill/>
          <a:ln>
            <a:noFill/>
          </a:ln>
        </p:spPr>
      </p:pic>
      <p:sp>
        <p:nvSpPr>
          <p:cNvPr id="2658" name="Google Shape;2658;p142"/>
          <p:cNvSpPr txBox="1"/>
          <p:nvPr/>
        </p:nvSpPr>
        <p:spPr>
          <a:xfrm>
            <a:off x="335175" y="1976500"/>
            <a:ext cx="2404200" cy="172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dk1"/>
                </a:solidFill>
                <a:latin typeface="Nunito"/>
                <a:ea typeface="Nunito"/>
                <a:cs typeface="Nunito"/>
                <a:sym typeface="Nunito"/>
              </a:rPr>
              <a:t>Includes:</a:t>
            </a:r>
            <a:endParaRPr sz="2000">
              <a:solidFill>
                <a:schemeClr val="dk1"/>
              </a:solidFill>
              <a:latin typeface="Nunito"/>
              <a:ea typeface="Nunito"/>
              <a:cs typeface="Nunito"/>
              <a:sym typeface="Nunito"/>
            </a:endParaRPr>
          </a:p>
          <a:p>
            <a:pPr indent="0" lvl="0" marL="0" rtl="0" algn="l">
              <a:spcBef>
                <a:spcPts val="0"/>
              </a:spcBef>
              <a:spcAft>
                <a:spcPts val="0"/>
              </a:spcAft>
              <a:buNone/>
            </a:pPr>
            <a:r>
              <a:rPr lang="en" sz="2000">
                <a:solidFill>
                  <a:schemeClr val="dk1"/>
                </a:solidFill>
                <a:latin typeface="Nunito"/>
                <a:ea typeface="Nunito"/>
                <a:cs typeface="Nunito"/>
                <a:sym typeface="Nunito"/>
              </a:rPr>
              <a:t>Matching</a:t>
            </a:r>
            <a:endParaRPr sz="2000">
              <a:solidFill>
                <a:schemeClr val="dk1"/>
              </a:solidFill>
              <a:latin typeface="Nunito"/>
              <a:ea typeface="Nunito"/>
              <a:cs typeface="Nunito"/>
              <a:sym typeface="Nunito"/>
            </a:endParaRPr>
          </a:p>
          <a:p>
            <a:pPr indent="0" lvl="0" marL="0" rtl="0" algn="l">
              <a:spcBef>
                <a:spcPts val="0"/>
              </a:spcBef>
              <a:spcAft>
                <a:spcPts val="0"/>
              </a:spcAft>
              <a:buNone/>
            </a:pPr>
            <a:r>
              <a:rPr lang="en" sz="2000">
                <a:solidFill>
                  <a:schemeClr val="dk1"/>
                </a:solidFill>
                <a:latin typeface="Nunito"/>
                <a:ea typeface="Nunito"/>
                <a:cs typeface="Nunito"/>
                <a:sym typeface="Nunito"/>
              </a:rPr>
              <a:t>Profile Viewing</a:t>
            </a:r>
            <a:endParaRPr sz="2000">
              <a:solidFill>
                <a:schemeClr val="dk1"/>
              </a:solidFill>
              <a:latin typeface="Nunito"/>
              <a:ea typeface="Nunito"/>
              <a:cs typeface="Nunito"/>
              <a:sym typeface="Nunito"/>
            </a:endParaRPr>
          </a:p>
          <a:p>
            <a:pPr indent="0" lvl="0" marL="0" rtl="0" algn="l">
              <a:spcBef>
                <a:spcPts val="0"/>
              </a:spcBef>
              <a:spcAft>
                <a:spcPts val="0"/>
              </a:spcAft>
              <a:buNone/>
            </a:pPr>
            <a:r>
              <a:rPr lang="en" sz="2000">
                <a:solidFill>
                  <a:schemeClr val="dk1"/>
                </a:solidFill>
                <a:latin typeface="Nunito"/>
                <a:ea typeface="Nunito"/>
                <a:cs typeface="Nunito"/>
                <a:sym typeface="Nunito"/>
              </a:rPr>
              <a:t>Scheduling</a:t>
            </a:r>
            <a:endParaRPr sz="2000">
              <a:solidFill>
                <a:schemeClr val="dk1"/>
              </a:solidFill>
              <a:latin typeface="Nunito"/>
              <a:ea typeface="Nunito"/>
              <a:cs typeface="Nunito"/>
              <a:sym typeface="Nunito"/>
            </a:endParaRPr>
          </a:p>
          <a:p>
            <a:pPr indent="0" lvl="0" marL="0" rtl="0" algn="l">
              <a:spcBef>
                <a:spcPts val="0"/>
              </a:spcBef>
              <a:spcAft>
                <a:spcPts val="0"/>
              </a:spcAft>
              <a:buNone/>
            </a:pPr>
            <a:r>
              <a:rPr lang="en" sz="2000">
                <a:solidFill>
                  <a:schemeClr val="dk1"/>
                </a:solidFill>
                <a:latin typeface="Nunito"/>
                <a:ea typeface="Nunito"/>
                <a:cs typeface="Nunito"/>
                <a:sym typeface="Nunito"/>
              </a:rPr>
              <a:t>Messaging</a:t>
            </a:r>
            <a:endParaRPr b="1" sz="2000">
              <a:solidFill>
                <a:schemeClr val="dk1"/>
              </a:solidFill>
              <a:latin typeface="Nunito"/>
              <a:ea typeface="Nunito"/>
              <a:cs typeface="Nunito"/>
              <a:sym typeface="Nunito"/>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2" name="Shape 2662"/>
        <p:cNvGrpSpPr/>
        <p:nvPr/>
      </p:nvGrpSpPr>
      <p:grpSpPr>
        <a:xfrm>
          <a:off x="0" y="0"/>
          <a:ext cx="0" cy="0"/>
          <a:chOff x="0" y="0"/>
          <a:chExt cx="0" cy="0"/>
        </a:xfrm>
      </p:grpSpPr>
      <p:sp>
        <p:nvSpPr>
          <p:cNvPr id="2663" name="Google Shape;2663;p143"/>
          <p:cNvSpPr txBox="1"/>
          <p:nvPr/>
        </p:nvSpPr>
        <p:spPr>
          <a:xfrm>
            <a:off x="279575" y="394425"/>
            <a:ext cx="6158400" cy="983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500">
                <a:solidFill>
                  <a:schemeClr val="dk1"/>
                </a:solidFill>
                <a:latin typeface="Nunito"/>
                <a:ea typeface="Nunito"/>
                <a:cs typeface="Nunito"/>
                <a:sym typeface="Nunito"/>
              </a:rPr>
              <a:t>Inbox/Messaging Task Flow</a:t>
            </a:r>
            <a:endParaRPr b="1" sz="3500">
              <a:solidFill>
                <a:schemeClr val="dk1"/>
              </a:solidFill>
              <a:latin typeface="Nunito"/>
              <a:ea typeface="Nunito"/>
              <a:cs typeface="Nunito"/>
              <a:sym typeface="Nunito"/>
            </a:endParaRPr>
          </a:p>
        </p:txBody>
      </p:sp>
      <p:pic>
        <p:nvPicPr>
          <p:cNvPr id="2664" name="Google Shape;2664;p143"/>
          <p:cNvPicPr preferRelativeResize="0"/>
          <p:nvPr/>
        </p:nvPicPr>
        <p:blipFill>
          <a:blip r:embed="rId3">
            <a:alphaModFix/>
          </a:blip>
          <a:stretch>
            <a:fillRect/>
          </a:stretch>
        </p:blipFill>
        <p:spPr>
          <a:xfrm>
            <a:off x="152400" y="1377525"/>
            <a:ext cx="8839203" cy="313578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8" name="Shape 2668"/>
        <p:cNvGrpSpPr/>
        <p:nvPr/>
      </p:nvGrpSpPr>
      <p:grpSpPr>
        <a:xfrm>
          <a:off x="0" y="0"/>
          <a:ext cx="0" cy="0"/>
          <a:chOff x="0" y="0"/>
          <a:chExt cx="0" cy="0"/>
        </a:xfrm>
      </p:grpSpPr>
      <p:sp>
        <p:nvSpPr>
          <p:cNvPr id="2669" name="Google Shape;2669;p144"/>
          <p:cNvSpPr txBox="1"/>
          <p:nvPr/>
        </p:nvSpPr>
        <p:spPr>
          <a:xfrm>
            <a:off x="290650" y="172950"/>
            <a:ext cx="6158400" cy="983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500">
                <a:solidFill>
                  <a:schemeClr val="dk1"/>
                </a:solidFill>
                <a:latin typeface="Nunito"/>
                <a:ea typeface="Nunito"/>
                <a:cs typeface="Nunito"/>
                <a:sym typeface="Nunito"/>
              </a:rPr>
              <a:t>Not Currently Being Used</a:t>
            </a:r>
            <a:endParaRPr b="1" sz="3500">
              <a:solidFill>
                <a:schemeClr val="dk1"/>
              </a:solidFill>
              <a:latin typeface="Nunito"/>
              <a:ea typeface="Nunito"/>
              <a:cs typeface="Nunito"/>
              <a:sym typeface="Nunito"/>
            </a:endParaRPr>
          </a:p>
          <a:p>
            <a:pPr indent="0" lvl="0" marL="0" rtl="0" algn="l">
              <a:spcBef>
                <a:spcPts val="0"/>
              </a:spcBef>
              <a:spcAft>
                <a:spcPts val="0"/>
              </a:spcAft>
              <a:buNone/>
            </a:pPr>
            <a:r>
              <a:rPr b="1" lang="en" sz="2000">
                <a:solidFill>
                  <a:schemeClr val="dk1"/>
                </a:solidFill>
                <a:latin typeface="Nunito"/>
                <a:ea typeface="Nunito"/>
                <a:cs typeface="Nunito"/>
                <a:sym typeface="Nunito"/>
              </a:rPr>
              <a:t>*Can potentially be used in the future*</a:t>
            </a:r>
            <a:endParaRPr b="1" sz="2000">
              <a:solidFill>
                <a:schemeClr val="dk1"/>
              </a:solidFill>
              <a:latin typeface="Nunito"/>
              <a:ea typeface="Nunito"/>
              <a:cs typeface="Nunito"/>
              <a:sym typeface="Nunito"/>
            </a:endParaRPr>
          </a:p>
        </p:txBody>
      </p:sp>
      <p:pic>
        <p:nvPicPr>
          <p:cNvPr id="2670" name="Google Shape;2670;p144"/>
          <p:cNvPicPr preferRelativeResize="0"/>
          <p:nvPr/>
        </p:nvPicPr>
        <p:blipFill rotWithShape="1">
          <a:blip r:embed="rId3">
            <a:alphaModFix/>
          </a:blip>
          <a:srcRect b="6085" l="2388" r="4301" t="0"/>
          <a:stretch/>
        </p:blipFill>
        <p:spPr>
          <a:xfrm>
            <a:off x="1110900" y="1156050"/>
            <a:ext cx="6922225" cy="38390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74" name="Shape 2674"/>
        <p:cNvGrpSpPr/>
        <p:nvPr/>
      </p:nvGrpSpPr>
      <p:grpSpPr>
        <a:xfrm>
          <a:off x="0" y="0"/>
          <a:ext cx="0" cy="0"/>
          <a:chOff x="0" y="0"/>
          <a:chExt cx="0" cy="0"/>
        </a:xfrm>
      </p:grpSpPr>
      <p:sp>
        <p:nvSpPr>
          <p:cNvPr id="2675" name="Google Shape;2675;p145"/>
          <p:cNvSpPr txBox="1"/>
          <p:nvPr>
            <p:ph type="title"/>
          </p:nvPr>
        </p:nvSpPr>
        <p:spPr>
          <a:xfrm>
            <a:off x="348676" y="1831050"/>
            <a:ext cx="4617300" cy="1481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Home Page Layout</a:t>
            </a:r>
            <a:endParaRPr/>
          </a:p>
        </p:txBody>
      </p:sp>
      <p:pic>
        <p:nvPicPr>
          <p:cNvPr id="2676" name="Google Shape;2676;p145"/>
          <p:cNvPicPr preferRelativeResize="0"/>
          <p:nvPr/>
        </p:nvPicPr>
        <p:blipFill>
          <a:blip r:embed="rId3">
            <a:alphaModFix/>
          </a:blip>
          <a:stretch>
            <a:fillRect/>
          </a:stretch>
        </p:blipFill>
        <p:spPr>
          <a:xfrm>
            <a:off x="5602150" y="97863"/>
            <a:ext cx="2282275" cy="49477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Abstract Focus by Slidesgo">
  <a:themeElements>
    <a:clrScheme name="Simple Light">
      <a:dk1>
        <a:srgbClr val="595959"/>
      </a:dk1>
      <a:lt1>
        <a:srgbClr val="FFFFFF"/>
      </a:lt1>
      <a:dk2>
        <a:srgbClr val="595959"/>
      </a:dk2>
      <a:lt2>
        <a:srgbClr val="FFF6F2"/>
      </a:lt2>
      <a:accent1>
        <a:srgbClr val="C7D5E0"/>
      </a:accent1>
      <a:accent2>
        <a:srgbClr val="D7E9F7"/>
      </a:accent2>
      <a:accent3>
        <a:srgbClr val="7490A7"/>
      </a:accent3>
      <a:accent4>
        <a:srgbClr val="F7ECBD"/>
      </a:accent4>
      <a:accent5>
        <a:srgbClr val="EBDFB0"/>
      </a:accent5>
      <a:accent6>
        <a:srgbClr val="FEF8DC"/>
      </a:accent6>
      <a:hlink>
        <a:srgbClr val="CCBA6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Abstract Focus by Slidesgo">
  <a:themeElements>
    <a:clrScheme name="Simple Light">
      <a:dk1>
        <a:srgbClr val="595959"/>
      </a:dk1>
      <a:lt1>
        <a:srgbClr val="FFFFFF"/>
      </a:lt1>
      <a:dk2>
        <a:srgbClr val="595959"/>
      </a:dk2>
      <a:lt2>
        <a:srgbClr val="FFF6F2"/>
      </a:lt2>
      <a:accent1>
        <a:srgbClr val="C7D5E0"/>
      </a:accent1>
      <a:accent2>
        <a:srgbClr val="D7E9F7"/>
      </a:accent2>
      <a:accent3>
        <a:srgbClr val="7490A7"/>
      </a:accent3>
      <a:accent4>
        <a:srgbClr val="F7ECBD"/>
      </a:accent4>
      <a:accent5>
        <a:srgbClr val="EBDFB0"/>
      </a:accent5>
      <a:accent6>
        <a:srgbClr val="FEF8DC"/>
      </a:accent6>
      <a:hlink>
        <a:srgbClr val="CCBA6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Abstract Focus by Slidesgo">
  <a:themeElements>
    <a:clrScheme name="Simple Light">
      <a:dk1>
        <a:srgbClr val="595959"/>
      </a:dk1>
      <a:lt1>
        <a:srgbClr val="FFFFFF"/>
      </a:lt1>
      <a:dk2>
        <a:srgbClr val="595959"/>
      </a:dk2>
      <a:lt2>
        <a:srgbClr val="FFF6F2"/>
      </a:lt2>
      <a:accent1>
        <a:srgbClr val="C7D5E0"/>
      </a:accent1>
      <a:accent2>
        <a:srgbClr val="D7E9F7"/>
      </a:accent2>
      <a:accent3>
        <a:srgbClr val="7490A7"/>
      </a:accent3>
      <a:accent4>
        <a:srgbClr val="F7ECBD"/>
      </a:accent4>
      <a:accent5>
        <a:srgbClr val="EBDFB0"/>
      </a:accent5>
      <a:accent6>
        <a:srgbClr val="FEF8DC"/>
      </a:accent6>
      <a:hlink>
        <a:srgbClr val="CCBA6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